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9"/>
  </p:notesMasterIdLst>
  <p:sldIdLst>
    <p:sldId id="256" r:id="rId2"/>
    <p:sldId id="273" r:id="rId3"/>
    <p:sldId id="259" r:id="rId4"/>
    <p:sldId id="257" r:id="rId5"/>
    <p:sldId id="265" r:id="rId6"/>
    <p:sldId id="267" r:id="rId7"/>
    <p:sldId id="272" r:id="rId8"/>
  </p:sldIdLst>
  <p:sldSz cx="9144000" cy="5143500" type="screen16x9"/>
  <p:notesSz cx="6858000" cy="9144000"/>
  <p:embeddedFontLst>
    <p:embeddedFont>
      <p:font typeface="Dancing Script" panose="020B0604020202020204" charset="0"/>
      <p:regular r:id="rId10"/>
      <p:bold r:id="rId11"/>
    </p:embeddedFont>
    <p:embeddedFont>
      <p:font typeface="Delius Swash Caps" panose="020B0604020202020204" charset="0"/>
      <p:regular r:id="rId12"/>
    </p:embeddedFont>
    <p:embeddedFont>
      <p:font typeface="Roboto Condensed Light" panose="020000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1BA62-00B0-4576-9FB5-708E8C5F6615}" v="2" dt="2023-08-18T05:13:48.762"/>
  </p1510:revLst>
</p1510:revInfo>
</file>

<file path=ppt/tableStyles.xml><?xml version="1.0" encoding="utf-8"?>
<a:tblStyleLst xmlns:a="http://schemas.openxmlformats.org/drawingml/2006/main" def="{7AB134B9-2856-4DC0-AD46-5FB973E5236E}">
  <a:tblStyle styleId="{7AB134B9-2856-4DC0-AD46-5FB973E52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i Hastuti" userId="7bcc5da3-4658-432c-a167-5f8dc80a086b" providerId="ADAL" clId="{F889488B-74A5-4FDC-9499-A1F905A91986}"/>
    <pc:docChg chg="undo custSel modSld">
      <pc:chgData name="Puji Hastuti" userId="7bcc5da3-4658-432c-a167-5f8dc80a086b" providerId="ADAL" clId="{F889488B-74A5-4FDC-9499-A1F905A91986}" dt="2022-09-11T13:18:44.318" v="109" actId="20577"/>
      <pc:docMkLst>
        <pc:docMk/>
      </pc:docMkLst>
      <pc:sldChg chg="modSp mod">
        <pc:chgData name="Puji Hastuti" userId="7bcc5da3-4658-432c-a167-5f8dc80a086b" providerId="ADAL" clId="{F889488B-74A5-4FDC-9499-A1F905A91986}" dt="2022-09-11T13:18:44.318" v="109" actId="20577"/>
        <pc:sldMkLst>
          <pc:docMk/>
          <pc:sldMk cId="0" sldId="259"/>
        </pc:sldMkLst>
        <pc:spChg chg="mod">
          <ac:chgData name="Puji Hastuti" userId="7bcc5da3-4658-432c-a167-5f8dc80a086b" providerId="ADAL" clId="{F889488B-74A5-4FDC-9499-A1F905A91986}" dt="2022-09-11T13:18:44.318" v="109" actId="20577"/>
          <ac:spMkLst>
            <pc:docMk/>
            <pc:sldMk cId="0" sldId="259"/>
            <ac:spMk id="2126" creationId="{00000000-0000-0000-0000-000000000000}"/>
          </ac:spMkLst>
        </pc:spChg>
      </pc:sldChg>
    </pc:docChg>
  </pc:docChgLst>
  <pc:docChgLst>
    <pc:chgData name="Puji Hastuti" userId="7bcc5da3-4658-432c-a167-5f8dc80a086b" providerId="ADAL" clId="{68E9DB8B-3EF7-418D-9A22-252E9388836C}"/>
    <pc:docChg chg="undo custSel delSld modSld">
      <pc:chgData name="Puji Hastuti" userId="7bcc5da3-4658-432c-a167-5f8dc80a086b" providerId="ADAL" clId="{68E9DB8B-3EF7-418D-9A22-252E9388836C}" dt="2022-09-01T07:36:35.036" v="10" actId="1076"/>
      <pc:docMkLst>
        <pc:docMk/>
      </pc:docMkLst>
      <pc:sldChg chg="modSp mod">
        <pc:chgData name="Puji Hastuti" userId="7bcc5da3-4658-432c-a167-5f8dc80a086b" providerId="ADAL" clId="{68E9DB8B-3EF7-418D-9A22-252E9388836C}" dt="2022-09-01T05:57:56.940" v="2" actId="14100"/>
        <pc:sldMkLst>
          <pc:docMk/>
          <pc:sldMk cId="0" sldId="258"/>
        </pc:sldMkLst>
        <pc:spChg chg="mod">
          <ac:chgData name="Puji Hastuti" userId="7bcc5da3-4658-432c-a167-5f8dc80a086b" providerId="ADAL" clId="{68E9DB8B-3EF7-418D-9A22-252E9388836C}" dt="2022-09-01T05:57:56.940" v="2" actId="14100"/>
          <ac:spMkLst>
            <pc:docMk/>
            <pc:sldMk cId="0" sldId="258"/>
            <ac:spMk id="1964" creationId="{00000000-0000-0000-0000-000000000000}"/>
          </ac:spMkLst>
        </pc:spChg>
      </pc:sldChg>
      <pc:sldChg chg="addSp modSp mod">
        <pc:chgData name="Puji Hastuti" userId="7bcc5da3-4658-432c-a167-5f8dc80a086b" providerId="ADAL" clId="{68E9DB8B-3EF7-418D-9A22-252E9388836C}" dt="2022-09-01T07:36:35.036" v="10" actId="1076"/>
        <pc:sldMkLst>
          <pc:docMk/>
          <pc:sldMk cId="0" sldId="272"/>
        </pc:sldMkLst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3" creationId="{52787A52-0AE9-CE00-D882-3EA7FEAA9D22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4" creationId="{799899BF-E2E3-262D-2C7E-39CCF87FA9B5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5" creationId="{5014402C-430B-836C-F5F9-EA5C868BF657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6" creationId="{E1E7E9FF-1077-CC11-408D-4D8FCD4F66A1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7" creationId="{F6BBC718-2275-7718-4E00-74ED9C0C01AD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8" creationId="{777C22EA-0C9A-FCC1-C63E-A339F6AD5AA4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9" creationId="{D2AC555F-8586-1963-5B3E-A181A8E6F1B6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0" creationId="{E8C23F2C-2A43-3401-3FF2-29395CB15D81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1" creationId="{E8A580FB-3A1F-DD32-9E19-3DDEBC363022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2" creationId="{9FD82DA0-CBEB-189A-BA35-A90C2396F280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3" creationId="{C5CCFD18-163B-20B9-4102-B1A1981B56BD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4" creationId="{0C77C25F-937D-1618-4153-8FCE6FD6EE12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5" creationId="{BF44BF4A-7C65-060F-94A3-2EC125C69DBF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6" creationId="{2637C281-ABDB-8E30-5541-9458B5E99B9B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7" creationId="{2B991629-1123-9D1A-0146-048AA0D291A3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8" creationId="{BFFA20B4-9DBA-1209-BCE9-5E58DA90843D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19" creationId="{BC3F0EFE-E7C2-F932-F520-D4EFC836390A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20" creationId="{92775EF7-165C-44A6-62BF-24741F329B33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21" creationId="{9417AB44-CCC3-5A2B-DC02-516CF95EAB5A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22" creationId="{2F8211AD-B523-01F6-47FE-8250110DA1F4}"/>
          </ac:spMkLst>
        </pc:spChg>
        <pc:spChg chg="mod">
          <ac:chgData name="Puji Hastuti" userId="7bcc5da3-4658-432c-a167-5f8dc80a086b" providerId="ADAL" clId="{68E9DB8B-3EF7-418D-9A22-252E9388836C}" dt="2022-09-01T07:36:19.450" v="4"/>
          <ac:spMkLst>
            <pc:docMk/>
            <pc:sldMk cId="0" sldId="272"/>
            <ac:spMk id="23" creationId="{C580ACCD-0E86-EED8-C045-6C98431DDFD5}"/>
          </ac:spMkLst>
        </pc:spChg>
        <pc:grpChg chg="add mod">
          <ac:chgData name="Puji Hastuti" userId="7bcc5da3-4658-432c-a167-5f8dc80a086b" providerId="ADAL" clId="{68E9DB8B-3EF7-418D-9A22-252E9388836C}" dt="2022-09-01T07:36:35.036" v="10" actId="1076"/>
          <ac:grpSpMkLst>
            <pc:docMk/>
            <pc:sldMk cId="0" sldId="272"/>
            <ac:grpSpMk id="2" creationId="{376F9F54-116B-AEE1-D9EC-5BB237C7A72A}"/>
          </ac:grpSpMkLst>
        </pc:grpChg>
      </pc:sldChg>
      <pc:sldChg chg="del">
        <pc:chgData name="Puji Hastuti" userId="7bcc5da3-4658-432c-a167-5f8dc80a086b" providerId="ADAL" clId="{68E9DB8B-3EF7-418D-9A22-252E9388836C}" dt="2022-09-01T07:04:16.698" v="3" actId="47"/>
        <pc:sldMkLst>
          <pc:docMk/>
          <pc:sldMk cId="0" sldId="287"/>
        </pc:sldMkLst>
      </pc:sldChg>
      <pc:sldMasterChg chg="delSldLayout">
        <pc:chgData name="Puji Hastuti" userId="7bcc5da3-4658-432c-a167-5f8dc80a086b" providerId="ADAL" clId="{68E9DB8B-3EF7-418D-9A22-252E9388836C}" dt="2022-09-01T07:04:16.698" v="3" actId="47"/>
        <pc:sldMasterMkLst>
          <pc:docMk/>
          <pc:sldMasterMk cId="0" sldId="2147483693"/>
        </pc:sldMasterMkLst>
        <pc:sldLayoutChg chg="del">
          <pc:chgData name="Puji Hastuti" userId="7bcc5da3-4658-432c-a167-5f8dc80a086b" providerId="ADAL" clId="{68E9DB8B-3EF7-418D-9A22-252E9388836C}" dt="2022-09-01T07:04:16.698" v="3" actId="47"/>
          <pc:sldLayoutMkLst>
            <pc:docMk/>
            <pc:sldMasterMk cId="0" sldId="2147483693"/>
            <pc:sldLayoutMk cId="0" sldId="2147483679"/>
          </pc:sldLayoutMkLst>
        </pc:sldLayoutChg>
      </pc:sldMasterChg>
    </pc:docChg>
  </pc:docChgLst>
  <pc:docChgLst>
    <pc:chgData name="Puji Hastuti" userId="S::puji.hastuti.2013@ft.umy.ac.id::7bcc5da3-4658-432c-a167-5f8dc80a086b" providerId="AD" clId="Web-{1CA3238F-1539-D8CB-CFE8-B73E931FB353}"/>
    <pc:docChg chg="modSld">
      <pc:chgData name="Puji Hastuti" userId="S::puji.hastuti.2013@ft.umy.ac.id::7bcc5da3-4658-432c-a167-5f8dc80a086b" providerId="AD" clId="Web-{1CA3238F-1539-D8CB-CFE8-B73E931FB353}" dt="2022-09-04T03:39:10.251" v="20" actId="20577"/>
      <pc:docMkLst>
        <pc:docMk/>
      </pc:docMkLst>
      <pc:sldChg chg="modSp">
        <pc:chgData name="Puji Hastuti" userId="S::puji.hastuti.2013@ft.umy.ac.id::7bcc5da3-4658-432c-a167-5f8dc80a086b" providerId="AD" clId="Web-{1CA3238F-1539-D8CB-CFE8-B73E931FB353}" dt="2022-09-04T03:36:48.190" v="6"/>
        <pc:sldMkLst>
          <pc:docMk/>
          <pc:sldMk cId="0" sldId="256"/>
        </pc:sldMkLst>
        <pc:spChg chg="mod">
          <ac:chgData name="Puji Hastuti" userId="S::puji.hastuti.2013@ft.umy.ac.id::7bcc5da3-4658-432c-a167-5f8dc80a086b" providerId="AD" clId="Web-{1CA3238F-1539-D8CB-CFE8-B73E931FB353}" dt="2022-09-04T03:36:48.190" v="6"/>
          <ac:spMkLst>
            <pc:docMk/>
            <pc:sldMk cId="0" sldId="256"/>
            <ac:spMk id="1869" creationId="{00000000-0000-0000-0000-000000000000}"/>
          </ac:spMkLst>
        </pc:spChg>
      </pc:sldChg>
      <pc:sldChg chg="modSp">
        <pc:chgData name="Puji Hastuti" userId="S::puji.hastuti.2013@ft.umy.ac.id::7bcc5da3-4658-432c-a167-5f8dc80a086b" providerId="AD" clId="Web-{1CA3238F-1539-D8CB-CFE8-B73E931FB353}" dt="2022-09-04T03:39:10.251" v="20" actId="20577"/>
        <pc:sldMkLst>
          <pc:docMk/>
          <pc:sldMk cId="0" sldId="258"/>
        </pc:sldMkLst>
        <pc:spChg chg="mod">
          <ac:chgData name="Puji Hastuti" userId="S::puji.hastuti.2013@ft.umy.ac.id::7bcc5da3-4658-432c-a167-5f8dc80a086b" providerId="AD" clId="Web-{1CA3238F-1539-D8CB-CFE8-B73E931FB353}" dt="2022-09-04T03:38:54.220" v="19" actId="14100"/>
          <ac:spMkLst>
            <pc:docMk/>
            <pc:sldMk cId="0" sldId="258"/>
            <ac:spMk id="1963" creationId="{00000000-0000-0000-0000-000000000000}"/>
          </ac:spMkLst>
        </pc:spChg>
        <pc:spChg chg="mod">
          <ac:chgData name="Puji Hastuti" userId="S::puji.hastuti.2013@ft.umy.ac.id::7bcc5da3-4658-432c-a167-5f8dc80a086b" providerId="AD" clId="Web-{1CA3238F-1539-D8CB-CFE8-B73E931FB353}" dt="2022-09-04T03:39:10.251" v="20" actId="20577"/>
          <ac:spMkLst>
            <pc:docMk/>
            <pc:sldMk cId="0" sldId="258"/>
            <ac:spMk id="1964" creationId="{00000000-0000-0000-0000-000000000000}"/>
          </ac:spMkLst>
        </pc:spChg>
      </pc:sldChg>
    </pc:docChg>
  </pc:docChgLst>
  <pc:docChgLst>
    <pc:chgData name="Puji Hastuti" userId="S::puji.hastuti.2013@ft.umy.ac.id::7bcc5da3-4658-432c-a167-5f8dc80a086b" providerId="AD" clId="Web-{B7677A82-0ECD-CBFF-AF56-15C438B06FFF}"/>
    <pc:docChg chg="delSld">
      <pc:chgData name="Puji Hastuti" userId="S::puji.hastuti.2013@ft.umy.ac.id::7bcc5da3-4658-432c-a167-5f8dc80a086b" providerId="AD" clId="Web-{B7677A82-0ECD-CBFF-AF56-15C438B06FFF}" dt="2022-09-04T03:34:32.138" v="25"/>
      <pc:docMkLst>
        <pc:docMk/>
      </pc:docMkLst>
      <pc:sldChg chg="del">
        <pc:chgData name="Puji Hastuti" userId="S::puji.hastuti.2013@ft.umy.ac.id::7bcc5da3-4658-432c-a167-5f8dc80a086b" providerId="AD" clId="Web-{B7677A82-0ECD-CBFF-AF56-15C438B06FFF}" dt="2022-09-04T03:34:32.138" v="25"/>
        <pc:sldMkLst>
          <pc:docMk/>
          <pc:sldMk cId="0" sldId="260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32.138" v="24"/>
        <pc:sldMkLst>
          <pc:docMk/>
          <pc:sldMk cId="0" sldId="261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32.122" v="23"/>
        <pc:sldMkLst>
          <pc:docMk/>
          <pc:sldMk cId="0" sldId="266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32.122" v="22"/>
        <pc:sldMkLst>
          <pc:docMk/>
          <pc:sldMk cId="0" sldId="269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919" v="21"/>
        <pc:sldMkLst>
          <pc:docMk/>
          <pc:sldMk cId="0" sldId="270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919" v="20"/>
        <pc:sldMkLst>
          <pc:docMk/>
          <pc:sldMk cId="0" sldId="271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904" v="19"/>
        <pc:sldMkLst>
          <pc:docMk/>
          <pc:sldMk cId="0" sldId="273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88" v="18"/>
        <pc:sldMkLst>
          <pc:docMk/>
          <pc:sldMk cId="0" sldId="274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88" v="17"/>
        <pc:sldMkLst>
          <pc:docMk/>
          <pc:sldMk cId="0" sldId="275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72" v="16"/>
        <pc:sldMkLst>
          <pc:docMk/>
          <pc:sldMk cId="0" sldId="276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57" v="15"/>
        <pc:sldMkLst>
          <pc:docMk/>
          <pc:sldMk cId="0" sldId="277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57" v="14"/>
        <pc:sldMkLst>
          <pc:docMk/>
          <pc:sldMk cId="0" sldId="278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41" v="13"/>
        <pc:sldMkLst>
          <pc:docMk/>
          <pc:sldMk cId="0" sldId="279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8.841" v="12"/>
        <pc:sldMkLst>
          <pc:docMk/>
          <pc:sldMk cId="0" sldId="280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310" v="11"/>
        <pc:sldMkLst>
          <pc:docMk/>
          <pc:sldMk cId="0" sldId="281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310" v="10"/>
        <pc:sldMkLst>
          <pc:docMk/>
          <pc:sldMk cId="0" sldId="282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94" v="9"/>
        <pc:sldMkLst>
          <pc:docMk/>
          <pc:sldMk cId="0" sldId="283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94" v="8"/>
        <pc:sldMkLst>
          <pc:docMk/>
          <pc:sldMk cId="0" sldId="284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79" v="7"/>
        <pc:sldMkLst>
          <pc:docMk/>
          <pc:sldMk cId="0" sldId="285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63" v="6"/>
        <pc:sldMkLst>
          <pc:docMk/>
          <pc:sldMk cId="0" sldId="286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63" v="5"/>
        <pc:sldMkLst>
          <pc:docMk/>
          <pc:sldMk cId="0" sldId="288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47" v="4"/>
        <pc:sldMkLst>
          <pc:docMk/>
          <pc:sldMk cId="0" sldId="289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47" v="3"/>
        <pc:sldMkLst>
          <pc:docMk/>
          <pc:sldMk cId="0" sldId="290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232" v="2"/>
        <pc:sldMkLst>
          <pc:docMk/>
          <pc:sldMk cId="0" sldId="291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169" v="1"/>
        <pc:sldMkLst>
          <pc:docMk/>
          <pc:sldMk cId="0" sldId="292"/>
        </pc:sldMkLst>
      </pc:sldChg>
      <pc:sldChg chg="del">
        <pc:chgData name="Puji Hastuti" userId="S::puji.hastuti.2013@ft.umy.ac.id::7bcc5da3-4658-432c-a167-5f8dc80a086b" providerId="AD" clId="Web-{B7677A82-0ECD-CBFF-AF56-15C438B06FFF}" dt="2022-09-04T03:34:23.154" v="0"/>
        <pc:sldMkLst>
          <pc:docMk/>
          <pc:sldMk cId="0" sldId="293"/>
        </pc:sldMkLst>
      </pc:sldChg>
    </pc:docChg>
  </pc:docChgLst>
  <pc:docChgLst>
    <pc:chgData name="Puji Hastuti" userId="7bcc5da3-4658-432c-a167-5f8dc80a086b" providerId="ADAL" clId="{B7E1BA62-00B0-4576-9FB5-708E8C5F6615}"/>
    <pc:docChg chg="undo custSel addSld delSld modSld">
      <pc:chgData name="Puji Hastuti" userId="7bcc5da3-4658-432c-a167-5f8dc80a086b" providerId="ADAL" clId="{B7E1BA62-00B0-4576-9FB5-708E8C5F6615}" dt="2023-08-18T05:28:49.313" v="199" actId="14100"/>
      <pc:docMkLst>
        <pc:docMk/>
      </pc:docMkLst>
      <pc:sldChg chg="modSp mod">
        <pc:chgData name="Puji Hastuti" userId="7bcc5da3-4658-432c-a167-5f8dc80a086b" providerId="ADAL" clId="{B7E1BA62-00B0-4576-9FB5-708E8C5F6615}" dt="2023-08-18T05:28:31.536" v="196" actId="14100"/>
        <pc:sldMkLst>
          <pc:docMk/>
          <pc:sldMk cId="0" sldId="256"/>
        </pc:sldMkLst>
        <pc:spChg chg="mod">
          <ac:chgData name="Puji Hastuti" userId="7bcc5da3-4658-432c-a167-5f8dc80a086b" providerId="ADAL" clId="{B7E1BA62-00B0-4576-9FB5-708E8C5F6615}" dt="2023-08-18T05:28:31.536" v="196" actId="14100"/>
          <ac:spMkLst>
            <pc:docMk/>
            <pc:sldMk cId="0" sldId="256"/>
            <ac:spMk id="1869" creationId="{00000000-0000-0000-0000-000000000000}"/>
          </ac:spMkLst>
        </pc:spChg>
      </pc:sldChg>
      <pc:sldChg chg="del">
        <pc:chgData name="Puji Hastuti" userId="7bcc5da3-4658-432c-a167-5f8dc80a086b" providerId="ADAL" clId="{B7E1BA62-00B0-4576-9FB5-708E8C5F6615}" dt="2023-08-18T05:18:19.552" v="31" actId="47"/>
        <pc:sldMkLst>
          <pc:docMk/>
          <pc:sldMk cId="0" sldId="258"/>
        </pc:sldMkLst>
      </pc:sldChg>
      <pc:sldChg chg="modSp mod">
        <pc:chgData name="Puji Hastuti" userId="7bcc5da3-4658-432c-a167-5f8dc80a086b" providerId="ADAL" clId="{B7E1BA62-00B0-4576-9FB5-708E8C5F6615}" dt="2023-08-18T05:24:07.292" v="165" actId="20577"/>
        <pc:sldMkLst>
          <pc:docMk/>
          <pc:sldMk cId="0" sldId="259"/>
        </pc:sldMkLst>
        <pc:spChg chg="mod">
          <ac:chgData name="Puji Hastuti" userId="7bcc5da3-4658-432c-a167-5f8dc80a086b" providerId="ADAL" clId="{B7E1BA62-00B0-4576-9FB5-708E8C5F6615}" dt="2023-08-18T05:24:07.292" v="165" actId="20577"/>
          <ac:spMkLst>
            <pc:docMk/>
            <pc:sldMk cId="0" sldId="259"/>
            <ac:spMk id="2126" creationId="{00000000-0000-0000-0000-000000000000}"/>
          </ac:spMkLst>
        </pc:spChg>
      </pc:sldChg>
      <pc:sldChg chg="modSp mod">
        <pc:chgData name="Puji Hastuti" userId="7bcc5da3-4658-432c-a167-5f8dc80a086b" providerId="ADAL" clId="{B7E1BA62-00B0-4576-9FB5-708E8C5F6615}" dt="2023-08-18T05:26:50.370" v="177" actId="20577"/>
        <pc:sldMkLst>
          <pc:docMk/>
          <pc:sldMk cId="0" sldId="265"/>
        </pc:sldMkLst>
        <pc:spChg chg="mod">
          <ac:chgData name="Puji Hastuti" userId="7bcc5da3-4658-432c-a167-5f8dc80a086b" providerId="ADAL" clId="{B7E1BA62-00B0-4576-9FB5-708E8C5F6615}" dt="2023-08-18T05:26:50.370" v="177" actId="20577"/>
          <ac:spMkLst>
            <pc:docMk/>
            <pc:sldMk cId="0" sldId="265"/>
            <ac:spMk id="2565" creationId="{00000000-0000-0000-0000-000000000000}"/>
          </ac:spMkLst>
        </pc:spChg>
      </pc:sldChg>
      <pc:sldChg chg="modSp mod">
        <pc:chgData name="Puji Hastuti" userId="7bcc5da3-4658-432c-a167-5f8dc80a086b" providerId="ADAL" clId="{B7E1BA62-00B0-4576-9FB5-708E8C5F6615}" dt="2023-08-18T05:28:49.313" v="199" actId="14100"/>
        <pc:sldMkLst>
          <pc:docMk/>
          <pc:sldMk cId="0" sldId="267"/>
        </pc:sldMkLst>
        <pc:spChg chg="mod">
          <ac:chgData name="Puji Hastuti" userId="7bcc5da3-4658-432c-a167-5f8dc80a086b" providerId="ADAL" clId="{B7E1BA62-00B0-4576-9FB5-708E8C5F6615}" dt="2023-08-18T05:28:49.313" v="199" actId="14100"/>
          <ac:spMkLst>
            <pc:docMk/>
            <pc:sldMk cId="0" sldId="267"/>
            <ac:spMk id="2706" creationId="{00000000-0000-0000-0000-000000000000}"/>
          </ac:spMkLst>
        </pc:spChg>
      </pc:sldChg>
      <pc:sldChg chg="addSp delSp modSp del mod">
        <pc:chgData name="Puji Hastuti" userId="7bcc5da3-4658-432c-a167-5f8dc80a086b" providerId="ADAL" clId="{B7E1BA62-00B0-4576-9FB5-708E8C5F6615}" dt="2023-08-18T05:28:19.078" v="186" actId="47"/>
        <pc:sldMkLst>
          <pc:docMk/>
          <pc:sldMk cId="0" sldId="268"/>
        </pc:sldMkLst>
        <pc:spChg chg="add del mod">
          <ac:chgData name="Puji Hastuti" userId="7bcc5da3-4658-432c-a167-5f8dc80a086b" providerId="ADAL" clId="{B7E1BA62-00B0-4576-9FB5-708E8C5F6615}" dt="2023-08-18T05:27:53.771" v="181" actId="478"/>
          <ac:spMkLst>
            <pc:docMk/>
            <pc:sldMk cId="0" sldId="268"/>
            <ac:spMk id="3" creationId="{7C701B47-2032-46C8-8D6E-1D0C57A632E7}"/>
          </ac:spMkLst>
        </pc:spChg>
        <pc:spChg chg="add mod">
          <ac:chgData name="Puji Hastuti" userId="7bcc5da3-4658-432c-a167-5f8dc80a086b" providerId="ADAL" clId="{B7E1BA62-00B0-4576-9FB5-708E8C5F6615}" dt="2023-08-18T05:28:10.216" v="185" actId="1076"/>
          <ac:spMkLst>
            <pc:docMk/>
            <pc:sldMk cId="0" sldId="268"/>
            <ac:spMk id="75" creationId="{EA2873E2-6ECF-40A6-AF27-7AE959841CAF}"/>
          </ac:spMkLst>
        </pc:spChg>
        <pc:spChg chg="del">
          <ac:chgData name="Puji Hastuti" userId="7bcc5da3-4658-432c-a167-5f8dc80a086b" providerId="ADAL" clId="{B7E1BA62-00B0-4576-9FB5-708E8C5F6615}" dt="2023-08-18T05:27:50.997" v="180" actId="478"/>
          <ac:spMkLst>
            <pc:docMk/>
            <pc:sldMk cId="0" sldId="268"/>
            <ac:spMk id="2755" creationId="{00000000-0000-0000-0000-000000000000}"/>
          </ac:spMkLst>
        </pc:spChg>
      </pc:sldChg>
      <pc:sldChg chg="addSp delSp modSp add mod">
        <pc:chgData name="Puji Hastuti" userId="7bcc5da3-4658-432c-a167-5f8dc80a086b" providerId="ADAL" clId="{B7E1BA62-00B0-4576-9FB5-708E8C5F6615}" dt="2023-08-18T05:18:01.675" v="30" actId="20577"/>
        <pc:sldMkLst>
          <pc:docMk/>
          <pc:sldMk cId="0" sldId="273"/>
        </pc:sldMkLst>
        <pc:spChg chg="add del mod">
          <ac:chgData name="Puji Hastuti" userId="7bcc5da3-4658-432c-a167-5f8dc80a086b" providerId="ADAL" clId="{B7E1BA62-00B0-4576-9FB5-708E8C5F6615}" dt="2023-08-18T05:13:47.811" v="2" actId="478"/>
          <ac:spMkLst>
            <pc:docMk/>
            <pc:sldMk cId="0" sldId="273"/>
            <ac:spMk id="3" creationId="{DDBF46B8-065E-4B94-9CD4-967DED4DDC13}"/>
          </ac:spMkLst>
        </pc:spChg>
        <pc:spChg chg="mod">
          <ac:chgData name="Puji Hastuti" userId="7bcc5da3-4658-432c-a167-5f8dc80a086b" providerId="ADAL" clId="{B7E1BA62-00B0-4576-9FB5-708E8C5F6615}" dt="2023-08-18T05:17:31.819" v="14"/>
          <ac:spMkLst>
            <pc:docMk/>
            <pc:sldMk cId="0" sldId="273"/>
            <ac:spMk id="35" creationId="{8A582B4C-9245-C7BE-043D-415CB981FD9E}"/>
          </ac:spMkLst>
        </pc:spChg>
        <pc:spChg chg="mod">
          <ac:chgData name="Puji Hastuti" userId="7bcc5da3-4658-432c-a167-5f8dc80a086b" providerId="ADAL" clId="{B7E1BA62-00B0-4576-9FB5-708E8C5F6615}" dt="2023-08-18T05:18:01.675" v="30" actId="20577"/>
          <ac:spMkLst>
            <pc:docMk/>
            <pc:sldMk cId="0" sldId="273"/>
            <ac:spMk id="37" creationId="{9ACEFF87-7B59-5319-8891-CA42E6EC2C96}"/>
          </ac:spMkLst>
        </pc:spChg>
        <pc:spChg chg="add mod">
          <ac:chgData name="Puji Hastuti" userId="7bcc5da3-4658-432c-a167-5f8dc80a086b" providerId="ADAL" clId="{B7E1BA62-00B0-4576-9FB5-708E8C5F6615}" dt="2023-08-18T05:14:18.192" v="9" actId="1035"/>
          <ac:spMkLst>
            <pc:docMk/>
            <pc:sldMk cId="0" sldId="273"/>
            <ac:spMk id="137" creationId="{BD245928-9D48-42E1-B9FB-9550534F4B0B}"/>
          </ac:spMkLst>
        </pc:spChg>
        <pc:spChg chg="mod">
          <ac:chgData name="Puji Hastuti" userId="7bcc5da3-4658-432c-a167-5f8dc80a086b" providerId="ADAL" clId="{B7E1BA62-00B0-4576-9FB5-708E8C5F6615}" dt="2023-08-18T05:14:24.553" v="10"/>
          <ac:spMkLst>
            <pc:docMk/>
            <pc:sldMk cId="0" sldId="273"/>
            <ac:spMk id="1960" creationId="{00000000-0000-0000-0000-000000000000}"/>
          </ac:spMkLst>
        </pc:spChg>
        <pc:spChg chg="del">
          <ac:chgData name="Puji Hastuti" userId="7bcc5da3-4658-432c-a167-5f8dc80a086b" providerId="ADAL" clId="{B7E1BA62-00B0-4576-9FB5-708E8C5F6615}" dt="2023-08-18T05:13:44.338" v="1" actId="478"/>
          <ac:spMkLst>
            <pc:docMk/>
            <pc:sldMk cId="0" sldId="273"/>
            <ac:spMk id="1961" creationId="{00000000-0000-0000-0000-000000000000}"/>
          </ac:spMkLst>
        </pc:spChg>
        <pc:spChg chg="mod">
          <ac:chgData name="Puji Hastuti" userId="7bcc5da3-4658-432c-a167-5f8dc80a086b" providerId="ADAL" clId="{B7E1BA62-00B0-4576-9FB5-708E8C5F6615}" dt="2023-08-18T05:17:29.401" v="13" actId="14100"/>
          <ac:spMkLst>
            <pc:docMk/>
            <pc:sldMk cId="0" sldId="273"/>
            <ac:spMk id="1963" creationId="{00000000-0000-0000-0000-000000000000}"/>
          </ac:spMkLst>
        </pc:spChg>
        <pc:spChg chg="mod">
          <ac:chgData name="Puji Hastuti" userId="7bcc5da3-4658-432c-a167-5f8dc80a086b" providerId="ADAL" clId="{B7E1BA62-00B0-4576-9FB5-708E8C5F6615}" dt="2023-08-18T05:17:48.322" v="22" actId="20577"/>
          <ac:spMkLst>
            <pc:docMk/>
            <pc:sldMk cId="0" sldId="273"/>
            <ac:spMk id="1964" creationId="{00000000-0000-0000-0000-000000000000}"/>
          </ac:spMkLst>
        </pc:spChg>
      </pc:sldChg>
      <pc:sldMasterChg chg="delSldLayout">
        <pc:chgData name="Puji Hastuti" userId="7bcc5da3-4658-432c-a167-5f8dc80a086b" providerId="ADAL" clId="{B7E1BA62-00B0-4576-9FB5-708E8C5F6615}" dt="2023-08-18T05:28:19.078" v="186" actId="47"/>
        <pc:sldMasterMkLst>
          <pc:docMk/>
          <pc:sldMasterMk cId="0" sldId="2147483693"/>
        </pc:sldMasterMkLst>
        <pc:sldLayoutChg chg="del">
          <pc:chgData name="Puji Hastuti" userId="7bcc5da3-4658-432c-a167-5f8dc80a086b" providerId="ADAL" clId="{B7E1BA62-00B0-4576-9FB5-708E8C5F6615}" dt="2023-08-18T05:28:19.078" v="186" actId="47"/>
          <pc:sldLayoutMkLst>
            <pc:docMk/>
            <pc:sldMasterMk cId="0" sldId="2147483693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d1982dd69e_0_2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d1982dd69e_0_2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0a259dcb6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10a259dcb6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d1982dd69e_0_2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d1982dd69e_0_2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48" name="Google Shape;448;p1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3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8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9" hasCustomPrompt="1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1055050" y="4720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>
            <a:off x="8274825" y="4667863"/>
            <a:ext cx="311900" cy="314700"/>
            <a:chOff x="8571050" y="1873050"/>
            <a:chExt cx="311900" cy="314700"/>
          </a:xfrm>
        </p:grpSpPr>
        <p:sp>
          <p:nvSpPr>
            <p:cNvPr id="494" name="Google Shape;494;p1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>
            <a:off x="7699750" y="1806963"/>
            <a:ext cx="730975" cy="238525"/>
            <a:chOff x="3798300" y="2287225"/>
            <a:chExt cx="730975" cy="238525"/>
          </a:xfrm>
        </p:grpSpPr>
        <p:sp>
          <p:nvSpPr>
            <p:cNvPr id="499" name="Google Shape;499;p1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13"/>
          <p:cNvGrpSpPr/>
          <p:nvPr/>
        </p:nvGrpSpPr>
        <p:grpSpPr>
          <a:xfrm flipH="1">
            <a:off x="1806525" y="4686438"/>
            <a:ext cx="529900" cy="149350"/>
            <a:chOff x="3898800" y="2624300"/>
            <a:chExt cx="529900" cy="149350"/>
          </a:xfrm>
        </p:grpSpPr>
        <p:sp>
          <p:nvSpPr>
            <p:cNvPr id="502" name="Google Shape;502;p1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1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58" name="Google Shape;558;p1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15"/>
          <p:cNvSpPr txBox="1">
            <a:spLocks noGrp="1"/>
          </p:cNvSpPr>
          <p:nvPr>
            <p:ph type="title"/>
          </p:nvPr>
        </p:nvSpPr>
        <p:spPr>
          <a:xfrm>
            <a:off x="850149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5"/>
          <p:cNvSpPr txBox="1">
            <a:spLocks noGrp="1"/>
          </p:cNvSpPr>
          <p:nvPr>
            <p:ph type="subTitle" idx="1"/>
          </p:nvPr>
        </p:nvSpPr>
        <p:spPr>
          <a:xfrm>
            <a:off x="850150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5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3"/>
          </p:nvPr>
        </p:nvSpPr>
        <p:spPr>
          <a:xfrm>
            <a:off x="3364436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5"/>
          <p:cNvSpPr txBox="1">
            <a:spLocks noGrp="1"/>
          </p:cNvSpPr>
          <p:nvPr>
            <p:ph type="subTitle" idx="4"/>
          </p:nvPr>
        </p:nvSpPr>
        <p:spPr>
          <a:xfrm>
            <a:off x="3364438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5"/>
          <p:cNvSpPr txBox="1">
            <a:spLocks noGrp="1"/>
          </p:cNvSpPr>
          <p:nvPr>
            <p:ph type="title" idx="5"/>
          </p:nvPr>
        </p:nvSpPr>
        <p:spPr>
          <a:xfrm>
            <a:off x="5878749" y="3161292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5"/>
          <p:cNvSpPr txBox="1">
            <a:spLocks noGrp="1"/>
          </p:cNvSpPr>
          <p:nvPr>
            <p:ph type="subTitle" idx="6"/>
          </p:nvPr>
        </p:nvSpPr>
        <p:spPr>
          <a:xfrm>
            <a:off x="5878750" y="3618967"/>
            <a:ext cx="241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/>
          <p:nvPr/>
        </p:nvSpPr>
        <p:spPr>
          <a:xfrm>
            <a:off x="8040500" y="632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5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292457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5"/>
          <p:cNvSpPr/>
          <p:nvPr/>
        </p:nvSpPr>
        <p:spPr>
          <a:xfrm>
            <a:off x="8493875" y="41072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15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597" name="Google Shape;597;p15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5"/>
          <p:cNvGrpSpPr/>
          <p:nvPr/>
        </p:nvGrpSpPr>
        <p:grpSpPr>
          <a:xfrm rot="8927671" flipH="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602" name="Google Shape;602;p15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5"/>
          <p:cNvGrpSpPr/>
          <p:nvPr/>
        </p:nvGrpSpPr>
        <p:grpSpPr>
          <a:xfrm>
            <a:off x="5622300" y="4465975"/>
            <a:ext cx="581325" cy="169475"/>
            <a:chOff x="5393300" y="2420750"/>
            <a:chExt cx="581325" cy="169475"/>
          </a:xfrm>
        </p:grpSpPr>
        <p:sp>
          <p:nvSpPr>
            <p:cNvPr id="605" name="Google Shape;605;p15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1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661" name="Google Shape;661;p1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7"/>
          <p:cNvSpPr txBox="1">
            <a:spLocks noGrp="1"/>
          </p:cNvSpPr>
          <p:nvPr>
            <p:ph type="title"/>
          </p:nvPr>
        </p:nvSpPr>
        <p:spPr>
          <a:xfrm>
            <a:off x="3463263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7"/>
          <p:cNvSpPr txBox="1">
            <a:spLocks noGrp="1"/>
          </p:cNvSpPr>
          <p:nvPr>
            <p:ph type="subTitle" idx="1"/>
          </p:nvPr>
        </p:nvSpPr>
        <p:spPr>
          <a:xfrm>
            <a:off x="3463263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17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17"/>
          <p:cNvSpPr txBox="1">
            <a:spLocks noGrp="1"/>
          </p:cNvSpPr>
          <p:nvPr>
            <p:ph type="title" idx="3"/>
          </p:nvPr>
        </p:nvSpPr>
        <p:spPr>
          <a:xfrm>
            <a:off x="6037947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subTitle" idx="4"/>
          </p:nvPr>
        </p:nvSpPr>
        <p:spPr>
          <a:xfrm>
            <a:off x="6037954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7"/>
          <p:cNvSpPr txBox="1">
            <a:spLocks noGrp="1"/>
          </p:cNvSpPr>
          <p:nvPr>
            <p:ph type="title" idx="5"/>
          </p:nvPr>
        </p:nvSpPr>
        <p:spPr>
          <a:xfrm>
            <a:off x="3463263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subTitle" idx="6"/>
          </p:nvPr>
        </p:nvSpPr>
        <p:spPr>
          <a:xfrm>
            <a:off x="3463263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title" idx="7"/>
          </p:nvPr>
        </p:nvSpPr>
        <p:spPr>
          <a:xfrm>
            <a:off x="6037947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 txBox="1">
            <a:spLocks noGrp="1"/>
          </p:cNvSpPr>
          <p:nvPr>
            <p:ph type="subTitle" idx="8"/>
          </p:nvPr>
        </p:nvSpPr>
        <p:spPr>
          <a:xfrm>
            <a:off x="6037954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7"/>
          <p:cNvSpPr txBox="1">
            <a:spLocks noGrp="1"/>
          </p:cNvSpPr>
          <p:nvPr>
            <p:ph type="title" idx="9"/>
          </p:nvPr>
        </p:nvSpPr>
        <p:spPr>
          <a:xfrm>
            <a:off x="888572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17"/>
          <p:cNvSpPr txBox="1">
            <a:spLocks noGrp="1"/>
          </p:cNvSpPr>
          <p:nvPr>
            <p:ph type="subTitle" idx="13"/>
          </p:nvPr>
        </p:nvSpPr>
        <p:spPr>
          <a:xfrm>
            <a:off x="888579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7"/>
          <p:cNvSpPr txBox="1">
            <a:spLocks noGrp="1"/>
          </p:cNvSpPr>
          <p:nvPr>
            <p:ph type="title" idx="14"/>
          </p:nvPr>
        </p:nvSpPr>
        <p:spPr>
          <a:xfrm>
            <a:off x="888572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subTitle" idx="15"/>
          </p:nvPr>
        </p:nvSpPr>
        <p:spPr>
          <a:xfrm>
            <a:off x="888579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7"/>
          <p:cNvSpPr/>
          <p:nvPr/>
        </p:nvSpPr>
        <p:spPr>
          <a:xfrm>
            <a:off x="6936650" y="5515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7"/>
          <p:cNvSpPr/>
          <p:nvPr/>
        </p:nvSpPr>
        <p:spPr>
          <a:xfrm>
            <a:off x="260752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7"/>
          <p:cNvSpPr/>
          <p:nvPr/>
        </p:nvSpPr>
        <p:spPr>
          <a:xfrm>
            <a:off x="8493875" y="4182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1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706" name="Google Shape;706;p1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7"/>
          <p:cNvGrpSpPr/>
          <p:nvPr/>
        </p:nvGrpSpPr>
        <p:grpSpPr>
          <a:xfrm rot="8927671" flipH="1">
            <a:off x="8286283" y="1017201"/>
            <a:ext cx="288970" cy="174347"/>
            <a:chOff x="4177750" y="2899175"/>
            <a:chExt cx="288975" cy="174350"/>
          </a:xfrm>
        </p:grpSpPr>
        <p:sp>
          <p:nvSpPr>
            <p:cNvPr id="711" name="Google Shape;711;p1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17"/>
          <p:cNvGrpSpPr/>
          <p:nvPr/>
        </p:nvGrpSpPr>
        <p:grpSpPr>
          <a:xfrm>
            <a:off x="1709413" y="738500"/>
            <a:ext cx="581325" cy="169475"/>
            <a:chOff x="5393300" y="2420750"/>
            <a:chExt cx="581325" cy="169475"/>
          </a:xfrm>
        </p:grpSpPr>
        <p:sp>
          <p:nvSpPr>
            <p:cNvPr id="714" name="Google Shape;714;p1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18" name="Google Shape;718;p1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18"/>
          <p:cNvSpPr txBox="1">
            <a:spLocks noGrp="1"/>
          </p:cNvSpPr>
          <p:nvPr>
            <p:ph type="title"/>
          </p:nvPr>
        </p:nvSpPr>
        <p:spPr>
          <a:xfrm>
            <a:off x="1307350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18"/>
          <p:cNvSpPr txBox="1">
            <a:spLocks noGrp="1"/>
          </p:cNvSpPr>
          <p:nvPr>
            <p:ph type="subTitle" idx="1"/>
          </p:nvPr>
        </p:nvSpPr>
        <p:spPr>
          <a:xfrm>
            <a:off x="1307356" y="2050887"/>
            <a:ext cx="2955300" cy="215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5" name="Google Shape;745;p18"/>
          <p:cNvSpPr txBox="1">
            <a:spLocks noGrp="1"/>
          </p:cNvSpPr>
          <p:nvPr>
            <p:ph type="title" idx="2"/>
          </p:nvPr>
        </p:nvSpPr>
        <p:spPr>
          <a:xfrm>
            <a:off x="4881355" y="1461276"/>
            <a:ext cx="29553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8"/>
          <p:cNvSpPr txBox="1">
            <a:spLocks noGrp="1"/>
          </p:cNvSpPr>
          <p:nvPr>
            <p:ph type="subTitle" idx="3"/>
          </p:nvPr>
        </p:nvSpPr>
        <p:spPr>
          <a:xfrm>
            <a:off x="4881350" y="2050887"/>
            <a:ext cx="2955300" cy="215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8"/>
          <p:cNvSpPr/>
          <p:nvPr/>
        </p:nvSpPr>
        <p:spPr>
          <a:xfrm>
            <a:off x="8703638" y="3347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8"/>
          <p:cNvSpPr/>
          <p:nvPr/>
        </p:nvSpPr>
        <p:spPr>
          <a:xfrm>
            <a:off x="7335888" y="8502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8"/>
          <p:cNvSpPr/>
          <p:nvPr/>
        </p:nvSpPr>
        <p:spPr>
          <a:xfrm>
            <a:off x="292600" y="2753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8"/>
          <p:cNvSpPr/>
          <p:nvPr/>
        </p:nvSpPr>
        <p:spPr>
          <a:xfrm>
            <a:off x="2749550" y="48448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8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8"/>
          <p:cNvSpPr/>
          <p:nvPr/>
        </p:nvSpPr>
        <p:spPr>
          <a:xfrm>
            <a:off x="640900" y="46098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4" name="Google Shape;754;p18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755" name="Google Shape;755;p1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18"/>
          <p:cNvGrpSpPr/>
          <p:nvPr/>
        </p:nvGrpSpPr>
        <p:grpSpPr>
          <a:xfrm>
            <a:off x="2024509" y="539008"/>
            <a:ext cx="686239" cy="223927"/>
            <a:chOff x="3798300" y="2287225"/>
            <a:chExt cx="730975" cy="238525"/>
          </a:xfrm>
        </p:grpSpPr>
        <p:sp>
          <p:nvSpPr>
            <p:cNvPr id="760" name="Google Shape;760;p1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18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763" name="Google Shape;763;p18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_1_1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1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767" name="Google Shape;767;p1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19"/>
          <p:cNvSpPr txBox="1">
            <a:spLocks noGrp="1"/>
          </p:cNvSpPr>
          <p:nvPr>
            <p:ph type="title"/>
          </p:nvPr>
        </p:nvSpPr>
        <p:spPr>
          <a:xfrm flipH="1">
            <a:off x="3395700" y="537376"/>
            <a:ext cx="23526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9"/>
          <p:cNvSpPr txBox="1">
            <a:spLocks noGrp="1"/>
          </p:cNvSpPr>
          <p:nvPr>
            <p:ph type="subTitle" idx="1"/>
          </p:nvPr>
        </p:nvSpPr>
        <p:spPr>
          <a:xfrm flipH="1">
            <a:off x="1142975" y="1275519"/>
            <a:ext cx="6857700" cy="1159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4" name="Google Shape;794;p19"/>
          <p:cNvSpPr txBox="1">
            <a:spLocks noGrp="1"/>
          </p:cNvSpPr>
          <p:nvPr>
            <p:ph type="title" idx="2"/>
          </p:nvPr>
        </p:nvSpPr>
        <p:spPr>
          <a:xfrm flipH="1">
            <a:off x="3395700" y="2710586"/>
            <a:ext cx="23526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9"/>
          <p:cNvSpPr txBox="1">
            <a:spLocks noGrp="1"/>
          </p:cNvSpPr>
          <p:nvPr>
            <p:ph type="subTitle" idx="3"/>
          </p:nvPr>
        </p:nvSpPr>
        <p:spPr>
          <a:xfrm flipH="1">
            <a:off x="1142975" y="3448873"/>
            <a:ext cx="6857700" cy="1159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6" name="Google Shape;796;p19"/>
          <p:cNvSpPr/>
          <p:nvPr/>
        </p:nvSpPr>
        <p:spPr>
          <a:xfrm>
            <a:off x="6582525" y="29529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19"/>
          <p:cNvSpPr/>
          <p:nvPr/>
        </p:nvSpPr>
        <p:spPr>
          <a:xfrm>
            <a:off x="2061788" y="30250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9"/>
          <p:cNvSpPr/>
          <p:nvPr/>
        </p:nvSpPr>
        <p:spPr>
          <a:xfrm>
            <a:off x="2869538" y="7073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9"/>
          <p:cNvSpPr/>
          <p:nvPr/>
        </p:nvSpPr>
        <p:spPr>
          <a:xfrm>
            <a:off x="8176850" y="48193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9"/>
          <p:cNvSpPr/>
          <p:nvPr/>
        </p:nvSpPr>
        <p:spPr>
          <a:xfrm>
            <a:off x="485250" y="5873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19"/>
          <p:cNvGrpSpPr/>
          <p:nvPr/>
        </p:nvGrpSpPr>
        <p:grpSpPr>
          <a:xfrm>
            <a:off x="8617700" y="3448713"/>
            <a:ext cx="311900" cy="314700"/>
            <a:chOff x="8571050" y="1873050"/>
            <a:chExt cx="311900" cy="314700"/>
          </a:xfrm>
        </p:grpSpPr>
        <p:sp>
          <p:nvSpPr>
            <p:cNvPr id="802" name="Google Shape;802;p1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19"/>
          <p:cNvSpPr/>
          <p:nvPr/>
        </p:nvSpPr>
        <p:spPr>
          <a:xfrm rot="989451">
            <a:off x="6924573" y="861363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2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09" name="Google Shape;809;p2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0"/>
          <p:cNvSpPr txBox="1">
            <a:spLocks noGrp="1"/>
          </p:cNvSpPr>
          <p:nvPr>
            <p:ph type="title"/>
          </p:nvPr>
        </p:nvSpPr>
        <p:spPr>
          <a:xfrm flipH="1">
            <a:off x="3102450" y="3160800"/>
            <a:ext cx="4499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 flipH="1">
            <a:off x="1542200" y="1274700"/>
            <a:ext cx="5101200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0"/>
          <p:cNvSpPr/>
          <p:nvPr/>
        </p:nvSpPr>
        <p:spPr>
          <a:xfrm flipH="1">
            <a:off x="425175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0"/>
          <p:cNvSpPr/>
          <p:nvPr/>
        </p:nvSpPr>
        <p:spPr>
          <a:xfrm flipH="1">
            <a:off x="7966980" y="42932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0"/>
          <p:cNvSpPr/>
          <p:nvPr/>
        </p:nvSpPr>
        <p:spPr>
          <a:xfrm flipH="1">
            <a:off x="6376917" y="773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0"/>
          <p:cNvSpPr/>
          <p:nvPr/>
        </p:nvSpPr>
        <p:spPr>
          <a:xfrm flipH="1">
            <a:off x="874980" y="35640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0"/>
          <p:cNvSpPr/>
          <p:nvPr/>
        </p:nvSpPr>
        <p:spPr>
          <a:xfrm flipH="1">
            <a:off x="4039105" y="3800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20"/>
          <p:cNvGrpSpPr/>
          <p:nvPr/>
        </p:nvGrpSpPr>
        <p:grpSpPr>
          <a:xfrm flipH="1">
            <a:off x="6135930" y="4293263"/>
            <a:ext cx="311900" cy="314700"/>
            <a:chOff x="8571050" y="1873050"/>
            <a:chExt cx="311900" cy="314700"/>
          </a:xfrm>
        </p:grpSpPr>
        <p:sp>
          <p:nvSpPr>
            <p:cNvPr id="842" name="Google Shape;842;p2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20"/>
          <p:cNvSpPr/>
          <p:nvPr/>
        </p:nvSpPr>
        <p:spPr>
          <a:xfrm rot="-989451" flipH="1">
            <a:off x="1290283" y="752238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9" name="Google Shape;849;p2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1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4140013" y="4738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7252938" y="4864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577775" y="4862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2436525" y="4408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321600" y="32960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6286213" y="8713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7368825" y="3208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1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884" name="Google Shape;884;p2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1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889" name="Google Shape;889;p2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 rot="8795091" flipH="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892" name="Google Shape;892;p21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"/>
          <p:cNvSpPr txBox="1">
            <a:spLocks noGrp="1"/>
          </p:cNvSpPr>
          <p:nvPr>
            <p:ph type="title" hasCustomPrompt="1"/>
          </p:nvPr>
        </p:nvSpPr>
        <p:spPr>
          <a:xfrm>
            <a:off x="713225" y="535525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6" name="Google Shape;896;p22"/>
          <p:cNvSpPr txBox="1">
            <a:spLocks noGrp="1"/>
          </p:cNvSpPr>
          <p:nvPr>
            <p:ph type="subTitle" idx="1"/>
          </p:nvPr>
        </p:nvSpPr>
        <p:spPr>
          <a:xfrm>
            <a:off x="823216" y="1423783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22"/>
          <p:cNvSpPr txBox="1">
            <a:spLocks noGrp="1"/>
          </p:cNvSpPr>
          <p:nvPr>
            <p:ph type="title" idx="2" hasCustomPrompt="1"/>
          </p:nvPr>
        </p:nvSpPr>
        <p:spPr>
          <a:xfrm>
            <a:off x="3575100" y="1720259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8" name="Google Shape;898;p22"/>
          <p:cNvSpPr txBox="1">
            <a:spLocks noGrp="1"/>
          </p:cNvSpPr>
          <p:nvPr>
            <p:ph type="subTitle" idx="3"/>
          </p:nvPr>
        </p:nvSpPr>
        <p:spPr>
          <a:xfrm>
            <a:off x="3685091" y="2608566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title" idx="4" hasCustomPrompt="1"/>
          </p:nvPr>
        </p:nvSpPr>
        <p:spPr>
          <a:xfrm>
            <a:off x="6436975" y="2905042"/>
            <a:ext cx="1993800" cy="8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0" name="Google Shape;900;p22"/>
          <p:cNvSpPr txBox="1">
            <a:spLocks noGrp="1"/>
          </p:cNvSpPr>
          <p:nvPr>
            <p:ph type="subTitle" idx="5"/>
          </p:nvPr>
        </p:nvSpPr>
        <p:spPr>
          <a:xfrm>
            <a:off x="6546966" y="3793349"/>
            <a:ext cx="177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1" name="Google Shape;901;p2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902" name="Google Shape;902;p2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22"/>
          <p:cNvSpPr/>
          <p:nvPr/>
        </p:nvSpPr>
        <p:spPr>
          <a:xfrm>
            <a:off x="5955525" y="47791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2"/>
          <p:cNvSpPr/>
          <p:nvPr/>
        </p:nvSpPr>
        <p:spPr>
          <a:xfrm>
            <a:off x="3487500" y="47766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2"/>
          <p:cNvSpPr/>
          <p:nvPr/>
        </p:nvSpPr>
        <p:spPr>
          <a:xfrm>
            <a:off x="2525925" y="26318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2"/>
          <p:cNvSpPr/>
          <p:nvPr/>
        </p:nvSpPr>
        <p:spPr>
          <a:xfrm>
            <a:off x="4697350" y="38423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2"/>
          <p:cNvSpPr/>
          <p:nvPr/>
        </p:nvSpPr>
        <p:spPr>
          <a:xfrm>
            <a:off x="8671488" y="23039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2"/>
          <p:cNvSpPr/>
          <p:nvPr/>
        </p:nvSpPr>
        <p:spPr>
          <a:xfrm>
            <a:off x="5458700" y="3090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22"/>
          <p:cNvGrpSpPr/>
          <p:nvPr/>
        </p:nvGrpSpPr>
        <p:grpSpPr>
          <a:xfrm>
            <a:off x="448300" y="2631900"/>
            <a:ext cx="311900" cy="314700"/>
            <a:chOff x="8571050" y="1873050"/>
            <a:chExt cx="311900" cy="314700"/>
          </a:xfrm>
        </p:grpSpPr>
        <p:sp>
          <p:nvSpPr>
            <p:cNvPr id="934" name="Google Shape;934;p2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2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939" name="Google Shape;939;p22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22"/>
          <p:cNvGrpSpPr/>
          <p:nvPr/>
        </p:nvGrpSpPr>
        <p:grpSpPr>
          <a:xfrm rot="8795091" flipH="1">
            <a:off x="3599229" y="824440"/>
            <a:ext cx="288974" cy="174350"/>
            <a:chOff x="4177750" y="2899175"/>
            <a:chExt cx="288975" cy="174350"/>
          </a:xfrm>
        </p:grpSpPr>
        <p:sp>
          <p:nvSpPr>
            <p:cNvPr id="942" name="Google Shape;942;p22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7_1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2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946" name="Google Shape;946;p2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3"/>
          <p:cNvSpPr txBox="1">
            <a:spLocks noGrp="1"/>
          </p:cNvSpPr>
          <p:nvPr>
            <p:ph type="title" hasCustomPrompt="1"/>
          </p:nvPr>
        </p:nvSpPr>
        <p:spPr>
          <a:xfrm>
            <a:off x="713225" y="1402251"/>
            <a:ext cx="19293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2" name="Google Shape;972;p23"/>
          <p:cNvSpPr txBox="1">
            <a:spLocks noGrp="1"/>
          </p:cNvSpPr>
          <p:nvPr>
            <p:ph type="subTitle" idx="1"/>
          </p:nvPr>
        </p:nvSpPr>
        <p:spPr>
          <a:xfrm>
            <a:off x="93477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3"/>
          <p:cNvSpPr txBox="1">
            <a:spLocks noGrp="1"/>
          </p:cNvSpPr>
          <p:nvPr>
            <p:ph type="title" idx="2" hasCustomPrompt="1"/>
          </p:nvPr>
        </p:nvSpPr>
        <p:spPr>
          <a:xfrm>
            <a:off x="2642600" y="1402251"/>
            <a:ext cx="19293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4" name="Google Shape;974;p23"/>
          <p:cNvSpPr txBox="1">
            <a:spLocks noGrp="1"/>
          </p:cNvSpPr>
          <p:nvPr>
            <p:ph type="subTitle" idx="3"/>
          </p:nvPr>
        </p:nvSpPr>
        <p:spPr>
          <a:xfrm>
            <a:off x="2864150" y="3430348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title" idx="4" hasCustomPrompt="1"/>
          </p:nvPr>
        </p:nvSpPr>
        <p:spPr>
          <a:xfrm>
            <a:off x="4571975" y="1402251"/>
            <a:ext cx="19293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5"/>
          </p:nvPr>
        </p:nvSpPr>
        <p:spPr>
          <a:xfrm>
            <a:off x="479352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title" idx="6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title" idx="7"/>
          </p:nvPr>
        </p:nvSpPr>
        <p:spPr>
          <a:xfrm>
            <a:off x="934775" y="3027526"/>
            <a:ext cx="14862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79" name="Google Shape;979;p23"/>
          <p:cNvSpPr txBox="1">
            <a:spLocks noGrp="1"/>
          </p:cNvSpPr>
          <p:nvPr>
            <p:ph type="title" idx="8"/>
          </p:nvPr>
        </p:nvSpPr>
        <p:spPr>
          <a:xfrm>
            <a:off x="2864150" y="3027526"/>
            <a:ext cx="14862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title" idx="9"/>
          </p:nvPr>
        </p:nvSpPr>
        <p:spPr>
          <a:xfrm>
            <a:off x="4793525" y="3027526"/>
            <a:ext cx="14862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81" name="Google Shape;981;p23"/>
          <p:cNvSpPr txBox="1">
            <a:spLocks noGrp="1"/>
          </p:cNvSpPr>
          <p:nvPr>
            <p:ph type="title" idx="13" hasCustomPrompt="1"/>
          </p:nvPr>
        </p:nvSpPr>
        <p:spPr>
          <a:xfrm>
            <a:off x="6501275" y="1402251"/>
            <a:ext cx="19293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2" name="Google Shape;982;p23"/>
          <p:cNvSpPr txBox="1">
            <a:spLocks noGrp="1"/>
          </p:cNvSpPr>
          <p:nvPr>
            <p:ph type="subTitle" idx="14"/>
          </p:nvPr>
        </p:nvSpPr>
        <p:spPr>
          <a:xfrm>
            <a:off x="6722825" y="3430346"/>
            <a:ext cx="14862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3"/>
          <p:cNvSpPr txBox="1">
            <a:spLocks noGrp="1"/>
          </p:cNvSpPr>
          <p:nvPr>
            <p:ph type="title" idx="15"/>
          </p:nvPr>
        </p:nvSpPr>
        <p:spPr>
          <a:xfrm>
            <a:off x="6722825" y="3027526"/>
            <a:ext cx="14862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984" name="Google Shape;984;p23"/>
          <p:cNvSpPr/>
          <p:nvPr/>
        </p:nvSpPr>
        <p:spPr>
          <a:xfrm>
            <a:off x="184975" y="28340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3"/>
          <p:cNvSpPr/>
          <p:nvPr/>
        </p:nvSpPr>
        <p:spPr>
          <a:xfrm>
            <a:off x="7163088" y="9582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3"/>
          <p:cNvSpPr/>
          <p:nvPr/>
        </p:nvSpPr>
        <p:spPr>
          <a:xfrm>
            <a:off x="218675" y="1169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3"/>
          <p:cNvSpPr/>
          <p:nvPr/>
        </p:nvSpPr>
        <p:spPr>
          <a:xfrm>
            <a:off x="6581900" y="47634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3"/>
          <p:cNvSpPr/>
          <p:nvPr/>
        </p:nvSpPr>
        <p:spPr>
          <a:xfrm>
            <a:off x="4411025" y="445253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23"/>
          <p:cNvGrpSpPr/>
          <p:nvPr/>
        </p:nvGrpSpPr>
        <p:grpSpPr>
          <a:xfrm>
            <a:off x="8552600" y="1513888"/>
            <a:ext cx="311900" cy="314700"/>
            <a:chOff x="8571050" y="1873050"/>
            <a:chExt cx="311900" cy="314700"/>
          </a:xfrm>
        </p:grpSpPr>
        <p:sp>
          <p:nvSpPr>
            <p:cNvPr id="990" name="Google Shape;990;p2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23"/>
          <p:cNvGrpSpPr/>
          <p:nvPr/>
        </p:nvGrpSpPr>
        <p:grpSpPr>
          <a:xfrm>
            <a:off x="498550" y="4406025"/>
            <a:ext cx="311900" cy="314700"/>
            <a:chOff x="8571050" y="1873050"/>
            <a:chExt cx="311900" cy="314700"/>
          </a:xfrm>
        </p:grpSpPr>
        <p:sp>
          <p:nvSpPr>
            <p:cNvPr id="995" name="Google Shape;995;p2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23"/>
          <p:cNvGrpSpPr/>
          <p:nvPr/>
        </p:nvGrpSpPr>
        <p:grpSpPr>
          <a:xfrm>
            <a:off x="1036400" y="590575"/>
            <a:ext cx="730975" cy="238525"/>
            <a:chOff x="3798300" y="2287225"/>
            <a:chExt cx="730975" cy="238525"/>
          </a:xfrm>
        </p:grpSpPr>
        <p:sp>
          <p:nvSpPr>
            <p:cNvPr id="1000" name="Google Shape;1000;p2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23"/>
          <p:cNvGrpSpPr/>
          <p:nvPr/>
        </p:nvGrpSpPr>
        <p:grpSpPr>
          <a:xfrm>
            <a:off x="8165825" y="4488700"/>
            <a:ext cx="529900" cy="149350"/>
            <a:chOff x="3898800" y="2624300"/>
            <a:chExt cx="529900" cy="149350"/>
          </a:xfrm>
        </p:grpSpPr>
        <p:sp>
          <p:nvSpPr>
            <p:cNvPr id="1003" name="Google Shape;1003;p2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07" name="Google Shape;1007;p2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24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title" idx="2" hasCustomPrompt="1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4"/>
          <p:cNvSpPr/>
          <p:nvPr/>
        </p:nvSpPr>
        <p:spPr>
          <a:xfrm flipH="1">
            <a:off x="4235673" y="3017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flipH="1">
            <a:off x="4701123" y="45311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flipH="1">
            <a:off x="8601460" y="4168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4"/>
          <p:cNvSpPr/>
          <p:nvPr/>
        </p:nvSpPr>
        <p:spPr>
          <a:xfrm flipH="1">
            <a:off x="935498" y="5355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4"/>
          <p:cNvGrpSpPr/>
          <p:nvPr/>
        </p:nvGrpSpPr>
        <p:grpSpPr>
          <a:xfrm>
            <a:off x="1984148" y="1499250"/>
            <a:ext cx="529900" cy="149350"/>
            <a:chOff x="3898800" y="2624300"/>
            <a:chExt cx="529900" cy="149350"/>
          </a:xfrm>
        </p:grpSpPr>
        <p:sp>
          <p:nvSpPr>
            <p:cNvPr id="1043" name="Google Shape;1043;p2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4"/>
          <p:cNvGrpSpPr/>
          <p:nvPr/>
        </p:nvGrpSpPr>
        <p:grpSpPr>
          <a:xfrm flipH="1">
            <a:off x="1714823" y="4593150"/>
            <a:ext cx="581325" cy="169475"/>
            <a:chOff x="5393300" y="2420750"/>
            <a:chExt cx="581325" cy="169475"/>
          </a:xfrm>
        </p:grpSpPr>
        <p:sp>
          <p:nvSpPr>
            <p:cNvPr id="1046" name="Google Shape;1046;p24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_1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2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50" name="Google Shape;1050;p2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25"/>
          <p:cNvSpPr txBox="1">
            <a:spLocks noGrp="1"/>
          </p:cNvSpPr>
          <p:nvPr>
            <p:ph type="title"/>
          </p:nvPr>
        </p:nvSpPr>
        <p:spPr>
          <a:xfrm>
            <a:off x="2436900" y="2532250"/>
            <a:ext cx="42702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6" name="Google Shape;1076;p25"/>
          <p:cNvSpPr txBox="1">
            <a:spLocks noGrp="1"/>
          </p:cNvSpPr>
          <p:nvPr>
            <p:ph type="title" idx="2" hasCustomPrompt="1"/>
          </p:nvPr>
        </p:nvSpPr>
        <p:spPr>
          <a:xfrm>
            <a:off x="3944100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77" name="Google Shape;1077;p25"/>
          <p:cNvSpPr txBox="1">
            <a:spLocks noGrp="1"/>
          </p:cNvSpPr>
          <p:nvPr>
            <p:ph type="subTitle" idx="1"/>
          </p:nvPr>
        </p:nvSpPr>
        <p:spPr>
          <a:xfrm>
            <a:off x="2436900" y="3545662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5149850" y="470482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5"/>
          <p:cNvSpPr/>
          <p:nvPr/>
        </p:nvSpPr>
        <p:spPr>
          <a:xfrm>
            <a:off x="1188725" y="42932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5"/>
          <p:cNvSpPr/>
          <p:nvPr/>
        </p:nvSpPr>
        <p:spPr>
          <a:xfrm>
            <a:off x="2869538" y="7073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5"/>
          <p:cNvSpPr/>
          <p:nvPr/>
        </p:nvSpPr>
        <p:spPr>
          <a:xfrm>
            <a:off x="8388225" y="47217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5"/>
          <p:cNvSpPr/>
          <p:nvPr/>
        </p:nvSpPr>
        <p:spPr>
          <a:xfrm>
            <a:off x="552263" y="76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25"/>
          <p:cNvGrpSpPr/>
          <p:nvPr/>
        </p:nvGrpSpPr>
        <p:grpSpPr>
          <a:xfrm>
            <a:off x="2170700" y="4450613"/>
            <a:ext cx="311900" cy="314700"/>
            <a:chOff x="8571050" y="1873050"/>
            <a:chExt cx="311900" cy="314700"/>
          </a:xfrm>
        </p:grpSpPr>
        <p:sp>
          <p:nvSpPr>
            <p:cNvPr id="1084" name="Google Shape;1084;p25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25"/>
          <p:cNvSpPr/>
          <p:nvPr/>
        </p:nvSpPr>
        <p:spPr>
          <a:xfrm rot="989451">
            <a:off x="6924573" y="861363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_1_1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91" name="Google Shape;1091;p2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6" name="Google Shape;1116;p26"/>
          <p:cNvSpPr txBox="1">
            <a:spLocks noGrp="1"/>
          </p:cNvSpPr>
          <p:nvPr>
            <p:ph type="title"/>
          </p:nvPr>
        </p:nvSpPr>
        <p:spPr>
          <a:xfrm>
            <a:off x="3677026" y="1861775"/>
            <a:ext cx="42702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7" name="Google Shape;1117;p26"/>
          <p:cNvSpPr txBox="1">
            <a:spLocks noGrp="1"/>
          </p:cNvSpPr>
          <p:nvPr>
            <p:ph type="title" idx="2" hasCustomPrompt="1"/>
          </p:nvPr>
        </p:nvSpPr>
        <p:spPr>
          <a:xfrm>
            <a:off x="1935363" y="1967119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8" name="Google Shape;1118;p26"/>
          <p:cNvSpPr txBox="1">
            <a:spLocks noGrp="1"/>
          </p:cNvSpPr>
          <p:nvPr>
            <p:ph type="subTitle" idx="1"/>
          </p:nvPr>
        </p:nvSpPr>
        <p:spPr>
          <a:xfrm>
            <a:off x="3677013" y="2828211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26"/>
          <p:cNvSpPr/>
          <p:nvPr/>
        </p:nvSpPr>
        <p:spPr>
          <a:xfrm>
            <a:off x="7580575" y="39412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2087775" y="4779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2399575" y="8988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6"/>
          <p:cNvSpPr/>
          <p:nvPr/>
        </p:nvSpPr>
        <p:spPr>
          <a:xfrm>
            <a:off x="442663" y="30597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26"/>
          <p:cNvSpPr/>
          <p:nvPr/>
        </p:nvSpPr>
        <p:spPr>
          <a:xfrm>
            <a:off x="4092475" y="6052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6"/>
          <p:cNvSpPr/>
          <p:nvPr/>
        </p:nvSpPr>
        <p:spPr>
          <a:xfrm>
            <a:off x="5716338" y="1088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26"/>
          <p:cNvSpPr/>
          <p:nvPr/>
        </p:nvSpPr>
        <p:spPr>
          <a:xfrm>
            <a:off x="915925" y="16562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6" name="Google Shape;1126;p26"/>
          <p:cNvGrpSpPr/>
          <p:nvPr/>
        </p:nvGrpSpPr>
        <p:grpSpPr>
          <a:xfrm>
            <a:off x="5450525" y="4284600"/>
            <a:ext cx="311900" cy="314700"/>
            <a:chOff x="8571050" y="1873050"/>
            <a:chExt cx="311900" cy="314700"/>
          </a:xfrm>
        </p:grpSpPr>
        <p:sp>
          <p:nvSpPr>
            <p:cNvPr id="1127" name="Google Shape;1127;p2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6"/>
          <p:cNvGrpSpPr/>
          <p:nvPr/>
        </p:nvGrpSpPr>
        <p:grpSpPr>
          <a:xfrm flipH="1">
            <a:off x="7917350" y="2521938"/>
            <a:ext cx="730975" cy="238525"/>
            <a:chOff x="3798300" y="2287225"/>
            <a:chExt cx="730975" cy="238525"/>
          </a:xfrm>
        </p:grpSpPr>
        <p:sp>
          <p:nvSpPr>
            <p:cNvPr id="1132" name="Google Shape;1132;p26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26"/>
          <p:cNvGrpSpPr/>
          <p:nvPr/>
        </p:nvGrpSpPr>
        <p:grpSpPr>
          <a:xfrm flipH="1">
            <a:off x="3129650" y="4135250"/>
            <a:ext cx="529900" cy="149350"/>
            <a:chOff x="3898800" y="2624300"/>
            <a:chExt cx="529900" cy="149350"/>
          </a:xfrm>
        </p:grpSpPr>
        <p:sp>
          <p:nvSpPr>
            <p:cNvPr id="1135" name="Google Shape;1135;p26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2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39" name="Google Shape;1139;p2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27"/>
          <p:cNvSpPr txBox="1">
            <a:spLocks noGrp="1"/>
          </p:cNvSpPr>
          <p:nvPr>
            <p:ph type="title"/>
          </p:nvPr>
        </p:nvSpPr>
        <p:spPr>
          <a:xfrm flipH="1">
            <a:off x="5574175" y="968750"/>
            <a:ext cx="2856600" cy="21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27"/>
          <p:cNvSpPr txBox="1">
            <a:spLocks noGrp="1"/>
          </p:cNvSpPr>
          <p:nvPr>
            <p:ph type="subTitle" idx="1"/>
          </p:nvPr>
        </p:nvSpPr>
        <p:spPr>
          <a:xfrm flipH="1">
            <a:off x="4790550" y="3235162"/>
            <a:ext cx="3640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7"/>
          <p:cNvSpPr/>
          <p:nvPr/>
        </p:nvSpPr>
        <p:spPr>
          <a:xfrm>
            <a:off x="6334238" y="5928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7"/>
          <p:cNvSpPr/>
          <p:nvPr/>
        </p:nvSpPr>
        <p:spPr>
          <a:xfrm>
            <a:off x="4363363" y="39942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8" name="Google Shape;1168;p27"/>
          <p:cNvGrpSpPr/>
          <p:nvPr/>
        </p:nvGrpSpPr>
        <p:grpSpPr>
          <a:xfrm>
            <a:off x="8430750" y="4407838"/>
            <a:ext cx="311900" cy="314700"/>
            <a:chOff x="8571050" y="1873050"/>
            <a:chExt cx="311900" cy="314700"/>
          </a:xfrm>
        </p:grpSpPr>
        <p:sp>
          <p:nvSpPr>
            <p:cNvPr id="1169" name="Google Shape;1169;p2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27"/>
          <p:cNvGrpSpPr/>
          <p:nvPr/>
        </p:nvGrpSpPr>
        <p:grpSpPr>
          <a:xfrm>
            <a:off x="6405150" y="4490525"/>
            <a:ext cx="529900" cy="149350"/>
            <a:chOff x="3898800" y="2624300"/>
            <a:chExt cx="529900" cy="149350"/>
          </a:xfrm>
        </p:grpSpPr>
        <p:sp>
          <p:nvSpPr>
            <p:cNvPr id="1174" name="Google Shape;1174;p27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2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178" name="Google Shape;1178;p2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28"/>
          <p:cNvSpPr txBox="1">
            <a:spLocks noGrp="1"/>
          </p:cNvSpPr>
          <p:nvPr>
            <p:ph type="title"/>
          </p:nvPr>
        </p:nvSpPr>
        <p:spPr>
          <a:xfrm flipH="1">
            <a:off x="1143030" y="1301575"/>
            <a:ext cx="37143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204" name="Google Shape;1204;p28"/>
          <p:cNvSpPr txBox="1">
            <a:spLocks noGrp="1"/>
          </p:cNvSpPr>
          <p:nvPr>
            <p:ph type="subTitle" idx="1"/>
          </p:nvPr>
        </p:nvSpPr>
        <p:spPr>
          <a:xfrm flipH="1">
            <a:off x="1143425" y="2335075"/>
            <a:ext cx="6438600" cy="136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8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8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8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8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8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28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212" name="Google Shape;1212;p2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28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217" name="Google Shape;1217;p2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222" name="Google Shape;1222;p2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8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225" name="Google Shape;1225;p2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2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2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229" name="Google Shape;1229;p2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" name="Google Shape;1254;p29"/>
          <p:cNvSpPr txBox="1">
            <a:spLocks noGrp="1"/>
          </p:cNvSpPr>
          <p:nvPr>
            <p:ph type="title"/>
          </p:nvPr>
        </p:nvSpPr>
        <p:spPr>
          <a:xfrm flipH="1">
            <a:off x="865700" y="1771400"/>
            <a:ext cx="39600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"/>
          </p:nvPr>
        </p:nvSpPr>
        <p:spPr>
          <a:xfrm flipH="1">
            <a:off x="865800" y="2566100"/>
            <a:ext cx="39600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29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9"/>
          <p:cNvSpPr/>
          <p:nvPr/>
        </p:nvSpPr>
        <p:spPr>
          <a:xfrm>
            <a:off x="2983125" y="4609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9"/>
          <p:cNvSpPr/>
          <p:nvPr/>
        </p:nvSpPr>
        <p:spPr>
          <a:xfrm>
            <a:off x="265775" y="31135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9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9"/>
          <p:cNvSpPr/>
          <p:nvPr/>
        </p:nvSpPr>
        <p:spPr>
          <a:xfrm>
            <a:off x="3359325" y="101971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9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9"/>
          <p:cNvSpPr/>
          <p:nvPr/>
        </p:nvSpPr>
        <p:spPr>
          <a:xfrm>
            <a:off x="6077863" y="46401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29"/>
          <p:cNvGrpSpPr/>
          <p:nvPr/>
        </p:nvGrpSpPr>
        <p:grpSpPr>
          <a:xfrm>
            <a:off x="3791875" y="3813588"/>
            <a:ext cx="311900" cy="314700"/>
            <a:chOff x="8571050" y="1873050"/>
            <a:chExt cx="311900" cy="314700"/>
          </a:xfrm>
        </p:grpSpPr>
        <p:sp>
          <p:nvSpPr>
            <p:cNvPr id="1264" name="Google Shape;1264;p2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29"/>
          <p:cNvGrpSpPr/>
          <p:nvPr/>
        </p:nvGrpSpPr>
        <p:grpSpPr>
          <a:xfrm>
            <a:off x="877850" y="4192275"/>
            <a:ext cx="730975" cy="238525"/>
            <a:chOff x="3798300" y="2287225"/>
            <a:chExt cx="730975" cy="238525"/>
          </a:xfrm>
        </p:grpSpPr>
        <p:sp>
          <p:nvSpPr>
            <p:cNvPr id="1269" name="Google Shape;1269;p29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29"/>
          <p:cNvGrpSpPr/>
          <p:nvPr/>
        </p:nvGrpSpPr>
        <p:grpSpPr>
          <a:xfrm>
            <a:off x="8165825" y="3896275"/>
            <a:ext cx="529900" cy="149350"/>
            <a:chOff x="3898800" y="2624300"/>
            <a:chExt cx="529900" cy="149350"/>
          </a:xfrm>
        </p:grpSpPr>
        <p:sp>
          <p:nvSpPr>
            <p:cNvPr id="1272" name="Google Shape;1272;p2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2_1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3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276" name="Google Shape;1276;p3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1" name="Google Shape;1301;p30"/>
          <p:cNvSpPr txBox="1">
            <a:spLocks noGrp="1"/>
          </p:cNvSpPr>
          <p:nvPr>
            <p:ph type="title"/>
          </p:nvPr>
        </p:nvSpPr>
        <p:spPr>
          <a:xfrm flipH="1">
            <a:off x="4318800" y="1732050"/>
            <a:ext cx="39594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0"/>
          <p:cNvSpPr txBox="1">
            <a:spLocks noGrp="1"/>
          </p:cNvSpPr>
          <p:nvPr>
            <p:ph type="subTitle" idx="1"/>
          </p:nvPr>
        </p:nvSpPr>
        <p:spPr>
          <a:xfrm flipH="1">
            <a:off x="4318975" y="2526750"/>
            <a:ext cx="3959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0"/>
          <p:cNvSpPr/>
          <p:nvPr/>
        </p:nvSpPr>
        <p:spPr>
          <a:xfrm flipH="1">
            <a:off x="7071213" y="5762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0"/>
          <p:cNvSpPr/>
          <p:nvPr/>
        </p:nvSpPr>
        <p:spPr>
          <a:xfrm>
            <a:off x="3335425" y="4879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30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30"/>
          <p:cNvSpPr/>
          <p:nvPr/>
        </p:nvSpPr>
        <p:spPr>
          <a:xfrm flipH="1">
            <a:off x="2561325" y="5763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30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7254300" y="45274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0"/>
          <p:cNvSpPr/>
          <p:nvPr/>
        </p:nvSpPr>
        <p:spPr>
          <a:xfrm>
            <a:off x="484208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30"/>
          <p:cNvGrpSpPr/>
          <p:nvPr/>
        </p:nvGrpSpPr>
        <p:grpSpPr>
          <a:xfrm>
            <a:off x="8336825" y="4085613"/>
            <a:ext cx="311900" cy="314700"/>
            <a:chOff x="8571050" y="1873050"/>
            <a:chExt cx="311900" cy="314700"/>
          </a:xfrm>
        </p:grpSpPr>
        <p:sp>
          <p:nvSpPr>
            <p:cNvPr id="1311" name="Google Shape;1311;p3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0"/>
          <p:cNvGrpSpPr/>
          <p:nvPr/>
        </p:nvGrpSpPr>
        <p:grpSpPr>
          <a:xfrm>
            <a:off x="4572000" y="1036450"/>
            <a:ext cx="730975" cy="238525"/>
            <a:chOff x="3798300" y="2287225"/>
            <a:chExt cx="730975" cy="238525"/>
          </a:xfrm>
        </p:grpSpPr>
        <p:sp>
          <p:nvSpPr>
            <p:cNvPr id="1316" name="Google Shape;1316;p3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30"/>
          <p:cNvGrpSpPr/>
          <p:nvPr/>
        </p:nvGrpSpPr>
        <p:grpSpPr>
          <a:xfrm>
            <a:off x="5594875" y="3812425"/>
            <a:ext cx="529900" cy="149350"/>
            <a:chOff x="3898800" y="2624300"/>
            <a:chExt cx="529900" cy="149350"/>
          </a:xfrm>
        </p:grpSpPr>
        <p:sp>
          <p:nvSpPr>
            <p:cNvPr id="1319" name="Google Shape;1319;p3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2_2"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3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323" name="Google Shape;1323;p3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31"/>
          <p:cNvSpPr txBox="1">
            <a:spLocks noGrp="1"/>
          </p:cNvSpPr>
          <p:nvPr>
            <p:ph type="title"/>
          </p:nvPr>
        </p:nvSpPr>
        <p:spPr>
          <a:xfrm flipH="1">
            <a:off x="865691" y="1771400"/>
            <a:ext cx="39591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31"/>
          <p:cNvSpPr txBox="1">
            <a:spLocks noGrp="1"/>
          </p:cNvSpPr>
          <p:nvPr>
            <p:ph type="subTitle" idx="1"/>
          </p:nvPr>
        </p:nvSpPr>
        <p:spPr>
          <a:xfrm flipH="1">
            <a:off x="865871" y="2566100"/>
            <a:ext cx="39591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31"/>
          <p:cNvSpPr/>
          <p:nvPr/>
        </p:nvSpPr>
        <p:spPr>
          <a:xfrm>
            <a:off x="8157838" y="27523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6830913" y="3570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178600" y="2965588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503575" y="418273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653250" y="7605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653250" y="41416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1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1357" name="Google Shape;1357;p3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1"/>
          <p:cNvGrpSpPr/>
          <p:nvPr/>
        </p:nvGrpSpPr>
        <p:grpSpPr>
          <a:xfrm>
            <a:off x="3214984" y="795408"/>
            <a:ext cx="686239" cy="223927"/>
            <a:chOff x="3798300" y="2287225"/>
            <a:chExt cx="730975" cy="238525"/>
          </a:xfrm>
        </p:grpSpPr>
        <p:sp>
          <p:nvSpPr>
            <p:cNvPr id="1362" name="Google Shape;1362;p31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31"/>
          <p:cNvGrpSpPr/>
          <p:nvPr/>
        </p:nvGrpSpPr>
        <p:grpSpPr>
          <a:xfrm>
            <a:off x="8157895" y="4685773"/>
            <a:ext cx="545748" cy="159103"/>
            <a:chOff x="5393300" y="2420750"/>
            <a:chExt cx="581325" cy="169475"/>
          </a:xfrm>
        </p:grpSpPr>
        <p:sp>
          <p:nvSpPr>
            <p:cNvPr id="1365" name="Google Shape;1365;p31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_1_2_2_1"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3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369" name="Google Shape;1369;p3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4" name="Google Shape;1394;p32"/>
          <p:cNvSpPr txBox="1">
            <a:spLocks noGrp="1"/>
          </p:cNvSpPr>
          <p:nvPr>
            <p:ph type="title"/>
          </p:nvPr>
        </p:nvSpPr>
        <p:spPr>
          <a:xfrm>
            <a:off x="2781150" y="1430400"/>
            <a:ext cx="3581700" cy="6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2"/>
          <p:cNvSpPr txBox="1">
            <a:spLocks noGrp="1"/>
          </p:cNvSpPr>
          <p:nvPr>
            <p:ph type="subTitle" idx="1"/>
          </p:nvPr>
        </p:nvSpPr>
        <p:spPr>
          <a:xfrm>
            <a:off x="2781150" y="2286625"/>
            <a:ext cx="3581700" cy="217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6" name="Google Shape;1396;p32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2"/>
          <p:cNvSpPr/>
          <p:nvPr/>
        </p:nvSpPr>
        <p:spPr>
          <a:xfrm>
            <a:off x="8744475" y="315472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32"/>
          <p:cNvSpPr/>
          <p:nvPr/>
        </p:nvSpPr>
        <p:spPr>
          <a:xfrm>
            <a:off x="1771375" y="48183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32"/>
          <p:cNvSpPr/>
          <p:nvPr/>
        </p:nvSpPr>
        <p:spPr>
          <a:xfrm>
            <a:off x="1770113" y="49266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32"/>
          <p:cNvSpPr/>
          <p:nvPr/>
        </p:nvSpPr>
        <p:spPr>
          <a:xfrm>
            <a:off x="250238" y="37630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32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1926900" y="17135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4" name="Google Shape;1404;p32"/>
          <p:cNvGrpSpPr/>
          <p:nvPr/>
        </p:nvGrpSpPr>
        <p:grpSpPr>
          <a:xfrm>
            <a:off x="6950888" y="4607963"/>
            <a:ext cx="311900" cy="314700"/>
            <a:chOff x="8571050" y="1873050"/>
            <a:chExt cx="311900" cy="314700"/>
          </a:xfrm>
        </p:grpSpPr>
        <p:sp>
          <p:nvSpPr>
            <p:cNvPr id="1405" name="Google Shape;1405;p3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32"/>
          <p:cNvGrpSpPr/>
          <p:nvPr/>
        </p:nvGrpSpPr>
        <p:grpSpPr>
          <a:xfrm flipH="1">
            <a:off x="6950900" y="3533575"/>
            <a:ext cx="730975" cy="238525"/>
            <a:chOff x="3798300" y="2287225"/>
            <a:chExt cx="730975" cy="238525"/>
          </a:xfrm>
        </p:grpSpPr>
        <p:sp>
          <p:nvSpPr>
            <p:cNvPr id="1410" name="Google Shape;1410;p3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2" name="Google Shape;1412;p32"/>
          <p:cNvGrpSpPr/>
          <p:nvPr/>
        </p:nvGrpSpPr>
        <p:grpSpPr>
          <a:xfrm flipH="1">
            <a:off x="4206325" y="4818375"/>
            <a:ext cx="529900" cy="149350"/>
            <a:chOff x="3898800" y="2624300"/>
            <a:chExt cx="529900" cy="149350"/>
          </a:xfrm>
        </p:grpSpPr>
        <p:sp>
          <p:nvSpPr>
            <p:cNvPr id="1413" name="Google Shape;1413;p3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3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468" name="Google Shape;1468;p3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3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494" name="Google Shape;1494;p34"/>
          <p:cNvSpPr/>
          <p:nvPr/>
        </p:nvSpPr>
        <p:spPr>
          <a:xfrm>
            <a:off x="4857500" y="4725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34"/>
          <p:cNvSpPr/>
          <p:nvPr/>
        </p:nvSpPr>
        <p:spPr>
          <a:xfrm>
            <a:off x="1055050" y="46446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4"/>
          <p:cNvSpPr/>
          <p:nvPr/>
        </p:nvSpPr>
        <p:spPr>
          <a:xfrm>
            <a:off x="2683325" y="2556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4"/>
          <p:cNvSpPr/>
          <p:nvPr/>
        </p:nvSpPr>
        <p:spPr>
          <a:xfrm>
            <a:off x="368488" y="32453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34"/>
          <p:cNvSpPr/>
          <p:nvPr/>
        </p:nvSpPr>
        <p:spPr>
          <a:xfrm>
            <a:off x="8261475" y="7934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34"/>
          <p:cNvSpPr/>
          <p:nvPr/>
        </p:nvSpPr>
        <p:spPr>
          <a:xfrm>
            <a:off x="7064300" y="4627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4"/>
          <p:cNvSpPr/>
          <p:nvPr/>
        </p:nvSpPr>
        <p:spPr>
          <a:xfrm>
            <a:off x="284575" y="15526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34"/>
          <p:cNvGrpSpPr/>
          <p:nvPr/>
        </p:nvGrpSpPr>
        <p:grpSpPr>
          <a:xfrm>
            <a:off x="7523250" y="4530438"/>
            <a:ext cx="311900" cy="314700"/>
            <a:chOff x="8571050" y="1873050"/>
            <a:chExt cx="311900" cy="314700"/>
          </a:xfrm>
        </p:grpSpPr>
        <p:sp>
          <p:nvSpPr>
            <p:cNvPr id="1502" name="Google Shape;1502;p3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4"/>
          <p:cNvGrpSpPr/>
          <p:nvPr/>
        </p:nvGrpSpPr>
        <p:grpSpPr>
          <a:xfrm flipH="1">
            <a:off x="7965700" y="1697200"/>
            <a:ext cx="730975" cy="238525"/>
            <a:chOff x="3798300" y="2287225"/>
            <a:chExt cx="730975" cy="238525"/>
          </a:xfrm>
        </p:grpSpPr>
        <p:sp>
          <p:nvSpPr>
            <p:cNvPr id="1507" name="Google Shape;1507;p34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9" name="Google Shape;1509;p34"/>
          <p:cNvGrpSpPr/>
          <p:nvPr/>
        </p:nvGrpSpPr>
        <p:grpSpPr>
          <a:xfrm flipH="1">
            <a:off x="3372550" y="4509938"/>
            <a:ext cx="529900" cy="149350"/>
            <a:chOff x="3898800" y="2624300"/>
            <a:chExt cx="529900" cy="149350"/>
          </a:xfrm>
        </p:grpSpPr>
        <p:sp>
          <p:nvSpPr>
            <p:cNvPr id="1510" name="Google Shape;1510;p3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1513;p35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14" name="Google Shape;1514;p35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9" name="Google Shape;1539;p35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35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35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35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5"/>
          <p:cNvSpPr/>
          <p:nvPr/>
        </p:nvSpPr>
        <p:spPr>
          <a:xfrm>
            <a:off x="5896400" y="12310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35"/>
          <p:cNvSpPr/>
          <p:nvPr/>
        </p:nvSpPr>
        <p:spPr>
          <a:xfrm>
            <a:off x="8604013" y="33762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35"/>
          <p:cNvSpPr/>
          <p:nvPr/>
        </p:nvSpPr>
        <p:spPr>
          <a:xfrm>
            <a:off x="8485600" y="455357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" name="Google Shape;1546;p35"/>
          <p:cNvGrpSpPr/>
          <p:nvPr/>
        </p:nvGrpSpPr>
        <p:grpSpPr>
          <a:xfrm>
            <a:off x="204363" y="1403963"/>
            <a:ext cx="730975" cy="238525"/>
            <a:chOff x="3798300" y="2287225"/>
            <a:chExt cx="730975" cy="238525"/>
          </a:xfrm>
        </p:grpSpPr>
        <p:sp>
          <p:nvSpPr>
            <p:cNvPr id="1547" name="Google Shape;1547;p35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35"/>
          <p:cNvGrpSpPr/>
          <p:nvPr/>
        </p:nvGrpSpPr>
        <p:grpSpPr>
          <a:xfrm>
            <a:off x="8165813" y="1335263"/>
            <a:ext cx="529900" cy="149350"/>
            <a:chOff x="3898800" y="2624300"/>
            <a:chExt cx="529900" cy="149350"/>
          </a:xfrm>
        </p:grpSpPr>
        <p:sp>
          <p:nvSpPr>
            <p:cNvPr id="1550" name="Google Shape;1550;p35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2" name="Google Shape;102;p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34" name="Google Shape;134;p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39" name="Google Shape;139;p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42" name="Google Shape;142;p4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3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54" name="Google Shape;1554;p3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36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580" name="Google Shape;1580;p36"/>
          <p:cNvSpPr/>
          <p:nvPr/>
        </p:nvSpPr>
        <p:spPr>
          <a:xfrm>
            <a:off x="5737025" y="48319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36"/>
          <p:cNvSpPr/>
          <p:nvPr/>
        </p:nvSpPr>
        <p:spPr>
          <a:xfrm>
            <a:off x="670688" y="48193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6"/>
          <p:cNvSpPr/>
          <p:nvPr/>
        </p:nvSpPr>
        <p:spPr>
          <a:xfrm>
            <a:off x="409338" y="35956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6"/>
          <p:cNvSpPr/>
          <p:nvPr/>
        </p:nvSpPr>
        <p:spPr>
          <a:xfrm>
            <a:off x="8593750" y="4228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6"/>
          <p:cNvSpPr/>
          <p:nvPr/>
        </p:nvSpPr>
        <p:spPr>
          <a:xfrm>
            <a:off x="1406050" y="5873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5" name="Google Shape;1585;p36"/>
          <p:cNvGrpSpPr/>
          <p:nvPr/>
        </p:nvGrpSpPr>
        <p:grpSpPr>
          <a:xfrm>
            <a:off x="3051425" y="4604725"/>
            <a:ext cx="311900" cy="314700"/>
            <a:chOff x="8571050" y="1873050"/>
            <a:chExt cx="311900" cy="314700"/>
          </a:xfrm>
        </p:grpSpPr>
        <p:sp>
          <p:nvSpPr>
            <p:cNvPr id="1586" name="Google Shape;1586;p3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36"/>
          <p:cNvSpPr/>
          <p:nvPr/>
        </p:nvSpPr>
        <p:spPr>
          <a:xfrm rot="989451">
            <a:off x="7130073" y="686163"/>
            <a:ext cx="121724" cy="113202"/>
          </a:xfrm>
          <a:custGeom>
            <a:avLst/>
            <a:gdLst/>
            <a:ahLst/>
            <a:cxnLst/>
            <a:rect l="l" t="t" r="r" b="b"/>
            <a:pathLst>
              <a:path w="4371" h="4065" extrusionOk="0">
                <a:moveTo>
                  <a:pt x="2803" y="1301"/>
                </a:moveTo>
                <a:cubicBezTo>
                  <a:pt x="2803" y="1312"/>
                  <a:pt x="2810" y="1323"/>
                  <a:pt x="2818" y="1331"/>
                </a:cubicBezTo>
                <a:lnTo>
                  <a:pt x="2818" y="1331"/>
                </a:lnTo>
                <a:lnTo>
                  <a:pt x="2803" y="1301"/>
                </a:lnTo>
                <a:close/>
                <a:moveTo>
                  <a:pt x="1902" y="934"/>
                </a:moveTo>
                <a:cubicBezTo>
                  <a:pt x="2039" y="973"/>
                  <a:pt x="2176" y="990"/>
                  <a:pt x="2313" y="990"/>
                </a:cubicBezTo>
                <a:cubicBezTo>
                  <a:pt x="2337" y="990"/>
                  <a:pt x="2361" y="989"/>
                  <a:pt x="2385" y="988"/>
                </a:cubicBezTo>
                <a:lnTo>
                  <a:pt x="2385" y="988"/>
                </a:lnTo>
                <a:cubicBezTo>
                  <a:pt x="2391" y="992"/>
                  <a:pt x="2397" y="997"/>
                  <a:pt x="2403" y="1001"/>
                </a:cubicBezTo>
                <a:cubicBezTo>
                  <a:pt x="2469" y="1034"/>
                  <a:pt x="2536" y="1068"/>
                  <a:pt x="2569" y="1101"/>
                </a:cubicBezTo>
                <a:cubicBezTo>
                  <a:pt x="2569" y="1101"/>
                  <a:pt x="2633" y="1144"/>
                  <a:pt x="2625" y="1144"/>
                </a:cubicBezTo>
                <a:cubicBezTo>
                  <a:pt x="2623" y="1144"/>
                  <a:pt x="2616" y="1141"/>
                  <a:pt x="2603" y="1134"/>
                </a:cubicBezTo>
                <a:lnTo>
                  <a:pt x="2603" y="1134"/>
                </a:lnTo>
                <a:lnTo>
                  <a:pt x="2669" y="1168"/>
                </a:lnTo>
                <a:lnTo>
                  <a:pt x="2803" y="1301"/>
                </a:lnTo>
                <a:lnTo>
                  <a:pt x="2803" y="1301"/>
                </a:lnTo>
                <a:lnTo>
                  <a:pt x="2803" y="1301"/>
                </a:lnTo>
                <a:cubicBezTo>
                  <a:pt x="2803" y="1301"/>
                  <a:pt x="2803" y="1301"/>
                  <a:pt x="2803" y="1301"/>
                </a:cubicBezTo>
                <a:lnTo>
                  <a:pt x="2803" y="1301"/>
                </a:lnTo>
                <a:cubicBezTo>
                  <a:pt x="2831" y="1329"/>
                  <a:pt x="2835" y="1340"/>
                  <a:pt x="2831" y="1340"/>
                </a:cubicBezTo>
                <a:cubicBezTo>
                  <a:pt x="2829" y="1340"/>
                  <a:pt x="2823" y="1336"/>
                  <a:pt x="2818" y="1331"/>
                </a:cubicBezTo>
                <a:lnTo>
                  <a:pt x="2818" y="1331"/>
                </a:lnTo>
                <a:lnTo>
                  <a:pt x="2870" y="1435"/>
                </a:lnTo>
                <a:cubicBezTo>
                  <a:pt x="2900" y="1465"/>
                  <a:pt x="2930" y="1522"/>
                  <a:pt x="2960" y="1583"/>
                </a:cubicBezTo>
                <a:lnTo>
                  <a:pt x="2960" y="1583"/>
                </a:lnTo>
                <a:cubicBezTo>
                  <a:pt x="2959" y="1587"/>
                  <a:pt x="2961" y="1601"/>
                  <a:pt x="2970" y="1635"/>
                </a:cubicBezTo>
                <a:lnTo>
                  <a:pt x="3003" y="1701"/>
                </a:lnTo>
                <a:cubicBezTo>
                  <a:pt x="3003" y="1768"/>
                  <a:pt x="3036" y="1835"/>
                  <a:pt x="3036" y="1902"/>
                </a:cubicBezTo>
                <a:cubicBezTo>
                  <a:pt x="3036" y="1935"/>
                  <a:pt x="3036" y="1968"/>
                  <a:pt x="3036" y="2035"/>
                </a:cubicBezTo>
                <a:lnTo>
                  <a:pt x="3036" y="2135"/>
                </a:lnTo>
                <a:cubicBezTo>
                  <a:pt x="3036" y="2202"/>
                  <a:pt x="3003" y="2269"/>
                  <a:pt x="3003" y="2335"/>
                </a:cubicBezTo>
                <a:cubicBezTo>
                  <a:pt x="2979" y="2360"/>
                  <a:pt x="2936" y="2439"/>
                  <a:pt x="2942" y="2439"/>
                </a:cubicBezTo>
                <a:cubicBezTo>
                  <a:pt x="2944" y="2439"/>
                  <a:pt x="2952" y="2428"/>
                  <a:pt x="2970" y="2402"/>
                </a:cubicBezTo>
                <a:lnTo>
                  <a:pt x="2970" y="2402"/>
                </a:lnTo>
                <a:cubicBezTo>
                  <a:pt x="2936" y="2469"/>
                  <a:pt x="2903" y="2535"/>
                  <a:pt x="2836" y="2602"/>
                </a:cubicBezTo>
                <a:cubicBezTo>
                  <a:pt x="2836" y="2602"/>
                  <a:pt x="2787" y="2676"/>
                  <a:pt x="2794" y="2676"/>
                </a:cubicBezTo>
                <a:cubicBezTo>
                  <a:pt x="2795" y="2676"/>
                  <a:pt x="2798" y="2674"/>
                  <a:pt x="2803" y="2669"/>
                </a:cubicBezTo>
                <a:cubicBezTo>
                  <a:pt x="2811" y="2652"/>
                  <a:pt x="2815" y="2646"/>
                  <a:pt x="2816" y="2646"/>
                </a:cubicBezTo>
                <a:lnTo>
                  <a:pt x="2816" y="2646"/>
                </a:lnTo>
                <a:cubicBezTo>
                  <a:pt x="2820" y="2646"/>
                  <a:pt x="2795" y="2702"/>
                  <a:pt x="2770" y="2702"/>
                </a:cubicBezTo>
                <a:cubicBezTo>
                  <a:pt x="2770" y="2702"/>
                  <a:pt x="2703" y="2802"/>
                  <a:pt x="2636" y="2836"/>
                </a:cubicBezTo>
                <a:lnTo>
                  <a:pt x="2569" y="2902"/>
                </a:lnTo>
                <a:lnTo>
                  <a:pt x="2403" y="3002"/>
                </a:lnTo>
                <a:cubicBezTo>
                  <a:pt x="2395" y="3006"/>
                  <a:pt x="2389" y="3009"/>
                  <a:pt x="2384" y="3012"/>
                </a:cubicBezTo>
                <a:lnTo>
                  <a:pt x="2384" y="3012"/>
                </a:lnTo>
                <a:cubicBezTo>
                  <a:pt x="2388" y="3007"/>
                  <a:pt x="2386" y="3002"/>
                  <a:pt x="2369" y="3002"/>
                </a:cubicBezTo>
                <a:lnTo>
                  <a:pt x="2269" y="3036"/>
                </a:lnTo>
                <a:cubicBezTo>
                  <a:pt x="2202" y="3036"/>
                  <a:pt x="2136" y="3069"/>
                  <a:pt x="2069" y="3069"/>
                </a:cubicBezTo>
                <a:lnTo>
                  <a:pt x="1769" y="3069"/>
                </a:lnTo>
                <a:cubicBezTo>
                  <a:pt x="1869" y="3069"/>
                  <a:pt x="1669" y="3069"/>
                  <a:pt x="1635" y="3036"/>
                </a:cubicBezTo>
                <a:cubicBezTo>
                  <a:pt x="1569" y="3036"/>
                  <a:pt x="1502" y="3002"/>
                  <a:pt x="1469" y="3002"/>
                </a:cubicBezTo>
                <a:cubicBezTo>
                  <a:pt x="1535" y="3002"/>
                  <a:pt x="1402" y="2936"/>
                  <a:pt x="1369" y="2936"/>
                </a:cubicBezTo>
                <a:lnTo>
                  <a:pt x="1302" y="2902"/>
                </a:lnTo>
                <a:cubicBezTo>
                  <a:pt x="1302" y="2902"/>
                  <a:pt x="1246" y="2846"/>
                  <a:pt x="1231" y="2846"/>
                </a:cubicBezTo>
                <a:cubicBezTo>
                  <a:pt x="1227" y="2846"/>
                  <a:pt x="1227" y="2852"/>
                  <a:pt x="1235" y="2869"/>
                </a:cubicBezTo>
                <a:cubicBezTo>
                  <a:pt x="1202" y="2802"/>
                  <a:pt x="1135" y="2769"/>
                  <a:pt x="1102" y="2702"/>
                </a:cubicBezTo>
                <a:cubicBezTo>
                  <a:pt x="1102" y="2702"/>
                  <a:pt x="1072" y="2673"/>
                  <a:pt x="1062" y="2673"/>
                </a:cubicBezTo>
                <a:cubicBezTo>
                  <a:pt x="1062" y="2673"/>
                  <a:pt x="1062" y="2673"/>
                  <a:pt x="1061" y="2673"/>
                </a:cubicBezTo>
                <a:lnTo>
                  <a:pt x="1061" y="2673"/>
                </a:lnTo>
                <a:cubicBezTo>
                  <a:pt x="1052" y="2649"/>
                  <a:pt x="1035" y="2626"/>
                  <a:pt x="1035" y="2602"/>
                </a:cubicBezTo>
                <a:cubicBezTo>
                  <a:pt x="1002" y="2569"/>
                  <a:pt x="1002" y="2535"/>
                  <a:pt x="1002" y="2502"/>
                </a:cubicBezTo>
                <a:cubicBezTo>
                  <a:pt x="987" y="2459"/>
                  <a:pt x="985" y="2447"/>
                  <a:pt x="988" y="2447"/>
                </a:cubicBezTo>
                <a:lnTo>
                  <a:pt x="988" y="2447"/>
                </a:lnTo>
                <a:cubicBezTo>
                  <a:pt x="991" y="2447"/>
                  <a:pt x="1002" y="2469"/>
                  <a:pt x="1002" y="2469"/>
                </a:cubicBezTo>
                <a:cubicBezTo>
                  <a:pt x="1002" y="2402"/>
                  <a:pt x="1002" y="2369"/>
                  <a:pt x="1002" y="2302"/>
                </a:cubicBezTo>
                <a:cubicBezTo>
                  <a:pt x="1002" y="2269"/>
                  <a:pt x="1002" y="2235"/>
                  <a:pt x="1002" y="2202"/>
                </a:cubicBezTo>
                <a:lnTo>
                  <a:pt x="1002" y="2168"/>
                </a:lnTo>
                <a:cubicBezTo>
                  <a:pt x="1002" y="2135"/>
                  <a:pt x="1035" y="2035"/>
                  <a:pt x="1035" y="1968"/>
                </a:cubicBezTo>
                <a:cubicBezTo>
                  <a:pt x="1068" y="1902"/>
                  <a:pt x="1068" y="1868"/>
                  <a:pt x="1102" y="1802"/>
                </a:cubicBezTo>
                <a:lnTo>
                  <a:pt x="1168" y="1668"/>
                </a:lnTo>
                <a:cubicBezTo>
                  <a:pt x="1202" y="1601"/>
                  <a:pt x="1235" y="1535"/>
                  <a:pt x="1268" y="1468"/>
                </a:cubicBezTo>
                <a:lnTo>
                  <a:pt x="1335" y="1368"/>
                </a:lnTo>
                <a:cubicBezTo>
                  <a:pt x="1336" y="1367"/>
                  <a:pt x="1337" y="1366"/>
                  <a:pt x="1337" y="1366"/>
                </a:cubicBezTo>
                <a:cubicBezTo>
                  <a:pt x="1337" y="1366"/>
                  <a:pt x="1344" y="1359"/>
                  <a:pt x="1369" y="1335"/>
                </a:cubicBezTo>
                <a:lnTo>
                  <a:pt x="1535" y="1168"/>
                </a:lnTo>
                <a:lnTo>
                  <a:pt x="1602" y="1101"/>
                </a:lnTo>
                <a:lnTo>
                  <a:pt x="1635" y="1068"/>
                </a:lnTo>
                <a:cubicBezTo>
                  <a:pt x="1702" y="1034"/>
                  <a:pt x="1769" y="968"/>
                  <a:pt x="1836" y="934"/>
                </a:cubicBezTo>
                <a:close/>
                <a:moveTo>
                  <a:pt x="1869" y="0"/>
                </a:moveTo>
                <a:cubicBezTo>
                  <a:pt x="1602" y="0"/>
                  <a:pt x="1369" y="100"/>
                  <a:pt x="1168" y="234"/>
                </a:cubicBezTo>
                <a:cubicBezTo>
                  <a:pt x="535" y="701"/>
                  <a:pt x="101" y="1435"/>
                  <a:pt x="34" y="2235"/>
                </a:cubicBezTo>
                <a:cubicBezTo>
                  <a:pt x="1" y="2669"/>
                  <a:pt x="134" y="3102"/>
                  <a:pt x="468" y="3436"/>
                </a:cubicBezTo>
                <a:cubicBezTo>
                  <a:pt x="872" y="3855"/>
                  <a:pt x="1413" y="4065"/>
                  <a:pt x="1953" y="4065"/>
                </a:cubicBezTo>
                <a:cubicBezTo>
                  <a:pt x="2574" y="4065"/>
                  <a:pt x="3193" y="3789"/>
                  <a:pt x="3603" y="3236"/>
                </a:cubicBezTo>
                <a:cubicBezTo>
                  <a:pt x="4371" y="2235"/>
                  <a:pt x="4004" y="767"/>
                  <a:pt x="2870" y="200"/>
                </a:cubicBezTo>
                <a:cubicBezTo>
                  <a:pt x="2828" y="178"/>
                  <a:pt x="2787" y="163"/>
                  <a:pt x="2747" y="154"/>
                </a:cubicBezTo>
                <a:lnTo>
                  <a:pt x="2747" y="154"/>
                </a:lnTo>
                <a:cubicBezTo>
                  <a:pt x="2663" y="90"/>
                  <a:pt x="2563" y="52"/>
                  <a:pt x="2454" y="52"/>
                </a:cubicBezTo>
                <a:cubicBezTo>
                  <a:pt x="2416" y="52"/>
                  <a:pt x="2376" y="57"/>
                  <a:pt x="2336" y="67"/>
                </a:cubicBezTo>
                <a:lnTo>
                  <a:pt x="2202" y="34"/>
                </a:lnTo>
                <a:cubicBezTo>
                  <a:pt x="2069" y="0"/>
                  <a:pt x="1969" y="0"/>
                  <a:pt x="18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1_1_1_1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3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593" name="Google Shape;1593;p3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619" name="Google Shape;1619;p37"/>
          <p:cNvSpPr/>
          <p:nvPr/>
        </p:nvSpPr>
        <p:spPr>
          <a:xfrm>
            <a:off x="428925" y="16037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37"/>
          <p:cNvSpPr/>
          <p:nvPr/>
        </p:nvSpPr>
        <p:spPr>
          <a:xfrm>
            <a:off x="3943163" y="48902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37"/>
          <p:cNvSpPr/>
          <p:nvPr/>
        </p:nvSpPr>
        <p:spPr>
          <a:xfrm>
            <a:off x="341325" y="4362888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37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7"/>
          <p:cNvSpPr/>
          <p:nvPr/>
        </p:nvSpPr>
        <p:spPr>
          <a:xfrm>
            <a:off x="6193788" y="1221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37"/>
          <p:cNvSpPr/>
          <p:nvPr/>
        </p:nvSpPr>
        <p:spPr>
          <a:xfrm>
            <a:off x="8756950" y="21812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5" name="Google Shape;1625;p37"/>
          <p:cNvGrpSpPr/>
          <p:nvPr/>
        </p:nvGrpSpPr>
        <p:grpSpPr>
          <a:xfrm>
            <a:off x="4307138" y="834238"/>
            <a:ext cx="529900" cy="149350"/>
            <a:chOff x="3898800" y="2624300"/>
            <a:chExt cx="529900" cy="149350"/>
          </a:xfrm>
        </p:grpSpPr>
        <p:sp>
          <p:nvSpPr>
            <p:cNvPr id="1626" name="Google Shape;1626;p37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37"/>
          <p:cNvGrpSpPr/>
          <p:nvPr/>
        </p:nvGrpSpPr>
        <p:grpSpPr>
          <a:xfrm>
            <a:off x="8530125" y="4248400"/>
            <a:ext cx="311900" cy="314700"/>
            <a:chOff x="8571050" y="1873050"/>
            <a:chExt cx="311900" cy="314700"/>
          </a:xfrm>
        </p:grpSpPr>
        <p:sp>
          <p:nvSpPr>
            <p:cNvPr id="1629" name="Google Shape;1629;p3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_2_2_2"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oogle Shape;1634;p3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35" name="Google Shape;1635;p3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38"/>
          <p:cNvSpPr txBox="1">
            <a:spLocks noGrp="1"/>
          </p:cNvSpPr>
          <p:nvPr>
            <p:ph type="title"/>
          </p:nvPr>
        </p:nvSpPr>
        <p:spPr>
          <a:xfrm flipH="1">
            <a:off x="1322826" y="557941"/>
            <a:ext cx="3158100" cy="7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72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661" name="Google Shape;1661;p38"/>
          <p:cNvSpPr txBox="1">
            <a:spLocks noGrp="1"/>
          </p:cNvSpPr>
          <p:nvPr>
            <p:ph type="subTitle" idx="1"/>
          </p:nvPr>
        </p:nvSpPr>
        <p:spPr>
          <a:xfrm flipH="1">
            <a:off x="1323200" y="1452325"/>
            <a:ext cx="3099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2" name="Google Shape;1662;p38"/>
          <p:cNvSpPr/>
          <p:nvPr/>
        </p:nvSpPr>
        <p:spPr>
          <a:xfrm>
            <a:off x="6481200" y="3354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8"/>
          <p:cNvSpPr/>
          <p:nvPr/>
        </p:nvSpPr>
        <p:spPr>
          <a:xfrm>
            <a:off x="4244525" y="24760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8"/>
          <p:cNvSpPr/>
          <p:nvPr/>
        </p:nvSpPr>
        <p:spPr>
          <a:xfrm>
            <a:off x="407850" y="309836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38"/>
          <p:cNvSpPr/>
          <p:nvPr/>
        </p:nvSpPr>
        <p:spPr>
          <a:xfrm>
            <a:off x="7192638" y="145231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38"/>
          <p:cNvSpPr/>
          <p:nvPr/>
        </p:nvSpPr>
        <p:spPr>
          <a:xfrm>
            <a:off x="506050" y="93051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8"/>
          <p:cNvSpPr/>
          <p:nvPr/>
        </p:nvSpPr>
        <p:spPr>
          <a:xfrm>
            <a:off x="8430775" y="47203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38"/>
          <p:cNvSpPr/>
          <p:nvPr/>
        </p:nvSpPr>
        <p:spPr>
          <a:xfrm>
            <a:off x="4512113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38"/>
          <p:cNvGrpSpPr/>
          <p:nvPr/>
        </p:nvGrpSpPr>
        <p:grpSpPr>
          <a:xfrm>
            <a:off x="8374375" y="2556588"/>
            <a:ext cx="311900" cy="314700"/>
            <a:chOff x="8571050" y="1873050"/>
            <a:chExt cx="311900" cy="314700"/>
          </a:xfrm>
        </p:grpSpPr>
        <p:sp>
          <p:nvSpPr>
            <p:cNvPr id="1670" name="Google Shape;1670;p3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38"/>
          <p:cNvGrpSpPr/>
          <p:nvPr/>
        </p:nvGrpSpPr>
        <p:grpSpPr>
          <a:xfrm>
            <a:off x="4480925" y="692000"/>
            <a:ext cx="730975" cy="238525"/>
            <a:chOff x="3798300" y="2287225"/>
            <a:chExt cx="730975" cy="238525"/>
          </a:xfrm>
        </p:grpSpPr>
        <p:sp>
          <p:nvSpPr>
            <p:cNvPr id="1675" name="Google Shape;1675;p3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38"/>
          <p:cNvGrpSpPr/>
          <p:nvPr/>
        </p:nvGrpSpPr>
        <p:grpSpPr>
          <a:xfrm>
            <a:off x="6785850" y="4533288"/>
            <a:ext cx="529900" cy="149350"/>
            <a:chOff x="3898800" y="2624300"/>
            <a:chExt cx="529900" cy="149350"/>
          </a:xfrm>
        </p:grpSpPr>
        <p:sp>
          <p:nvSpPr>
            <p:cNvPr id="1678" name="Google Shape;1678;p3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0" name="Google Shape;1680;p38"/>
          <p:cNvSpPr txBox="1"/>
          <p:nvPr/>
        </p:nvSpPr>
        <p:spPr>
          <a:xfrm>
            <a:off x="1329600" y="3602508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CREDITS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</a:t>
            </a:r>
            <a:r>
              <a:rPr lang="en" sz="1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and infographics &amp; images by</a:t>
            </a:r>
            <a:r>
              <a:rPr lang="en" sz="12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elius Swash Caps"/>
                <a:ea typeface="Delius Swash Caps"/>
                <a:cs typeface="Delius Swash Caps"/>
                <a:sym typeface="Delius Swash Cap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6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90" name="Google Shape;190;p6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6"/>
          <p:cNvSpPr/>
          <p:nvPr/>
        </p:nvSpPr>
        <p:spPr>
          <a:xfrm>
            <a:off x="4387775" y="48953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360150" y="8326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"/>
          <p:cNvSpPr/>
          <p:nvPr/>
        </p:nvSpPr>
        <p:spPr>
          <a:xfrm>
            <a:off x="368488" y="374013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"/>
          <p:cNvSpPr/>
          <p:nvPr/>
        </p:nvSpPr>
        <p:spPr>
          <a:xfrm>
            <a:off x="8347050" y="7287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6328375" y="4045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125825" y="23375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8632975" y="3425438"/>
            <a:ext cx="311900" cy="314700"/>
            <a:chOff x="8571050" y="1873050"/>
            <a:chExt cx="311900" cy="314700"/>
          </a:xfrm>
        </p:grpSpPr>
        <p:sp>
          <p:nvSpPr>
            <p:cNvPr id="223" name="Google Shape;223;p6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29" name="Google Shape;229;p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7"/>
          <p:cNvSpPr txBox="1">
            <a:spLocks noGrp="1"/>
          </p:cNvSpPr>
          <p:nvPr>
            <p:ph type="body" idx="1"/>
          </p:nvPr>
        </p:nvSpPr>
        <p:spPr>
          <a:xfrm>
            <a:off x="1106875" y="1780450"/>
            <a:ext cx="4550700" cy="22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040500" y="632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92457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8493875" y="41072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263" name="Google Shape;263;p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7"/>
          <p:cNvGrpSpPr/>
          <p:nvPr/>
        </p:nvGrpSpPr>
        <p:grpSpPr>
          <a:xfrm rot="8927671" flipH="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268" name="Google Shape;268;p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7"/>
          <p:cNvGrpSpPr/>
          <p:nvPr/>
        </p:nvGrpSpPr>
        <p:grpSpPr>
          <a:xfrm>
            <a:off x="5510725" y="4212900"/>
            <a:ext cx="581325" cy="169475"/>
            <a:chOff x="5393300" y="2420750"/>
            <a:chExt cx="581325" cy="169475"/>
          </a:xfrm>
        </p:grpSpPr>
        <p:sp>
          <p:nvSpPr>
            <p:cNvPr id="271" name="Google Shape;271;p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26" name="Google Shape;326;p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9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 flipH="1">
            <a:off x="799825" y="2333204"/>
            <a:ext cx="29499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1689363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231975" y="28904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8724913" y="18623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3535475" y="1071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8557800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5936938" y="45333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2118825" y="4151363"/>
            <a:ext cx="311900" cy="314700"/>
            <a:chOff x="8571050" y="1873050"/>
            <a:chExt cx="311900" cy="314700"/>
          </a:xfrm>
        </p:grpSpPr>
        <p:sp>
          <p:nvSpPr>
            <p:cNvPr id="362" name="Google Shape;362;p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9"/>
          <p:cNvGrpSpPr/>
          <p:nvPr/>
        </p:nvGrpSpPr>
        <p:grpSpPr>
          <a:xfrm>
            <a:off x="347725" y="833175"/>
            <a:ext cx="730975" cy="238525"/>
            <a:chOff x="3798300" y="2287225"/>
            <a:chExt cx="730975" cy="238525"/>
          </a:xfrm>
        </p:grpSpPr>
        <p:sp>
          <p:nvSpPr>
            <p:cNvPr id="367" name="Google Shape;367;p9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6077875" y="460850"/>
            <a:ext cx="529900" cy="149350"/>
            <a:chOff x="3898800" y="2624300"/>
            <a:chExt cx="529900" cy="149350"/>
          </a:xfrm>
        </p:grpSpPr>
        <p:sp>
          <p:nvSpPr>
            <p:cNvPr id="370" name="Google Shape;370;p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>
            <a:spLocks noGrp="1"/>
          </p:cNvSpPr>
          <p:nvPr>
            <p:ph type="body" idx="1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Dancing Script"/>
                <a:ea typeface="Dancing Script"/>
                <a:cs typeface="Dancing Script"/>
                <a:sym typeface="Dancing Script"/>
              </a:defRPr>
            </a:lvl1pPr>
          </a:lstStyle>
          <a:p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7238275" y="12535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0"/>
          <p:cNvSpPr/>
          <p:nvPr/>
        </p:nvSpPr>
        <p:spPr>
          <a:xfrm>
            <a:off x="8765600" y="3671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3877275" y="25288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0"/>
          <p:cNvSpPr/>
          <p:nvPr/>
        </p:nvSpPr>
        <p:spPr>
          <a:xfrm>
            <a:off x="376500" y="12754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5109563" y="427913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5363100" y="28598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>
            <a:off x="3760113" y="6958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1637488" y="464021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256000" y="2742800"/>
            <a:ext cx="311900" cy="314700"/>
            <a:chOff x="8571050" y="1873050"/>
            <a:chExt cx="311900" cy="314700"/>
          </a:xfrm>
        </p:grpSpPr>
        <p:sp>
          <p:nvSpPr>
            <p:cNvPr id="383" name="Google Shape;383;p10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10"/>
          <p:cNvGrpSpPr/>
          <p:nvPr/>
        </p:nvGrpSpPr>
        <p:grpSpPr>
          <a:xfrm flipH="1">
            <a:off x="1503200" y="3929775"/>
            <a:ext cx="529900" cy="149350"/>
            <a:chOff x="3898800" y="2624300"/>
            <a:chExt cx="529900" cy="149350"/>
          </a:xfrm>
        </p:grpSpPr>
        <p:sp>
          <p:nvSpPr>
            <p:cNvPr id="388" name="Google Shape;388;p1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0"/>
          <p:cNvGrpSpPr/>
          <p:nvPr/>
        </p:nvGrpSpPr>
        <p:grpSpPr>
          <a:xfrm>
            <a:off x="7053975" y="357513"/>
            <a:ext cx="581325" cy="169475"/>
            <a:chOff x="5393300" y="2420750"/>
            <a:chExt cx="581325" cy="169475"/>
          </a:xfrm>
        </p:grpSpPr>
        <p:sp>
          <p:nvSpPr>
            <p:cNvPr id="391" name="Google Shape;391;p10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 txBox="1">
            <a:spLocks noGrp="1"/>
          </p:cNvSpPr>
          <p:nvPr>
            <p:ph type="title" hasCustomPrompt="1"/>
          </p:nvPr>
        </p:nvSpPr>
        <p:spPr>
          <a:xfrm>
            <a:off x="1353150" y="1330375"/>
            <a:ext cx="6437700" cy="17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11"/>
          <p:cNvSpPr txBox="1">
            <a:spLocks noGrp="1"/>
          </p:cNvSpPr>
          <p:nvPr>
            <p:ph type="body" idx="1"/>
          </p:nvPr>
        </p:nvSpPr>
        <p:spPr>
          <a:xfrm>
            <a:off x="2032950" y="3202650"/>
            <a:ext cx="5078100" cy="435000"/>
          </a:xfrm>
          <a:prstGeom prst="rect">
            <a:avLst/>
          </a:prstGeom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96" name="Google Shape;396;p1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97" name="Google Shape;397;p1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chemeClr val="lt2">
                <a:alpha val="48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11"/>
          <p:cNvSpPr/>
          <p:nvPr/>
        </p:nvSpPr>
        <p:spPr>
          <a:xfrm>
            <a:off x="2873850" y="63203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1"/>
          <p:cNvSpPr/>
          <p:nvPr/>
        </p:nvSpPr>
        <p:spPr>
          <a:xfrm>
            <a:off x="3311925" y="46079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1"/>
          <p:cNvSpPr/>
          <p:nvPr/>
        </p:nvSpPr>
        <p:spPr>
          <a:xfrm>
            <a:off x="7985113" y="24494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578428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11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430" name="Google Shape;430;p1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11"/>
          <p:cNvGrpSpPr/>
          <p:nvPr/>
        </p:nvGrpSpPr>
        <p:grpSpPr>
          <a:xfrm>
            <a:off x="1669875" y="4293263"/>
            <a:ext cx="311900" cy="314700"/>
            <a:chOff x="8571050" y="1873050"/>
            <a:chExt cx="311900" cy="314700"/>
          </a:xfrm>
        </p:grpSpPr>
        <p:sp>
          <p:nvSpPr>
            <p:cNvPr id="435" name="Google Shape;435;p1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1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440" name="Google Shape;440;p11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1"/>
          <p:cNvGrpSpPr/>
          <p:nvPr/>
        </p:nvGrpSpPr>
        <p:grpSpPr>
          <a:xfrm>
            <a:off x="6399800" y="482688"/>
            <a:ext cx="529900" cy="149350"/>
            <a:chOff x="3898800" y="2624300"/>
            <a:chExt cx="529900" cy="149350"/>
          </a:xfrm>
        </p:grpSpPr>
        <p:sp>
          <p:nvSpPr>
            <p:cNvPr id="443" name="Google Shape;443;p1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3001400" y="701760"/>
            <a:ext cx="5581800" cy="2361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n" sz="6600" dirty="0">
                <a:solidFill>
                  <a:schemeClr val="dk1"/>
                </a:solidFill>
              </a:rPr>
              <a:t>Workshop Kualitas Perangkat Lunak</a:t>
            </a:r>
          </a:p>
        </p:txBody>
      </p:sp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1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Dosen Pengampu</a:t>
            </a:r>
            <a:endParaRPr dirty="0"/>
          </a:p>
        </p:txBody>
      </p:sp>
      <p:sp>
        <p:nvSpPr>
          <p:cNvPr id="1960" name="Google Shape;1960;p51"/>
          <p:cNvSpPr txBox="1">
            <a:spLocks noGrp="1"/>
          </p:cNvSpPr>
          <p:nvPr>
            <p:ph type="subTitle" idx="1"/>
          </p:nvPr>
        </p:nvSpPr>
        <p:spPr>
          <a:xfrm>
            <a:off x="2279309" y="1747965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</a:t>
            </a:r>
            <a:r>
              <a:rPr lang="en" dirty="0"/>
              <a:t>d Telegram: @ulfaemi</a:t>
            </a:r>
            <a:endParaRPr dirty="0"/>
          </a:p>
        </p:txBody>
      </p:sp>
      <p:sp>
        <p:nvSpPr>
          <p:cNvPr id="1962" name="Google Shape;1962;p51"/>
          <p:cNvSpPr txBox="1">
            <a:spLocks noGrp="1"/>
          </p:cNvSpPr>
          <p:nvPr>
            <p:ph type="title" idx="3"/>
          </p:nvPr>
        </p:nvSpPr>
        <p:spPr>
          <a:xfrm>
            <a:off x="1238924" y="134133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63" name="Google Shape;1963;p51"/>
          <p:cNvSpPr txBox="1">
            <a:spLocks noGrp="1"/>
          </p:cNvSpPr>
          <p:nvPr>
            <p:ph type="title" idx="4"/>
          </p:nvPr>
        </p:nvSpPr>
        <p:spPr>
          <a:xfrm>
            <a:off x="2289879" y="2430694"/>
            <a:ext cx="3492558" cy="436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 err="1"/>
              <a:t>Febiana</a:t>
            </a:r>
            <a:r>
              <a:rPr lang="en-ID" dirty="0"/>
              <a:t> Putri Mentari</a:t>
            </a:r>
            <a:endParaRPr lang="en-US" dirty="0"/>
          </a:p>
        </p:txBody>
      </p:sp>
      <p:sp>
        <p:nvSpPr>
          <p:cNvPr id="1964" name="Google Shape;1964;p51"/>
          <p:cNvSpPr txBox="1">
            <a:spLocks noGrp="1"/>
          </p:cNvSpPr>
          <p:nvPr>
            <p:ph type="subTitle" idx="5"/>
          </p:nvPr>
        </p:nvSpPr>
        <p:spPr>
          <a:xfrm>
            <a:off x="2289892" y="2869553"/>
            <a:ext cx="2845634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Id Telegram: @febiana</a:t>
            </a:r>
            <a:endParaRPr dirty="0"/>
          </a:p>
        </p:txBody>
      </p:sp>
      <p:sp>
        <p:nvSpPr>
          <p:cNvPr id="1965" name="Google Shape;1965;p51"/>
          <p:cNvSpPr txBox="1">
            <a:spLocks noGrp="1"/>
          </p:cNvSpPr>
          <p:nvPr>
            <p:ph type="title" idx="6"/>
          </p:nvPr>
        </p:nvSpPr>
        <p:spPr>
          <a:xfrm>
            <a:off x="1261973" y="2484193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972" name="Google Shape;1972;p51"/>
          <p:cNvGrpSpPr/>
          <p:nvPr/>
        </p:nvGrpSpPr>
        <p:grpSpPr>
          <a:xfrm>
            <a:off x="1208442" y="1392734"/>
            <a:ext cx="900900" cy="824524"/>
            <a:chOff x="-164200" y="1462250"/>
            <a:chExt cx="1037425" cy="949475"/>
          </a:xfrm>
        </p:grpSpPr>
        <p:sp>
          <p:nvSpPr>
            <p:cNvPr id="1973" name="Google Shape;1973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1"/>
          <p:cNvGrpSpPr/>
          <p:nvPr/>
        </p:nvGrpSpPr>
        <p:grpSpPr>
          <a:xfrm>
            <a:off x="1201003" y="2535588"/>
            <a:ext cx="900900" cy="824524"/>
            <a:chOff x="-164200" y="1462250"/>
            <a:chExt cx="1037425" cy="949475"/>
          </a:xfrm>
        </p:grpSpPr>
        <p:sp>
          <p:nvSpPr>
            <p:cNvPr id="2025" name="Google Shape;2025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077" name="Google Shape;2077;p5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 rot="2065613">
            <a:off x="8269269" y="3635549"/>
            <a:ext cx="1653875" cy="539976"/>
            <a:chOff x="2564525" y="5223525"/>
            <a:chExt cx="2556110" cy="834547"/>
          </a:xfrm>
        </p:grpSpPr>
        <p:sp>
          <p:nvSpPr>
            <p:cNvPr id="2111" name="Google Shape;2111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1963;p51">
            <a:extLst>
              <a:ext uri="{FF2B5EF4-FFF2-40B4-BE49-F238E27FC236}">
                <a16:creationId xmlns:a16="http://schemas.microsoft.com/office/drawing/2014/main" id="{8A582B4C-9245-C7BE-043D-415CB981FD9E}"/>
              </a:ext>
            </a:extLst>
          </p:cNvPr>
          <p:cNvSpPr txBox="1">
            <a:spLocks/>
          </p:cNvSpPr>
          <p:nvPr/>
        </p:nvSpPr>
        <p:spPr>
          <a:xfrm>
            <a:off x="2353379" y="3563111"/>
            <a:ext cx="3429058" cy="4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ID" dirty="0">
                <a:highlight>
                  <a:srgbClr val="FFDBDE"/>
                </a:highlight>
              </a:rPr>
              <a:t>Imam </a:t>
            </a:r>
            <a:r>
              <a:rPr lang="en-ID" dirty="0" err="1">
                <a:highlight>
                  <a:srgbClr val="FFDBDE"/>
                </a:highlight>
              </a:rPr>
              <a:t>Thoib</a:t>
            </a:r>
            <a:endParaRPr lang="en" dirty="0">
              <a:highlight>
                <a:srgbClr val="FFDBDE"/>
              </a:highlight>
            </a:endParaRPr>
          </a:p>
        </p:txBody>
      </p:sp>
      <p:sp>
        <p:nvSpPr>
          <p:cNvPr id="37" name="Google Shape;1964;p51">
            <a:extLst>
              <a:ext uri="{FF2B5EF4-FFF2-40B4-BE49-F238E27FC236}">
                <a16:creationId xmlns:a16="http://schemas.microsoft.com/office/drawing/2014/main" id="{9ACEFF87-7B59-5319-8891-CA42E6EC2C96}"/>
              </a:ext>
            </a:extLst>
          </p:cNvPr>
          <p:cNvSpPr txBox="1">
            <a:spLocks/>
          </p:cNvSpPr>
          <p:nvPr/>
        </p:nvSpPr>
        <p:spPr>
          <a:xfrm>
            <a:off x="2353392" y="4001970"/>
            <a:ext cx="3057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Id Telegram: @ithoib</a:t>
            </a:r>
          </a:p>
        </p:txBody>
      </p:sp>
      <p:sp>
        <p:nvSpPr>
          <p:cNvPr id="39" name="Google Shape;1965;p51">
            <a:extLst>
              <a:ext uri="{FF2B5EF4-FFF2-40B4-BE49-F238E27FC236}">
                <a16:creationId xmlns:a16="http://schemas.microsoft.com/office/drawing/2014/main" id="{95D99446-00A9-3D38-D5B0-36A5EE4E4D69}"/>
              </a:ext>
            </a:extLst>
          </p:cNvPr>
          <p:cNvSpPr txBox="1">
            <a:spLocks/>
          </p:cNvSpPr>
          <p:nvPr/>
        </p:nvSpPr>
        <p:spPr>
          <a:xfrm>
            <a:off x="1325473" y="3616610"/>
            <a:ext cx="8397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5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ncing Script"/>
              <a:buNone/>
              <a:defRPr sz="36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/>
              <a:t>02</a:t>
            </a:r>
          </a:p>
        </p:txBody>
      </p:sp>
      <p:grpSp>
        <p:nvGrpSpPr>
          <p:cNvPr id="40" name="Google Shape;2024;p51">
            <a:extLst>
              <a:ext uri="{FF2B5EF4-FFF2-40B4-BE49-F238E27FC236}">
                <a16:creationId xmlns:a16="http://schemas.microsoft.com/office/drawing/2014/main" id="{D205A4F6-953E-A145-F83E-6DB976B931C0}"/>
              </a:ext>
            </a:extLst>
          </p:cNvPr>
          <p:cNvGrpSpPr/>
          <p:nvPr/>
        </p:nvGrpSpPr>
        <p:grpSpPr>
          <a:xfrm>
            <a:off x="1264503" y="3668005"/>
            <a:ext cx="900900" cy="824524"/>
            <a:chOff x="-164200" y="1462250"/>
            <a:chExt cx="1037425" cy="949475"/>
          </a:xfrm>
        </p:grpSpPr>
        <p:sp>
          <p:nvSpPr>
            <p:cNvPr id="41" name="Google Shape;2025;p51">
              <a:extLst>
                <a:ext uri="{FF2B5EF4-FFF2-40B4-BE49-F238E27FC236}">
                  <a16:creationId xmlns:a16="http://schemas.microsoft.com/office/drawing/2014/main" id="{B755F88F-A8A5-01D9-F787-EECEAD2F6B8A}"/>
                </a:ext>
              </a:extLst>
            </p:cNvPr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26;p51">
              <a:extLst>
                <a:ext uri="{FF2B5EF4-FFF2-40B4-BE49-F238E27FC236}">
                  <a16:creationId xmlns:a16="http://schemas.microsoft.com/office/drawing/2014/main" id="{85B35E73-8500-1CD2-BBBE-037263085EE6}"/>
                </a:ext>
              </a:extLst>
            </p:cNvPr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27;p51">
              <a:extLst>
                <a:ext uri="{FF2B5EF4-FFF2-40B4-BE49-F238E27FC236}">
                  <a16:creationId xmlns:a16="http://schemas.microsoft.com/office/drawing/2014/main" id="{8B164B9C-DD1E-754E-652E-CF728207E7DC}"/>
                </a:ext>
              </a:extLst>
            </p:cNvPr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28;p51">
              <a:extLst>
                <a:ext uri="{FF2B5EF4-FFF2-40B4-BE49-F238E27FC236}">
                  <a16:creationId xmlns:a16="http://schemas.microsoft.com/office/drawing/2014/main" id="{30B96689-9038-4A25-05AA-6C2F850D4AAC}"/>
                </a:ext>
              </a:extLst>
            </p:cNvPr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29;p51">
              <a:extLst>
                <a:ext uri="{FF2B5EF4-FFF2-40B4-BE49-F238E27FC236}">
                  <a16:creationId xmlns:a16="http://schemas.microsoft.com/office/drawing/2014/main" id="{FCD3EAD9-BB17-BE7C-1364-A3182D19734D}"/>
                </a:ext>
              </a:extLst>
            </p:cNvPr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30;p51">
              <a:extLst>
                <a:ext uri="{FF2B5EF4-FFF2-40B4-BE49-F238E27FC236}">
                  <a16:creationId xmlns:a16="http://schemas.microsoft.com/office/drawing/2014/main" id="{39A0C6B4-D561-F54D-7C9E-3252EA44E980}"/>
                </a:ext>
              </a:extLst>
            </p:cNvPr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31;p51">
              <a:extLst>
                <a:ext uri="{FF2B5EF4-FFF2-40B4-BE49-F238E27FC236}">
                  <a16:creationId xmlns:a16="http://schemas.microsoft.com/office/drawing/2014/main" id="{7362C1B4-E62F-B4A3-BF15-A5605629A092}"/>
                </a:ext>
              </a:extLst>
            </p:cNvPr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32;p51">
              <a:extLst>
                <a:ext uri="{FF2B5EF4-FFF2-40B4-BE49-F238E27FC236}">
                  <a16:creationId xmlns:a16="http://schemas.microsoft.com/office/drawing/2014/main" id="{4F3ECD61-8AD9-580B-494C-703A3A7D5F0F}"/>
                </a:ext>
              </a:extLst>
            </p:cNvPr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33;p51">
              <a:extLst>
                <a:ext uri="{FF2B5EF4-FFF2-40B4-BE49-F238E27FC236}">
                  <a16:creationId xmlns:a16="http://schemas.microsoft.com/office/drawing/2014/main" id="{E8AB09FD-8CC8-2CF9-2BB5-2A513DDAB13D}"/>
                </a:ext>
              </a:extLst>
            </p:cNvPr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34;p51">
              <a:extLst>
                <a:ext uri="{FF2B5EF4-FFF2-40B4-BE49-F238E27FC236}">
                  <a16:creationId xmlns:a16="http://schemas.microsoft.com/office/drawing/2014/main" id="{14409515-3E4E-2BAD-CBC0-C453003F4263}"/>
                </a:ext>
              </a:extLst>
            </p:cNvPr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35;p51">
              <a:extLst>
                <a:ext uri="{FF2B5EF4-FFF2-40B4-BE49-F238E27FC236}">
                  <a16:creationId xmlns:a16="http://schemas.microsoft.com/office/drawing/2014/main" id="{0DDAED13-9ABE-70BB-F4DD-5A3D0014D462}"/>
                </a:ext>
              </a:extLst>
            </p:cNvPr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36;p51">
              <a:extLst>
                <a:ext uri="{FF2B5EF4-FFF2-40B4-BE49-F238E27FC236}">
                  <a16:creationId xmlns:a16="http://schemas.microsoft.com/office/drawing/2014/main" id="{36910D31-F02A-6605-4EC9-A8295A388691}"/>
                </a:ext>
              </a:extLst>
            </p:cNvPr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37;p51">
              <a:extLst>
                <a:ext uri="{FF2B5EF4-FFF2-40B4-BE49-F238E27FC236}">
                  <a16:creationId xmlns:a16="http://schemas.microsoft.com/office/drawing/2014/main" id="{85D238A3-2BC6-A0AB-60C7-BBEB28BAD29B}"/>
                </a:ext>
              </a:extLst>
            </p:cNvPr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38;p51">
              <a:extLst>
                <a:ext uri="{FF2B5EF4-FFF2-40B4-BE49-F238E27FC236}">
                  <a16:creationId xmlns:a16="http://schemas.microsoft.com/office/drawing/2014/main" id="{AC053953-5804-8720-51AD-480F7E833FC6}"/>
                </a:ext>
              </a:extLst>
            </p:cNvPr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39;p51">
              <a:extLst>
                <a:ext uri="{FF2B5EF4-FFF2-40B4-BE49-F238E27FC236}">
                  <a16:creationId xmlns:a16="http://schemas.microsoft.com/office/drawing/2014/main" id="{5FCD87FC-F5CA-345A-E1C6-75902DF2223A}"/>
                </a:ext>
              </a:extLst>
            </p:cNvPr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40;p51">
              <a:extLst>
                <a:ext uri="{FF2B5EF4-FFF2-40B4-BE49-F238E27FC236}">
                  <a16:creationId xmlns:a16="http://schemas.microsoft.com/office/drawing/2014/main" id="{6D011809-4234-B3D2-809A-74802F07C1AD}"/>
                </a:ext>
              </a:extLst>
            </p:cNvPr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41;p51">
              <a:extLst>
                <a:ext uri="{FF2B5EF4-FFF2-40B4-BE49-F238E27FC236}">
                  <a16:creationId xmlns:a16="http://schemas.microsoft.com/office/drawing/2014/main" id="{AA3E9332-B4AF-8F91-0196-4232D77E774B}"/>
                </a:ext>
              </a:extLst>
            </p:cNvPr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42;p51">
              <a:extLst>
                <a:ext uri="{FF2B5EF4-FFF2-40B4-BE49-F238E27FC236}">
                  <a16:creationId xmlns:a16="http://schemas.microsoft.com/office/drawing/2014/main" id="{F623026F-86BD-A19E-8AF4-434684CE0CFA}"/>
                </a:ext>
              </a:extLst>
            </p:cNvPr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43;p51">
              <a:extLst>
                <a:ext uri="{FF2B5EF4-FFF2-40B4-BE49-F238E27FC236}">
                  <a16:creationId xmlns:a16="http://schemas.microsoft.com/office/drawing/2014/main" id="{0CA19E8C-8D6A-DF04-2671-B5354412A890}"/>
                </a:ext>
              </a:extLst>
            </p:cNvPr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44;p51">
              <a:extLst>
                <a:ext uri="{FF2B5EF4-FFF2-40B4-BE49-F238E27FC236}">
                  <a16:creationId xmlns:a16="http://schemas.microsoft.com/office/drawing/2014/main" id="{10C49744-3A4F-AA7C-E642-03560BF59A8D}"/>
                </a:ext>
              </a:extLst>
            </p:cNvPr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45;p51">
              <a:extLst>
                <a:ext uri="{FF2B5EF4-FFF2-40B4-BE49-F238E27FC236}">
                  <a16:creationId xmlns:a16="http://schemas.microsoft.com/office/drawing/2014/main" id="{9E63D8D2-5038-4EEC-15AD-708F0E0B1AA2}"/>
                </a:ext>
              </a:extLst>
            </p:cNvPr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46;p51">
              <a:extLst>
                <a:ext uri="{FF2B5EF4-FFF2-40B4-BE49-F238E27FC236}">
                  <a16:creationId xmlns:a16="http://schemas.microsoft.com/office/drawing/2014/main" id="{55A90002-F857-6F51-959D-3CCAF392BC94}"/>
                </a:ext>
              </a:extLst>
            </p:cNvPr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47;p51">
              <a:extLst>
                <a:ext uri="{FF2B5EF4-FFF2-40B4-BE49-F238E27FC236}">
                  <a16:creationId xmlns:a16="http://schemas.microsoft.com/office/drawing/2014/main" id="{AD67FEC8-FB81-8D7B-7409-2029F7073D5B}"/>
                </a:ext>
              </a:extLst>
            </p:cNvPr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2048;p51">
              <a:extLst>
                <a:ext uri="{FF2B5EF4-FFF2-40B4-BE49-F238E27FC236}">
                  <a16:creationId xmlns:a16="http://schemas.microsoft.com/office/drawing/2014/main" id="{D881F650-136A-0327-9884-7553242EBF14}"/>
                </a:ext>
              </a:extLst>
            </p:cNvPr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2049;p51">
              <a:extLst>
                <a:ext uri="{FF2B5EF4-FFF2-40B4-BE49-F238E27FC236}">
                  <a16:creationId xmlns:a16="http://schemas.microsoft.com/office/drawing/2014/main" id="{D191DD5F-EFCF-516F-A949-1061D4FF7FDF}"/>
                </a:ext>
              </a:extLst>
            </p:cNvPr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963;p51">
            <a:extLst>
              <a:ext uri="{FF2B5EF4-FFF2-40B4-BE49-F238E27FC236}">
                <a16:creationId xmlns:a16="http://schemas.microsoft.com/office/drawing/2014/main" id="{BD245928-9D48-42E1-B9FB-9550534F4B0B}"/>
              </a:ext>
            </a:extLst>
          </p:cNvPr>
          <p:cNvSpPr txBox="1">
            <a:spLocks/>
          </p:cNvSpPr>
          <p:nvPr/>
        </p:nvSpPr>
        <p:spPr>
          <a:xfrm>
            <a:off x="2279309" y="1395237"/>
            <a:ext cx="3429058" cy="43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/>
              <a:t>Ulfa Emi Rahmawati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2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Penilaian</a:t>
            </a:r>
            <a:endParaRPr dirty="0"/>
          </a:p>
        </p:txBody>
      </p:sp>
      <p:sp>
        <p:nvSpPr>
          <p:cNvPr id="2126" name="Google Shape;2126;p52"/>
          <p:cNvSpPr txBox="1">
            <a:spLocks noGrp="1"/>
          </p:cNvSpPr>
          <p:nvPr>
            <p:ph type="subTitle" idx="1"/>
          </p:nvPr>
        </p:nvSpPr>
        <p:spPr>
          <a:xfrm>
            <a:off x="1423380" y="2240950"/>
            <a:ext cx="5388195" cy="2096700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Partisipatif</a:t>
            </a:r>
            <a:r>
              <a:rPr lang="en-US" dirty="0"/>
              <a:t> (Case Method)	20%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/>
              <a:t>Hasil </a:t>
            </a:r>
            <a:r>
              <a:rPr lang="en-US" dirty="0" err="1"/>
              <a:t>Proyek</a:t>
            </a:r>
            <a:r>
              <a:rPr lang="en-US" dirty="0"/>
              <a:t> (Team-based Project)	65%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 err="1"/>
              <a:t>Kognitif</a:t>
            </a:r>
            <a:r>
              <a:rPr lang="en-US" dirty="0"/>
              <a:t> (</a:t>
            </a:r>
            <a:r>
              <a:rPr lang="en-US" dirty="0" err="1"/>
              <a:t>Kuis</a:t>
            </a:r>
            <a:r>
              <a:rPr lang="en-US" dirty="0"/>
              <a:t>)			15%</a:t>
            </a:r>
          </a:p>
        </p:txBody>
      </p:sp>
      <p:grpSp>
        <p:nvGrpSpPr>
          <p:cNvPr id="2127" name="Google Shape;2127;p52"/>
          <p:cNvGrpSpPr/>
          <p:nvPr/>
        </p:nvGrpSpPr>
        <p:grpSpPr>
          <a:xfrm>
            <a:off x="7580996" y="3673505"/>
            <a:ext cx="1002623" cy="934476"/>
            <a:chOff x="6556651" y="3032093"/>
            <a:chExt cx="1672432" cy="1558759"/>
          </a:xfrm>
        </p:grpSpPr>
        <p:sp>
          <p:nvSpPr>
            <p:cNvPr id="2128" name="Google Shape;2128;p52"/>
            <p:cNvSpPr/>
            <p:nvPr/>
          </p:nvSpPr>
          <p:spPr>
            <a:xfrm>
              <a:off x="6556651" y="3032093"/>
              <a:ext cx="1672432" cy="1558759"/>
            </a:xfrm>
            <a:custGeom>
              <a:avLst/>
              <a:gdLst/>
              <a:ahLst/>
              <a:cxnLst/>
              <a:rect l="l" t="t" r="r" b="b"/>
              <a:pathLst>
                <a:path w="49258" h="45910" extrusionOk="0">
                  <a:moveTo>
                    <a:pt x="25421" y="1"/>
                  </a:moveTo>
                  <a:cubicBezTo>
                    <a:pt x="15700" y="433"/>
                    <a:pt x="7346" y="6878"/>
                    <a:pt x="4429" y="16132"/>
                  </a:cubicBezTo>
                  <a:cubicBezTo>
                    <a:pt x="4429" y="16204"/>
                    <a:pt x="4393" y="16276"/>
                    <a:pt x="4393" y="16384"/>
                  </a:cubicBezTo>
                  <a:cubicBezTo>
                    <a:pt x="1" y="31075"/>
                    <a:pt x="10983" y="45873"/>
                    <a:pt x="26358" y="45909"/>
                  </a:cubicBezTo>
                  <a:lnTo>
                    <a:pt x="26322" y="45873"/>
                  </a:lnTo>
                  <a:lnTo>
                    <a:pt x="26322" y="45873"/>
                  </a:lnTo>
                  <a:cubicBezTo>
                    <a:pt x="26354" y="45874"/>
                    <a:pt x="26387" y="45874"/>
                    <a:pt x="26420" y="45874"/>
                  </a:cubicBezTo>
                  <a:cubicBezTo>
                    <a:pt x="34699" y="45874"/>
                    <a:pt x="42325" y="41344"/>
                    <a:pt x="46377" y="34099"/>
                  </a:cubicBezTo>
                  <a:cubicBezTo>
                    <a:pt x="46485" y="33955"/>
                    <a:pt x="46593" y="33811"/>
                    <a:pt x="46665" y="33667"/>
                  </a:cubicBezTo>
                  <a:cubicBezTo>
                    <a:pt x="48358" y="30355"/>
                    <a:pt x="49258" y="26718"/>
                    <a:pt x="49258" y="23045"/>
                  </a:cubicBezTo>
                  <a:lnTo>
                    <a:pt x="49258" y="22973"/>
                  </a:lnTo>
                  <a:cubicBezTo>
                    <a:pt x="49258" y="16780"/>
                    <a:pt x="46773" y="10875"/>
                    <a:pt x="42381" y="6590"/>
                  </a:cubicBezTo>
                  <a:lnTo>
                    <a:pt x="42237" y="6446"/>
                  </a:lnTo>
                  <a:cubicBezTo>
                    <a:pt x="42165" y="6374"/>
                    <a:pt x="42093" y="6338"/>
                    <a:pt x="42021" y="6266"/>
                  </a:cubicBezTo>
                  <a:cubicBezTo>
                    <a:pt x="41300" y="5582"/>
                    <a:pt x="40544" y="4970"/>
                    <a:pt x="39788" y="4358"/>
                  </a:cubicBezTo>
                  <a:cubicBezTo>
                    <a:pt x="39680" y="4322"/>
                    <a:pt x="39608" y="4250"/>
                    <a:pt x="39536" y="4214"/>
                  </a:cubicBezTo>
                  <a:cubicBezTo>
                    <a:pt x="35683" y="1477"/>
                    <a:pt x="31074" y="37"/>
                    <a:pt x="26322" y="37"/>
                  </a:cubicBezTo>
                  <a:lnTo>
                    <a:pt x="25961" y="37"/>
                  </a:lnTo>
                  <a:cubicBezTo>
                    <a:pt x="25817" y="1"/>
                    <a:pt x="25673" y="1"/>
                    <a:pt x="25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6583542" y="3112797"/>
              <a:ext cx="1556315" cy="1379117"/>
            </a:xfrm>
            <a:custGeom>
              <a:avLst/>
              <a:gdLst/>
              <a:ahLst/>
              <a:cxnLst/>
              <a:rect l="l" t="t" r="r" b="b"/>
              <a:pathLst>
                <a:path w="45838" h="40619" extrusionOk="0">
                  <a:moveTo>
                    <a:pt x="24665" y="0"/>
                  </a:moveTo>
                  <a:cubicBezTo>
                    <a:pt x="9038" y="649"/>
                    <a:pt x="1" y="17932"/>
                    <a:pt x="8354" y="31146"/>
                  </a:cubicBezTo>
                  <a:cubicBezTo>
                    <a:pt x="12350" y="37494"/>
                    <a:pt x="18929" y="40618"/>
                    <a:pt x="25499" y="40618"/>
                  </a:cubicBezTo>
                  <a:cubicBezTo>
                    <a:pt x="32605" y="40618"/>
                    <a:pt x="39699" y="36963"/>
                    <a:pt x="43497" y="29778"/>
                  </a:cubicBezTo>
                  <a:cubicBezTo>
                    <a:pt x="43533" y="29706"/>
                    <a:pt x="43569" y="29634"/>
                    <a:pt x="43605" y="29562"/>
                  </a:cubicBezTo>
                  <a:cubicBezTo>
                    <a:pt x="43641" y="29454"/>
                    <a:pt x="43713" y="29346"/>
                    <a:pt x="43749" y="29238"/>
                  </a:cubicBezTo>
                  <a:cubicBezTo>
                    <a:pt x="45117" y="26465"/>
                    <a:pt x="45837" y="23405"/>
                    <a:pt x="45837" y="20308"/>
                  </a:cubicBezTo>
                  <a:cubicBezTo>
                    <a:pt x="45837" y="9074"/>
                    <a:pt x="36728" y="0"/>
                    <a:pt x="25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6791364" y="3111575"/>
              <a:ext cx="784914" cy="1307409"/>
            </a:xfrm>
            <a:custGeom>
              <a:avLst/>
              <a:gdLst/>
              <a:ahLst/>
              <a:cxnLst/>
              <a:rect l="l" t="t" r="r" b="b"/>
              <a:pathLst>
                <a:path w="23118" h="38507" extrusionOk="0">
                  <a:moveTo>
                    <a:pt x="18580" y="0"/>
                  </a:moveTo>
                  <a:cubicBezTo>
                    <a:pt x="9975" y="360"/>
                    <a:pt x="2557" y="6086"/>
                    <a:pt x="1" y="14295"/>
                  </a:cubicBezTo>
                  <a:lnTo>
                    <a:pt x="3962" y="17212"/>
                  </a:lnTo>
                  <a:cubicBezTo>
                    <a:pt x="5078" y="18040"/>
                    <a:pt x="6302" y="18904"/>
                    <a:pt x="7670" y="18940"/>
                  </a:cubicBezTo>
                  <a:cubicBezTo>
                    <a:pt x="8270" y="18940"/>
                    <a:pt x="8903" y="18796"/>
                    <a:pt x="9503" y="18796"/>
                  </a:cubicBezTo>
                  <a:cubicBezTo>
                    <a:pt x="9803" y="18796"/>
                    <a:pt x="10095" y="18832"/>
                    <a:pt x="10371" y="18940"/>
                  </a:cubicBezTo>
                  <a:cubicBezTo>
                    <a:pt x="11415" y="19336"/>
                    <a:pt x="11883" y="20668"/>
                    <a:pt x="11739" y="21784"/>
                  </a:cubicBezTo>
                  <a:cubicBezTo>
                    <a:pt x="11595" y="22901"/>
                    <a:pt x="11019" y="23909"/>
                    <a:pt x="10659" y="24989"/>
                  </a:cubicBezTo>
                  <a:cubicBezTo>
                    <a:pt x="9903" y="27149"/>
                    <a:pt x="9903" y="29634"/>
                    <a:pt x="11055" y="31614"/>
                  </a:cubicBezTo>
                  <a:cubicBezTo>
                    <a:pt x="12495" y="34027"/>
                    <a:pt x="15268" y="35179"/>
                    <a:pt x="17896" y="36187"/>
                  </a:cubicBezTo>
                  <a:cubicBezTo>
                    <a:pt x="18652" y="36403"/>
                    <a:pt x="19337" y="36763"/>
                    <a:pt x="19877" y="37303"/>
                  </a:cubicBezTo>
                  <a:cubicBezTo>
                    <a:pt x="20201" y="37663"/>
                    <a:pt x="20417" y="38131"/>
                    <a:pt x="20849" y="38383"/>
                  </a:cubicBezTo>
                  <a:cubicBezTo>
                    <a:pt x="20979" y="38466"/>
                    <a:pt x="21143" y="38506"/>
                    <a:pt x="21308" y="38506"/>
                  </a:cubicBezTo>
                  <a:cubicBezTo>
                    <a:pt x="21644" y="38506"/>
                    <a:pt x="21977" y="38338"/>
                    <a:pt x="22001" y="38023"/>
                  </a:cubicBezTo>
                  <a:cubicBezTo>
                    <a:pt x="20957" y="36691"/>
                    <a:pt x="20849" y="34855"/>
                    <a:pt x="21209" y="33199"/>
                  </a:cubicBezTo>
                  <a:cubicBezTo>
                    <a:pt x="21569" y="31542"/>
                    <a:pt x="22361" y="30030"/>
                    <a:pt x="22937" y="28446"/>
                  </a:cubicBezTo>
                  <a:cubicBezTo>
                    <a:pt x="23045" y="28158"/>
                    <a:pt x="23117" y="27834"/>
                    <a:pt x="23081" y="27509"/>
                  </a:cubicBezTo>
                  <a:cubicBezTo>
                    <a:pt x="23009" y="27185"/>
                    <a:pt x="22865" y="26897"/>
                    <a:pt x="22649" y="26681"/>
                  </a:cubicBezTo>
                  <a:cubicBezTo>
                    <a:pt x="21965" y="25925"/>
                    <a:pt x="21137" y="25313"/>
                    <a:pt x="20201" y="24953"/>
                  </a:cubicBezTo>
                  <a:cubicBezTo>
                    <a:pt x="20813" y="23837"/>
                    <a:pt x="19769" y="22433"/>
                    <a:pt x="18544" y="21964"/>
                  </a:cubicBezTo>
                  <a:cubicBezTo>
                    <a:pt x="17356" y="21496"/>
                    <a:pt x="15988" y="21496"/>
                    <a:pt x="14872" y="20848"/>
                  </a:cubicBezTo>
                  <a:cubicBezTo>
                    <a:pt x="14692" y="20776"/>
                    <a:pt x="14512" y="20632"/>
                    <a:pt x="14404" y="20452"/>
                  </a:cubicBezTo>
                  <a:cubicBezTo>
                    <a:pt x="14260" y="20092"/>
                    <a:pt x="14296" y="19696"/>
                    <a:pt x="14512" y="19372"/>
                  </a:cubicBezTo>
                  <a:cubicBezTo>
                    <a:pt x="15520" y="17284"/>
                    <a:pt x="17752" y="16095"/>
                    <a:pt x="19949" y="15375"/>
                  </a:cubicBezTo>
                  <a:cubicBezTo>
                    <a:pt x="20417" y="15267"/>
                    <a:pt x="20885" y="15051"/>
                    <a:pt x="21281" y="14727"/>
                  </a:cubicBezTo>
                  <a:cubicBezTo>
                    <a:pt x="21821" y="14259"/>
                    <a:pt x="21929" y="13467"/>
                    <a:pt x="21965" y="12747"/>
                  </a:cubicBezTo>
                  <a:cubicBezTo>
                    <a:pt x="22073" y="11342"/>
                    <a:pt x="22001" y="9974"/>
                    <a:pt x="21821" y="8570"/>
                  </a:cubicBezTo>
                  <a:cubicBezTo>
                    <a:pt x="21461" y="6122"/>
                    <a:pt x="20669" y="3745"/>
                    <a:pt x="19517" y="1585"/>
                  </a:cubicBezTo>
                  <a:cubicBezTo>
                    <a:pt x="19229" y="1045"/>
                    <a:pt x="18904" y="504"/>
                    <a:pt x="18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688693" y="3242392"/>
              <a:ext cx="451161" cy="1025399"/>
            </a:xfrm>
            <a:custGeom>
              <a:avLst/>
              <a:gdLst/>
              <a:ahLst/>
              <a:cxnLst/>
              <a:rect l="l" t="t" r="r" b="b"/>
              <a:pathLst>
                <a:path w="13288" h="30201" extrusionOk="0">
                  <a:moveTo>
                    <a:pt x="4898" y="0"/>
                  </a:moveTo>
                  <a:lnTo>
                    <a:pt x="4466" y="288"/>
                  </a:lnTo>
                  <a:cubicBezTo>
                    <a:pt x="3638" y="828"/>
                    <a:pt x="2845" y="1404"/>
                    <a:pt x="2161" y="2052"/>
                  </a:cubicBezTo>
                  <a:cubicBezTo>
                    <a:pt x="793" y="3385"/>
                    <a:pt x="1" y="5761"/>
                    <a:pt x="1333" y="7093"/>
                  </a:cubicBezTo>
                  <a:cubicBezTo>
                    <a:pt x="2485" y="8282"/>
                    <a:pt x="4790" y="8318"/>
                    <a:pt x="5186" y="9902"/>
                  </a:cubicBezTo>
                  <a:cubicBezTo>
                    <a:pt x="5402" y="10838"/>
                    <a:pt x="4754" y="11738"/>
                    <a:pt x="4214" y="12566"/>
                  </a:cubicBezTo>
                  <a:cubicBezTo>
                    <a:pt x="3674" y="13359"/>
                    <a:pt x="3241" y="14475"/>
                    <a:pt x="3818" y="15267"/>
                  </a:cubicBezTo>
                  <a:cubicBezTo>
                    <a:pt x="3998" y="15483"/>
                    <a:pt x="4250" y="15699"/>
                    <a:pt x="4466" y="15879"/>
                  </a:cubicBezTo>
                  <a:cubicBezTo>
                    <a:pt x="5690" y="16959"/>
                    <a:pt x="5942" y="18868"/>
                    <a:pt x="5474" y="20452"/>
                  </a:cubicBezTo>
                  <a:cubicBezTo>
                    <a:pt x="5042" y="22036"/>
                    <a:pt x="4070" y="23368"/>
                    <a:pt x="3169" y="24773"/>
                  </a:cubicBezTo>
                  <a:cubicBezTo>
                    <a:pt x="2305" y="26177"/>
                    <a:pt x="1513" y="27689"/>
                    <a:pt x="1477" y="29346"/>
                  </a:cubicBezTo>
                  <a:cubicBezTo>
                    <a:pt x="1441" y="29562"/>
                    <a:pt x="1513" y="29778"/>
                    <a:pt x="1621" y="29958"/>
                  </a:cubicBezTo>
                  <a:cubicBezTo>
                    <a:pt x="1747" y="30138"/>
                    <a:pt x="1945" y="30201"/>
                    <a:pt x="2161" y="30201"/>
                  </a:cubicBezTo>
                  <a:cubicBezTo>
                    <a:pt x="2377" y="30201"/>
                    <a:pt x="2611" y="30138"/>
                    <a:pt x="2809" y="30066"/>
                  </a:cubicBezTo>
                  <a:cubicBezTo>
                    <a:pt x="4034" y="29598"/>
                    <a:pt x="5150" y="28877"/>
                    <a:pt x="6050" y="27941"/>
                  </a:cubicBezTo>
                  <a:cubicBezTo>
                    <a:pt x="6518" y="27401"/>
                    <a:pt x="7058" y="26933"/>
                    <a:pt x="7634" y="26573"/>
                  </a:cubicBezTo>
                  <a:cubicBezTo>
                    <a:pt x="8246" y="26285"/>
                    <a:pt x="8895" y="26141"/>
                    <a:pt x="9579" y="26105"/>
                  </a:cubicBezTo>
                  <a:cubicBezTo>
                    <a:pt x="10047" y="26069"/>
                    <a:pt x="10515" y="26033"/>
                    <a:pt x="11019" y="25961"/>
                  </a:cubicBezTo>
                  <a:cubicBezTo>
                    <a:pt x="12531" y="23044"/>
                    <a:pt x="13287" y="19804"/>
                    <a:pt x="13287" y="16527"/>
                  </a:cubicBezTo>
                  <a:cubicBezTo>
                    <a:pt x="13287" y="10010"/>
                    <a:pt x="10191" y="3853"/>
                    <a:pt x="4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1283121">
            <a:off x="-525011" y="4120817"/>
            <a:ext cx="1490322" cy="486577"/>
            <a:chOff x="2564525" y="5223525"/>
            <a:chExt cx="2556110" cy="834547"/>
          </a:xfrm>
        </p:grpSpPr>
        <p:sp>
          <p:nvSpPr>
            <p:cNvPr id="2133" name="Google Shape;2133;p5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6364407" y="794337"/>
            <a:ext cx="1862148" cy="2095586"/>
            <a:chOff x="6754166" y="1006083"/>
            <a:chExt cx="1659520" cy="1867557"/>
          </a:xfrm>
        </p:grpSpPr>
        <p:grpSp>
          <p:nvGrpSpPr>
            <p:cNvPr id="2144" name="Google Shape;2144;p52"/>
            <p:cNvGrpSpPr/>
            <p:nvPr/>
          </p:nvGrpSpPr>
          <p:grpSpPr>
            <a:xfrm rot="822247">
              <a:off x="6754166" y="1006083"/>
              <a:ext cx="1659520" cy="1867557"/>
              <a:chOff x="6277150" y="538131"/>
              <a:chExt cx="1659575" cy="1867619"/>
            </a:xfrm>
          </p:grpSpPr>
          <p:sp>
            <p:nvSpPr>
              <p:cNvPr id="2145" name="Google Shape;2145;p52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2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2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2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9" name="Google Shape;2149;p52"/>
            <p:cNvSpPr/>
            <p:nvPr/>
          </p:nvSpPr>
          <p:spPr>
            <a:xfrm rot="821932">
              <a:off x="6885727" y="2010831"/>
              <a:ext cx="1359266" cy="195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Don't forget</a:t>
              </a:r>
              <a:endParaRPr sz="2000" b="1" dirty="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rot="418979">
            <a:off x="8309011" y="101110"/>
            <a:ext cx="1719313" cy="916180"/>
            <a:chOff x="7463504" y="3075665"/>
            <a:chExt cx="2603050" cy="1387103"/>
          </a:xfrm>
        </p:grpSpPr>
        <p:sp>
          <p:nvSpPr>
            <p:cNvPr id="2152" name="Google Shape;2152;p5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0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Rubrik </a:t>
            </a:r>
            <a:r>
              <a:rPr lang="en-US" dirty="0" err="1"/>
              <a:t>Penilaian</a:t>
            </a:r>
            <a:endParaRPr lang="en-US" dirty="0"/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8297149" y="2142813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602981" y="3411759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FE72FF-5F35-64B6-6250-21B359F9D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90819"/>
              </p:ext>
            </p:extLst>
          </p:nvPr>
        </p:nvGraphicFramePr>
        <p:xfrm>
          <a:off x="951350" y="1414108"/>
          <a:ext cx="7641081" cy="3142416"/>
        </p:xfrm>
        <a:graphic>
          <a:graphicData uri="http://schemas.openxmlformats.org/drawingml/2006/table">
            <a:tbl>
              <a:tblPr firstRow="1" bandRow="1">
                <a:tableStyleId>{7AB134B9-2856-4DC0-AD46-5FB973E5236E}</a:tableStyleId>
              </a:tblPr>
              <a:tblGrid>
                <a:gridCol w="448101">
                  <a:extLst>
                    <a:ext uri="{9D8B030D-6E8A-4147-A177-3AD203B41FA5}">
                      <a16:colId xmlns:a16="http://schemas.microsoft.com/office/drawing/2014/main" val="817465616"/>
                    </a:ext>
                  </a:extLst>
                </a:gridCol>
                <a:gridCol w="4650475">
                  <a:extLst>
                    <a:ext uri="{9D8B030D-6E8A-4147-A177-3AD203B41FA5}">
                      <a16:colId xmlns:a16="http://schemas.microsoft.com/office/drawing/2014/main" val="891389017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776748804"/>
                    </a:ext>
                  </a:extLst>
                </a:gridCol>
                <a:gridCol w="510363">
                  <a:extLst>
                    <a:ext uri="{9D8B030D-6E8A-4147-A177-3AD203B41FA5}">
                      <a16:colId xmlns:a16="http://schemas.microsoft.com/office/drawing/2014/main" val="876395792"/>
                    </a:ext>
                  </a:extLst>
                </a:gridCol>
                <a:gridCol w="467832">
                  <a:extLst>
                    <a:ext uri="{9D8B030D-6E8A-4147-A177-3AD203B41FA5}">
                      <a16:colId xmlns:a16="http://schemas.microsoft.com/office/drawing/2014/main" val="11262730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47938771"/>
                    </a:ext>
                  </a:extLst>
                </a:gridCol>
                <a:gridCol w="511687">
                  <a:extLst>
                    <a:ext uri="{9D8B030D-6E8A-4147-A177-3AD203B41FA5}">
                      <a16:colId xmlns:a16="http://schemas.microsoft.com/office/drawing/2014/main" val="3232278874"/>
                    </a:ext>
                  </a:extLst>
                </a:gridCol>
              </a:tblGrid>
              <a:tr h="393427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No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Indikator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Skor*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47625851"/>
                  </a:ext>
                </a:extLst>
              </a:tr>
              <a:tr h="297712">
                <a:tc vMerge="1">
                  <a:txBody>
                    <a:bodyPr/>
                    <a:lstStyle/>
                    <a:p>
                      <a:pPr algn="ctr"/>
                      <a:endParaRPr lang="id-ID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d-ID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elius Swash Caps" panose="020B0604020202020204" charset="0"/>
                          <a:ea typeface="Times New Roman" panose="02020603050405020304" pitchFamily="18" charset="0"/>
                        </a:rPr>
                        <a:t>0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elius Swash Caps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elius Swash Caps" panose="020B06040202020202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elius Swash Caps" panose="020B060402020202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Delius Swash Caps" panose="020B060402020202020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420431"/>
                  </a:ext>
                </a:extLst>
              </a:tr>
              <a:tr h="542260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1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dan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dari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ditunjang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dengan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bukti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referensi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endParaRPr lang="id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33651"/>
                  </a:ext>
                </a:extLst>
              </a:tr>
              <a:tr h="404038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2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dan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dari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id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03530"/>
                  </a:ext>
                </a:extLst>
              </a:tr>
              <a:tr h="602629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3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akan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tetapi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kurang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tepat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id-ID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3271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4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Ketidaktepatan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01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elius Swash Caps" panose="020B0604020202020204" charset="0"/>
                          <a:ea typeface="Times New Roman" panose="02020603050405020304" pitchFamily="18" charset="0"/>
                        </a:rPr>
                        <a:t>5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Keterlambatan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pengumpulan</a:t>
                      </a:r>
                      <a:r>
                        <a:rPr lang="en-US" altLang="zh-CN" sz="14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4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Delius Swash Cap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2907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58"/>
          <p:cNvSpPr txBox="1">
            <a:spLocks noGrp="1"/>
          </p:cNvSpPr>
          <p:nvPr>
            <p:ph type="title"/>
          </p:nvPr>
        </p:nvSpPr>
        <p:spPr>
          <a:xfrm>
            <a:off x="3463263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err="1"/>
              <a:t>Bentuk</a:t>
            </a:r>
            <a:r>
              <a:rPr lang="en-US" sz="2400" b="1" dirty="0"/>
              <a:t> Non-</a:t>
            </a:r>
            <a:r>
              <a:rPr lang="en-US" sz="2400" b="1" dirty="0" err="1"/>
              <a:t>Tes</a:t>
            </a:r>
            <a:endParaRPr lang="en-US" sz="2400" dirty="0"/>
          </a:p>
        </p:txBody>
      </p:sp>
      <p:sp>
        <p:nvSpPr>
          <p:cNvPr id="2562" name="Google Shape;2562;p58"/>
          <p:cNvSpPr txBox="1">
            <a:spLocks noGrp="1"/>
          </p:cNvSpPr>
          <p:nvPr>
            <p:ph type="subTitle" idx="1"/>
          </p:nvPr>
        </p:nvSpPr>
        <p:spPr>
          <a:xfrm>
            <a:off x="3463263" y="2071425"/>
            <a:ext cx="2223000" cy="1267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Font typeface="Wingdings" panose="05000000000000000000" pitchFamily="2" charset="2"/>
              <a:buChar char="ü"/>
            </a:pPr>
            <a:r>
              <a:rPr lang="en-US" sz="1600" dirty="0" err="1"/>
              <a:t>Sikap</a:t>
            </a:r>
            <a:endParaRPr lang="en-US" sz="1600" dirty="0"/>
          </a:p>
          <a:p>
            <a:pPr lvl="0" algn="l">
              <a:buFont typeface="Wingdings" panose="05000000000000000000" pitchFamily="2" charset="2"/>
              <a:buChar char="ü"/>
            </a:pPr>
            <a:r>
              <a:rPr lang="en-US" sz="1600" dirty="0"/>
              <a:t>Kerjasama</a:t>
            </a:r>
          </a:p>
          <a:p>
            <a:pPr lvl="0" algn="l">
              <a:buFont typeface="Wingdings" panose="05000000000000000000" pitchFamily="2" charset="2"/>
              <a:buChar char="ü"/>
            </a:pPr>
            <a:r>
              <a:rPr lang="en-US" sz="1600" dirty="0" err="1"/>
              <a:t>Kehadiran</a:t>
            </a:r>
            <a:endParaRPr lang="en-US" sz="1600" dirty="0"/>
          </a:p>
          <a:p>
            <a:pPr lvl="0" algn="l">
              <a:buFont typeface="Wingdings" panose="05000000000000000000" pitchFamily="2" charset="2"/>
              <a:buChar char="ü"/>
            </a:pPr>
            <a:r>
              <a:rPr lang="en-US" sz="1600" dirty="0" err="1"/>
              <a:t>Observasi</a:t>
            </a:r>
            <a:endParaRPr lang="en-US" sz="1600" dirty="0"/>
          </a:p>
        </p:txBody>
      </p:sp>
      <p:sp>
        <p:nvSpPr>
          <p:cNvPr id="2564" name="Google Shape;2564;p58"/>
          <p:cNvSpPr txBox="1">
            <a:spLocks noGrp="1"/>
          </p:cNvSpPr>
          <p:nvPr>
            <p:ph type="title" idx="3"/>
          </p:nvPr>
        </p:nvSpPr>
        <p:spPr>
          <a:xfrm>
            <a:off x="6037947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Tes</a:t>
            </a:r>
            <a:endParaRPr lang="en-US" dirty="0"/>
          </a:p>
        </p:txBody>
      </p:sp>
      <p:sp>
        <p:nvSpPr>
          <p:cNvPr id="2565" name="Google Shape;2565;p58"/>
          <p:cNvSpPr txBox="1">
            <a:spLocks noGrp="1"/>
          </p:cNvSpPr>
          <p:nvPr>
            <p:ph type="subTitle" idx="4"/>
          </p:nvPr>
        </p:nvSpPr>
        <p:spPr>
          <a:xfrm>
            <a:off x="6037953" y="2071425"/>
            <a:ext cx="2499989" cy="2022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Font typeface="Wingdings" panose="05000000000000000000" pitchFamily="2" charset="2"/>
              <a:buChar char="ü"/>
            </a:pPr>
            <a:r>
              <a:rPr lang="en-US" sz="1400" dirty="0"/>
              <a:t>Tugas Minggu</a:t>
            </a:r>
            <a:r>
              <a:rPr lang="id-ID" sz="1400" dirty="0"/>
              <a:t>an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 err="1"/>
              <a:t>Kuis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/>
              <a:t>Essay</a:t>
            </a:r>
            <a:r>
              <a:rPr lang="id-ID" sz="1400" dirty="0"/>
              <a:t>, Artikel</a:t>
            </a:r>
            <a:endParaRPr lang="en-US" sz="1400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/>
              <a:t>Project / </a:t>
            </a:r>
            <a:r>
              <a:rPr lang="en-US" sz="1400" dirty="0" err="1"/>
              <a:t>Studi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endParaRPr lang="en-US" dirty="0"/>
          </a:p>
          <a:p>
            <a:pPr marL="596900" lvl="1" indent="0" algn="l"/>
            <a:endParaRPr lang="en-US" sz="1400" dirty="0"/>
          </a:p>
          <a:p>
            <a:pPr marL="596900" lvl="1" indent="0" algn="l"/>
            <a:endParaRPr lang="en-US" sz="1400" dirty="0"/>
          </a:p>
        </p:txBody>
      </p:sp>
      <p:sp>
        <p:nvSpPr>
          <p:cNvPr id="2570" name="Google Shape;2570;p58"/>
          <p:cNvSpPr txBox="1">
            <a:spLocks noGrp="1"/>
          </p:cNvSpPr>
          <p:nvPr>
            <p:ph type="title" idx="9"/>
          </p:nvPr>
        </p:nvSpPr>
        <p:spPr>
          <a:xfrm>
            <a:off x="888572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Kriteria</a:t>
            </a:r>
            <a:endParaRPr lang="en-US" dirty="0"/>
          </a:p>
        </p:txBody>
      </p:sp>
      <p:sp>
        <p:nvSpPr>
          <p:cNvPr id="2571" name="Google Shape;2571;p58"/>
          <p:cNvSpPr txBox="1">
            <a:spLocks noGrp="1"/>
          </p:cNvSpPr>
          <p:nvPr>
            <p:ph type="subTitle" idx="13"/>
          </p:nvPr>
        </p:nvSpPr>
        <p:spPr>
          <a:xfrm>
            <a:off x="888579" y="2071425"/>
            <a:ext cx="2223000" cy="2022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Font typeface="Wingdings" panose="05000000000000000000" pitchFamily="2" charset="2"/>
              <a:buChar char="ü"/>
            </a:pPr>
            <a:r>
              <a:rPr lang="id-ID" sz="1600" dirty="0"/>
              <a:t>Keaktifan</a:t>
            </a:r>
            <a:endParaRPr lang="en-US" sz="1600" dirty="0"/>
          </a:p>
          <a:p>
            <a:pPr lvl="0" algn="l">
              <a:buFont typeface="Wingdings" panose="05000000000000000000" pitchFamily="2" charset="2"/>
              <a:buChar char="ü"/>
            </a:pPr>
            <a:r>
              <a:rPr lang="id-ID" sz="1600" dirty="0"/>
              <a:t>Ketepatan</a:t>
            </a:r>
            <a:r>
              <a:rPr lang="en-US" sz="1600" dirty="0"/>
              <a:t> </a:t>
            </a:r>
            <a:r>
              <a:rPr lang="en-US" sz="1600" dirty="0" err="1"/>
              <a:t>menjawab</a:t>
            </a:r>
            <a:r>
              <a:rPr lang="en-US" sz="1600" dirty="0"/>
              <a:t> </a:t>
            </a:r>
            <a:r>
              <a:rPr lang="en-US" sz="1600" dirty="0" err="1"/>
              <a:t>pertanyaan</a:t>
            </a:r>
            <a:endParaRPr lang="en-US" sz="1600" dirty="0"/>
          </a:p>
          <a:p>
            <a:pPr lvl="0" algn="l">
              <a:buFont typeface="Wingdings" panose="05000000000000000000" pitchFamily="2" charset="2"/>
              <a:buChar char="ü"/>
            </a:pPr>
            <a:r>
              <a:rPr lang="id-ID" sz="1600" dirty="0"/>
              <a:t>Penguasaan</a:t>
            </a:r>
            <a:r>
              <a:rPr lang="en-US" sz="1600" dirty="0"/>
              <a:t> </a:t>
            </a:r>
            <a:r>
              <a:rPr lang="en-US" sz="1600" dirty="0" err="1"/>
              <a:t>materi</a:t>
            </a:r>
            <a:r>
              <a:rPr lang="en-US" sz="1600" dirty="0"/>
              <a:t> </a:t>
            </a:r>
            <a:r>
              <a:rPr lang="en-US" sz="1600" dirty="0" err="1"/>
              <a:t>pembelajaran</a:t>
            </a:r>
            <a:endParaRPr lang="en-US" sz="1600" dirty="0"/>
          </a:p>
        </p:txBody>
      </p:sp>
      <p:grpSp>
        <p:nvGrpSpPr>
          <p:cNvPr id="2581" name="Google Shape;2581;p58"/>
          <p:cNvGrpSpPr/>
          <p:nvPr/>
        </p:nvGrpSpPr>
        <p:grpSpPr>
          <a:xfrm rot="1495749">
            <a:off x="4433741" y="4884443"/>
            <a:ext cx="1653750" cy="539935"/>
            <a:chOff x="2564525" y="5223525"/>
            <a:chExt cx="2556110" cy="834547"/>
          </a:xfrm>
        </p:grpSpPr>
        <p:sp>
          <p:nvSpPr>
            <p:cNvPr id="2582" name="Google Shape;2582;p58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8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92" name="Google Shape;2592;p58"/>
          <p:cNvCxnSpPr/>
          <p:nvPr/>
        </p:nvCxnSpPr>
        <p:spPr>
          <a:xfrm>
            <a:off x="3286125" y="1603163"/>
            <a:ext cx="0" cy="268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3" name="Google Shape;2593;p58"/>
          <p:cNvCxnSpPr/>
          <p:nvPr/>
        </p:nvCxnSpPr>
        <p:spPr>
          <a:xfrm>
            <a:off x="5857875" y="1603163"/>
            <a:ext cx="0" cy="268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4" name="Google Shape;2330;p55">
            <a:extLst>
              <a:ext uri="{FF2B5EF4-FFF2-40B4-BE49-F238E27FC236}">
                <a16:creationId xmlns:a16="http://schemas.microsoft.com/office/drawing/2014/main" id="{ACC916E6-037E-D8F1-18BC-3E0254B64503}"/>
              </a:ext>
            </a:extLst>
          </p:cNvPr>
          <p:cNvGrpSpPr/>
          <p:nvPr/>
        </p:nvGrpSpPr>
        <p:grpSpPr>
          <a:xfrm>
            <a:off x="3283761" y="73339"/>
            <a:ext cx="826165" cy="806217"/>
            <a:chOff x="146875" y="384500"/>
            <a:chExt cx="1820409" cy="1776456"/>
          </a:xfrm>
        </p:grpSpPr>
        <p:sp>
          <p:nvSpPr>
            <p:cNvPr id="15" name="Google Shape;2331;p55">
              <a:extLst>
                <a:ext uri="{FF2B5EF4-FFF2-40B4-BE49-F238E27FC236}">
                  <a16:creationId xmlns:a16="http://schemas.microsoft.com/office/drawing/2014/main" id="{D90EEFF0-19C3-E37F-D40C-13A0BFF616A3}"/>
                </a:ext>
              </a:extLst>
            </p:cNvPr>
            <p:cNvSpPr/>
            <p:nvPr/>
          </p:nvSpPr>
          <p:spPr>
            <a:xfrm>
              <a:off x="146875" y="384500"/>
              <a:ext cx="1820409" cy="1776456"/>
            </a:xfrm>
            <a:custGeom>
              <a:avLst/>
              <a:gdLst/>
              <a:ahLst/>
              <a:cxnLst/>
              <a:rect l="l" t="t" r="r" b="b"/>
              <a:pathLst>
                <a:path w="44233" h="43165" extrusionOk="0">
                  <a:moveTo>
                    <a:pt x="23017" y="0"/>
                  </a:moveTo>
                  <a:cubicBezTo>
                    <a:pt x="18114" y="0"/>
                    <a:pt x="11242" y="1368"/>
                    <a:pt x="6505" y="7839"/>
                  </a:cubicBezTo>
                  <a:cubicBezTo>
                    <a:pt x="2236" y="13710"/>
                    <a:pt x="1" y="24518"/>
                    <a:pt x="4304" y="32957"/>
                  </a:cubicBezTo>
                  <a:cubicBezTo>
                    <a:pt x="8807" y="41830"/>
                    <a:pt x="18047" y="43164"/>
                    <a:pt x="23117" y="43164"/>
                  </a:cubicBezTo>
                  <a:cubicBezTo>
                    <a:pt x="23618" y="43164"/>
                    <a:pt x="24118" y="43131"/>
                    <a:pt x="24652" y="43131"/>
                  </a:cubicBezTo>
                  <a:cubicBezTo>
                    <a:pt x="41097" y="42431"/>
                    <a:pt x="43832" y="27954"/>
                    <a:pt x="43865" y="27820"/>
                  </a:cubicBezTo>
                  <a:cubicBezTo>
                    <a:pt x="44232" y="25785"/>
                    <a:pt x="42698" y="23884"/>
                    <a:pt x="40630" y="23817"/>
                  </a:cubicBezTo>
                  <a:cubicBezTo>
                    <a:pt x="38528" y="23651"/>
                    <a:pt x="36460" y="23250"/>
                    <a:pt x="34459" y="22616"/>
                  </a:cubicBezTo>
                  <a:cubicBezTo>
                    <a:pt x="31123" y="21449"/>
                    <a:pt x="29255" y="19748"/>
                    <a:pt x="28955" y="17613"/>
                  </a:cubicBezTo>
                  <a:cubicBezTo>
                    <a:pt x="27954" y="10408"/>
                    <a:pt x="30556" y="5871"/>
                    <a:pt x="30623" y="5704"/>
                  </a:cubicBezTo>
                  <a:cubicBezTo>
                    <a:pt x="31823" y="3736"/>
                    <a:pt x="30789" y="1168"/>
                    <a:pt x="28554" y="601"/>
                  </a:cubicBezTo>
                  <a:cubicBezTo>
                    <a:pt x="26720" y="200"/>
                    <a:pt x="24885" y="0"/>
                    <a:pt x="23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76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32;p55">
              <a:extLst>
                <a:ext uri="{FF2B5EF4-FFF2-40B4-BE49-F238E27FC236}">
                  <a16:creationId xmlns:a16="http://schemas.microsoft.com/office/drawing/2014/main" id="{7A3A30BB-E0F7-EE31-32CC-3CB628BB0595}"/>
                </a:ext>
              </a:extLst>
            </p:cNvPr>
            <p:cNvSpPr/>
            <p:nvPr/>
          </p:nvSpPr>
          <p:spPr>
            <a:xfrm>
              <a:off x="272998" y="476551"/>
              <a:ext cx="1590212" cy="1573095"/>
            </a:xfrm>
            <a:custGeom>
              <a:avLst/>
              <a:gdLst/>
              <a:ahLst/>
              <a:cxnLst/>
              <a:rect l="l" t="t" r="r" b="b"/>
              <a:pathLst>
                <a:path w="37161" h="36761" extrusionOk="0">
                  <a:moveTo>
                    <a:pt x="19448" y="1"/>
                  </a:moveTo>
                  <a:cubicBezTo>
                    <a:pt x="15278" y="1"/>
                    <a:pt x="9441" y="1135"/>
                    <a:pt x="5538" y="6539"/>
                  </a:cubicBezTo>
                  <a:cubicBezTo>
                    <a:pt x="1769" y="11709"/>
                    <a:pt x="1" y="21249"/>
                    <a:pt x="3603" y="28321"/>
                  </a:cubicBezTo>
                  <a:cubicBezTo>
                    <a:pt x="5538" y="32157"/>
                    <a:pt x="9908" y="36760"/>
                    <a:pt x="19548" y="36760"/>
                  </a:cubicBezTo>
                  <a:cubicBezTo>
                    <a:pt x="20015" y="36760"/>
                    <a:pt x="20482" y="36760"/>
                    <a:pt x="20949" y="36727"/>
                  </a:cubicBezTo>
                  <a:cubicBezTo>
                    <a:pt x="34859" y="36126"/>
                    <a:pt x="37127" y="24185"/>
                    <a:pt x="37127" y="24051"/>
                  </a:cubicBezTo>
                  <a:cubicBezTo>
                    <a:pt x="37161" y="23984"/>
                    <a:pt x="37127" y="23918"/>
                    <a:pt x="37094" y="23884"/>
                  </a:cubicBezTo>
                  <a:cubicBezTo>
                    <a:pt x="37061" y="23818"/>
                    <a:pt x="36994" y="23784"/>
                    <a:pt x="36927" y="23784"/>
                  </a:cubicBezTo>
                  <a:cubicBezTo>
                    <a:pt x="36794" y="23784"/>
                    <a:pt x="23418" y="23251"/>
                    <a:pt x="22217" y="14844"/>
                  </a:cubicBezTo>
                  <a:cubicBezTo>
                    <a:pt x="21049" y="6372"/>
                    <a:pt x="24318" y="901"/>
                    <a:pt x="24318" y="834"/>
                  </a:cubicBezTo>
                  <a:cubicBezTo>
                    <a:pt x="24352" y="768"/>
                    <a:pt x="24352" y="701"/>
                    <a:pt x="24318" y="634"/>
                  </a:cubicBezTo>
                  <a:cubicBezTo>
                    <a:pt x="24285" y="568"/>
                    <a:pt x="24218" y="534"/>
                    <a:pt x="24151" y="501"/>
                  </a:cubicBezTo>
                  <a:cubicBezTo>
                    <a:pt x="22617" y="167"/>
                    <a:pt x="21016" y="1"/>
                    <a:pt x="19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33;p55">
              <a:extLst>
                <a:ext uri="{FF2B5EF4-FFF2-40B4-BE49-F238E27FC236}">
                  <a16:creationId xmlns:a16="http://schemas.microsoft.com/office/drawing/2014/main" id="{A7AB3315-D1CE-767F-D4CD-448577828D68}"/>
                </a:ext>
              </a:extLst>
            </p:cNvPr>
            <p:cNvSpPr/>
            <p:nvPr/>
          </p:nvSpPr>
          <p:spPr>
            <a:xfrm>
              <a:off x="842911" y="1080253"/>
              <a:ext cx="215570" cy="215529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4;p55">
              <a:extLst>
                <a:ext uri="{FF2B5EF4-FFF2-40B4-BE49-F238E27FC236}">
                  <a16:creationId xmlns:a16="http://schemas.microsoft.com/office/drawing/2014/main" id="{500E01CA-B2B5-5B44-C662-54975169CE54}"/>
                </a:ext>
              </a:extLst>
            </p:cNvPr>
            <p:cNvSpPr/>
            <p:nvPr/>
          </p:nvSpPr>
          <p:spPr>
            <a:xfrm>
              <a:off x="998071" y="1298712"/>
              <a:ext cx="285328" cy="134330"/>
            </a:xfrm>
            <a:custGeom>
              <a:avLst/>
              <a:gdLst/>
              <a:ahLst/>
              <a:cxnLst/>
              <a:rect l="l" t="t" r="r" b="b"/>
              <a:pathLst>
                <a:path w="6933" h="3264" extrusionOk="0">
                  <a:moveTo>
                    <a:pt x="6644" y="1"/>
                  </a:moveTo>
                  <a:cubicBezTo>
                    <a:pt x="6553" y="1"/>
                    <a:pt x="6464" y="52"/>
                    <a:pt x="6438" y="170"/>
                  </a:cubicBezTo>
                  <a:cubicBezTo>
                    <a:pt x="6371" y="270"/>
                    <a:pt x="6338" y="337"/>
                    <a:pt x="6271" y="437"/>
                  </a:cubicBezTo>
                  <a:cubicBezTo>
                    <a:pt x="6138" y="670"/>
                    <a:pt x="5971" y="870"/>
                    <a:pt x="5804" y="1071"/>
                  </a:cubicBezTo>
                  <a:cubicBezTo>
                    <a:pt x="5704" y="1204"/>
                    <a:pt x="5571" y="1337"/>
                    <a:pt x="5437" y="1438"/>
                  </a:cubicBezTo>
                  <a:cubicBezTo>
                    <a:pt x="5304" y="1571"/>
                    <a:pt x="5137" y="1671"/>
                    <a:pt x="5004" y="1771"/>
                  </a:cubicBezTo>
                  <a:cubicBezTo>
                    <a:pt x="4837" y="1905"/>
                    <a:pt x="4637" y="2005"/>
                    <a:pt x="4470" y="2071"/>
                  </a:cubicBezTo>
                  <a:cubicBezTo>
                    <a:pt x="4270" y="2138"/>
                    <a:pt x="4070" y="2205"/>
                    <a:pt x="3870" y="2271"/>
                  </a:cubicBezTo>
                  <a:cubicBezTo>
                    <a:pt x="3669" y="2305"/>
                    <a:pt x="3469" y="2338"/>
                    <a:pt x="3236" y="2372"/>
                  </a:cubicBezTo>
                  <a:cubicBezTo>
                    <a:pt x="3036" y="2405"/>
                    <a:pt x="2835" y="2405"/>
                    <a:pt x="2635" y="2405"/>
                  </a:cubicBezTo>
                  <a:cubicBezTo>
                    <a:pt x="2519" y="2388"/>
                    <a:pt x="2410" y="2388"/>
                    <a:pt x="2310" y="2388"/>
                  </a:cubicBezTo>
                  <a:cubicBezTo>
                    <a:pt x="2210" y="2388"/>
                    <a:pt x="2118" y="2388"/>
                    <a:pt x="2035" y="2372"/>
                  </a:cubicBezTo>
                  <a:cubicBezTo>
                    <a:pt x="1835" y="2338"/>
                    <a:pt x="1635" y="2305"/>
                    <a:pt x="1468" y="2271"/>
                  </a:cubicBezTo>
                  <a:cubicBezTo>
                    <a:pt x="1134" y="2238"/>
                    <a:pt x="834" y="2171"/>
                    <a:pt x="634" y="2138"/>
                  </a:cubicBezTo>
                  <a:lnTo>
                    <a:pt x="334" y="2071"/>
                  </a:lnTo>
                  <a:lnTo>
                    <a:pt x="300" y="2071"/>
                  </a:lnTo>
                  <a:cubicBezTo>
                    <a:pt x="283" y="2065"/>
                    <a:pt x="265" y="2063"/>
                    <a:pt x="247" y="2063"/>
                  </a:cubicBezTo>
                  <a:cubicBezTo>
                    <a:pt x="167" y="2063"/>
                    <a:pt x="94" y="2122"/>
                    <a:pt x="67" y="2205"/>
                  </a:cubicBezTo>
                  <a:cubicBezTo>
                    <a:pt x="0" y="2305"/>
                    <a:pt x="33" y="2472"/>
                    <a:pt x="167" y="2538"/>
                  </a:cubicBezTo>
                  <a:lnTo>
                    <a:pt x="467" y="2672"/>
                  </a:lnTo>
                  <a:lnTo>
                    <a:pt x="834" y="2805"/>
                  </a:lnTo>
                  <a:cubicBezTo>
                    <a:pt x="967" y="2905"/>
                    <a:pt x="1134" y="2939"/>
                    <a:pt x="1301" y="3005"/>
                  </a:cubicBezTo>
                  <a:lnTo>
                    <a:pt x="1868" y="3172"/>
                  </a:lnTo>
                  <a:cubicBezTo>
                    <a:pt x="2102" y="3205"/>
                    <a:pt x="2335" y="3239"/>
                    <a:pt x="2569" y="3239"/>
                  </a:cubicBezTo>
                  <a:cubicBezTo>
                    <a:pt x="2685" y="3255"/>
                    <a:pt x="2802" y="3264"/>
                    <a:pt x="2923" y="3264"/>
                  </a:cubicBezTo>
                  <a:cubicBezTo>
                    <a:pt x="3044" y="3264"/>
                    <a:pt x="3169" y="3255"/>
                    <a:pt x="3302" y="3239"/>
                  </a:cubicBezTo>
                  <a:cubicBezTo>
                    <a:pt x="3569" y="3239"/>
                    <a:pt x="3803" y="3205"/>
                    <a:pt x="4070" y="3139"/>
                  </a:cubicBezTo>
                  <a:cubicBezTo>
                    <a:pt x="4337" y="3072"/>
                    <a:pt x="4570" y="2972"/>
                    <a:pt x="4837" y="2872"/>
                  </a:cubicBezTo>
                  <a:cubicBezTo>
                    <a:pt x="5037" y="2772"/>
                    <a:pt x="5271" y="2638"/>
                    <a:pt x="5471" y="2472"/>
                  </a:cubicBezTo>
                  <a:cubicBezTo>
                    <a:pt x="5671" y="2338"/>
                    <a:pt x="5838" y="2171"/>
                    <a:pt x="6004" y="1971"/>
                  </a:cubicBezTo>
                  <a:cubicBezTo>
                    <a:pt x="6138" y="1838"/>
                    <a:pt x="6271" y="1671"/>
                    <a:pt x="6371" y="1471"/>
                  </a:cubicBezTo>
                  <a:cubicBezTo>
                    <a:pt x="6471" y="1337"/>
                    <a:pt x="6571" y="1171"/>
                    <a:pt x="6638" y="1004"/>
                  </a:cubicBezTo>
                  <a:cubicBezTo>
                    <a:pt x="6705" y="870"/>
                    <a:pt x="6738" y="737"/>
                    <a:pt x="6772" y="637"/>
                  </a:cubicBezTo>
                  <a:cubicBezTo>
                    <a:pt x="6805" y="504"/>
                    <a:pt x="6838" y="403"/>
                    <a:pt x="6872" y="270"/>
                  </a:cubicBezTo>
                  <a:lnTo>
                    <a:pt x="6872" y="303"/>
                  </a:lnTo>
                  <a:cubicBezTo>
                    <a:pt x="6932" y="121"/>
                    <a:pt x="6785" y="1"/>
                    <a:pt x="6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35;p55">
              <a:extLst>
                <a:ext uri="{FF2B5EF4-FFF2-40B4-BE49-F238E27FC236}">
                  <a16:creationId xmlns:a16="http://schemas.microsoft.com/office/drawing/2014/main" id="{BBE2CFA5-FD32-7DB5-7764-D71084CF37E9}"/>
                </a:ext>
              </a:extLst>
            </p:cNvPr>
            <p:cNvSpPr/>
            <p:nvPr/>
          </p:nvSpPr>
          <p:spPr>
            <a:xfrm>
              <a:off x="1068078" y="648067"/>
              <a:ext cx="4157" cy="4157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67" y="1"/>
                  </a:moveTo>
                  <a:cubicBezTo>
                    <a:pt x="0" y="1"/>
                    <a:pt x="0" y="68"/>
                    <a:pt x="67" y="101"/>
                  </a:cubicBezTo>
                  <a:cubicBezTo>
                    <a:pt x="100" y="68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336;p55">
            <a:extLst>
              <a:ext uri="{FF2B5EF4-FFF2-40B4-BE49-F238E27FC236}">
                <a16:creationId xmlns:a16="http://schemas.microsoft.com/office/drawing/2014/main" id="{F1D6170F-8386-8335-2233-03251557AD98}"/>
              </a:ext>
            </a:extLst>
          </p:cNvPr>
          <p:cNvGrpSpPr/>
          <p:nvPr/>
        </p:nvGrpSpPr>
        <p:grpSpPr>
          <a:xfrm>
            <a:off x="7731088" y="161983"/>
            <a:ext cx="826172" cy="769470"/>
            <a:chOff x="7124839" y="734675"/>
            <a:chExt cx="1629002" cy="1517200"/>
          </a:xfrm>
        </p:grpSpPr>
        <p:sp>
          <p:nvSpPr>
            <p:cNvPr id="21" name="Google Shape;2337;p55">
              <a:extLst>
                <a:ext uri="{FF2B5EF4-FFF2-40B4-BE49-F238E27FC236}">
                  <a16:creationId xmlns:a16="http://schemas.microsoft.com/office/drawing/2014/main" id="{2F4D40FC-A503-50A2-DB79-DEC5B1E6E57B}"/>
                </a:ext>
              </a:extLst>
            </p:cNvPr>
            <p:cNvSpPr/>
            <p:nvPr/>
          </p:nvSpPr>
          <p:spPr>
            <a:xfrm>
              <a:off x="7124850" y="734675"/>
              <a:ext cx="1628992" cy="1517200"/>
            </a:xfrm>
            <a:custGeom>
              <a:avLst/>
              <a:gdLst/>
              <a:ahLst/>
              <a:cxnLst/>
              <a:rect l="l" t="t" r="r" b="b"/>
              <a:pathLst>
                <a:path w="46134" h="42968" extrusionOk="0">
                  <a:moveTo>
                    <a:pt x="25896" y="1"/>
                  </a:moveTo>
                  <a:cubicBezTo>
                    <a:pt x="25804" y="1"/>
                    <a:pt x="25711" y="1"/>
                    <a:pt x="25619" y="3"/>
                  </a:cubicBezTo>
                  <a:cubicBezTo>
                    <a:pt x="17213" y="103"/>
                    <a:pt x="9307" y="4173"/>
                    <a:pt x="4370" y="10978"/>
                  </a:cubicBezTo>
                  <a:cubicBezTo>
                    <a:pt x="501" y="16281"/>
                    <a:pt x="0" y="23953"/>
                    <a:pt x="3002" y="31459"/>
                  </a:cubicBezTo>
                  <a:cubicBezTo>
                    <a:pt x="4070" y="34127"/>
                    <a:pt x="6305" y="38664"/>
                    <a:pt x="9474" y="39264"/>
                  </a:cubicBezTo>
                  <a:cubicBezTo>
                    <a:pt x="9674" y="39298"/>
                    <a:pt x="9907" y="39331"/>
                    <a:pt x="10108" y="39365"/>
                  </a:cubicBezTo>
                  <a:cubicBezTo>
                    <a:pt x="13236" y="41702"/>
                    <a:pt x="17047" y="42968"/>
                    <a:pt x="20963" y="42968"/>
                  </a:cubicBezTo>
                  <a:cubicBezTo>
                    <a:pt x="21014" y="42968"/>
                    <a:pt x="21064" y="42968"/>
                    <a:pt x="21115" y="42967"/>
                  </a:cubicBezTo>
                  <a:lnTo>
                    <a:pt x="21082" y="42967"/>
                  </a:lnTo>
                  <a:cubicBezTo>
                    <a:pt x="23651" y="42934"/>
                    <a:pt x="26186" y="42500"/>
                    <a:pt x="28587" y="41599"/>
                  </a:cubicBezTo>
                  <a:cubicBezTo>
                    <a:pt x="39829" y="37630"/>
                    <a:pt x="46133" y="27790"/>
                    <a:pt x="43798" y="18049"/>
                  </a:cubicBezTo>
                  <a:cubicBezTo>
                    <a:pt x="43898" y="13913"/>
                    <a:pt x="40863" y="4573"/>
                    <a:pt x="31556" y="1004"/>
                  </a:cubicBezTo>
                  <a:cubicBezTo>
                    <a:pt x="29741" y="335"/>
                    <a:pt x="27835" y="1"/>
                    <a:pt x="25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2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38;p55">
              <a:extLst>
                <a:ext uri="{FF2B5EF4-FFF2-40B4-BE49-F238E27FC236}">
                  <a16:creationId xmlns:a16="http://schemas.microsoft.com/office/drawing/2014/main" id="{1210DA39-3184-C1BF-CACB-6FB8E45044C7}"/>
                </a:ext>
              </a:extLst>
            </p:cNvPr>
            <p:cNvSpPr/>
            <p:nvPr/>
          </p:nvSpPr>
          <p:spPr>
            <a:xfrm>
              <a:off x="7688008" y="1250972"/>
              <a:ext cx="423593" cy="306385"/>
            </a:xfrm>
            <a:custGeom>
              <a:avLst/>
              <a:gdLst/>
              <a:ahLst/>
              <a:cxnLst/>
              <a:rect l="l" t="t" r="r" b="b"/>
              <a:pathLst>
                <a:path w="11742" h="8493" extrusionOk="0">
                  <a:moveTo>
                    <a:pt x="7261" y="1"/>
                  </a:moveTo>
                  <a:cubicBezTo>
                    <a:pt x="6359" y="1"/>
                    <a:pt x="5402" y="191"/>
                    <a:pt x="4470" y="587"/>
                  </a:cubicBezTo>
                  <a:cubicBezTo>
                    <a:pt x="1568" y="1855"/>
                    <a:pt x="0" y="4723"/>
                    <a:pt x="1001" y="6992"/>
                  </a:cubicBezTo>
                  <a:cubicBezTo>
                    <a:pt x="1268" y="7592"/>
                    <a:pt x="1668" y="8092"/>
                    <a:pt x="2202" y="8493"/>
                  </a:cubicBezTo>
                  <a:lnTo>
                    <a:pt x="2235" y="8459"/>
                  </a:lnTo>
                  <a:cubicBezTo>
                    <a:pt x="2235" y="8459"/>
                    <a:pt x="2602" y="4990"/>
                    <a:pt x="5371" y="3489"/>
                  </a:cubicBezTo>
                  <a:cubicBezTo>
                    <a:pt x="6801" y="2737"/>
                    <a:pt x="8045" y="2500"/>
                    <a:pt x="9044" y="2500"/>
                  </a:cubicBezTo>
                  <a:cubicBezTo>
                    <a:pt x="10748" y="2500"/>
                    <a:pt x="11742" y="3189"/>
                    <a:pt x="11742" y="3189"/>
                  </a:cubicBezTo>
                  <a:cubicBezTo>
                    <a:pt x="11709" y="2922"/>
                    <a:pt x="11608" y="2655"/>
                    <a:pt x="11508" y="2388"/>
                  </a:cubicBezTo>
                  <a:cubicBezTo>
                    <a:pt x="10829" y="849"/>
                    <a:pt x="9166" y="1"/>
                    <a:pt x="7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9;p55">
              <a:extLst>
                <a:ext uri="{FF2B5EF4-FFF2-40B4-BE49-F238E27FC236}">
                  <a16:creationId xmlns:a16="http://schemas.microsoft.com/office/drawing/2014/main" id="{A5BCCFFB-4008-A2AE-5DE5-BD24B4F0BDFE}"/>
                </a:ext>
              </a:extLst>
            </p:cNvPr>
            <p:cNvSpPr/>
            <p:nvPr/>
          </p:nvSpPr>
          <p:spPr>
            <a:xfrm>
              <a:off x="7508679" y="1382825"/>
              <a:ext cx="1132430" cy="767820"/>
            </a:xfrm>
            <a:custGeom>
              <a:avLst/>
              <a:gdLst/>
              <a:ahLst/>
              <a:cxnLst/>
              <a:rect l="l" t="t" r="r" b="b"/>
              <a:pathLst>
                <a:path w="31391" h="21284" extrusionOk="0">
                  <a:moveTo>
                    <a:pt x="29289" y="1"/>
                  </a:moveTo>
                  <a:cubicBezTo>
                    <a:pt x="29289" y="101"/>
                    <a:pt x="29255" y="201"/>
                    <a:pt x="29222" y="301"/>
                  </a:cubicBezTo>
                  <a:cubicBezTo>
                    <a:pt x="28521" y="2202"/>
                    <a:pt x="26987" y="1936"/>
                    <a:pt x="25452" y="2903"/>
                  </a:cubicBezTo>
                  <a:cubicBezTo>
                    <a:pt x="23885" y="3837"/>
                    <a:pt x="26853" y="7006"/>
                    <a:pt x="25553" y="8774"/>
                  </a:cubicBezTo>
                  <a:cubicBezTo>
                    <a:pt x="24252" y="10542"/>
                    <a:pt x="21550" y="9975"/>
                    <a:pt x="20149" y="10675"/>
                  </a:cubicBezTo>
                  <a:cubicBezTo>
                    <a:pt x="18714" y="11376"/>
                    <a:pt x="19548" y="14545"/>
                    <a:pt x="16946" y="16446"/>
                  </a:cubicBezTo>
                  <a:cubicBezTo>
                    <a:pt x="16415" y="16828"/>
                    <a:pt x="15918" y="16980"/>
                    <a:pt x="15453" y="16980"/>
                  </a:cubicBezTo>
                  <a:cubicBezTo>
                    <a:pt x="13643" y="16980"/>
                    <a:pt x="12318" y="14678"/>
                    <a:pt x="11309" y="14678"/>
                  </a:cubicBezTo>
                  <a:cubicBezTo>
                    <a:pt x="10008" y="14678"/>
                    <a:pt x="9174" y="17380"/>
                    <a:pt x="7273" y="18214"/>
                  </a:cubicBezTo>
                  <a:cubicBezTo>
                    <a:pt x="7101" y="18290"/>
                    <a:pt x="6934" y="18325"/>
                    <a:pt x="6771" y="18325"/>
                  </a:cubicBezTo>
                  <a:cubicBezTo>
                    <a:pt x="5153" y="18325"/>
                    <a:pt x="3927" y="14899"/>
                    <a:pt x="3170" y="14445"/>
                  </a:cubicBezTo>
                  <a:cubicBezTo>
                    <a:pt x="3128" y="14422"/>
                    <a:pt x="3085" y="14412"/>
                    <a:pt x="3042" y="14412"/>
                  </a:cubicBezTo>
                  <a:cubicBezTo>
                    <a:pt x="2373" y="14412"/>
                    <a:pt x="1599" y="16951"/>
                    <a:pt x="1" y="17547"/>
                  </a:cubicBezTo>
                  <a:cubicBezTo>
                    <a:pt x="332" y="17878"/>
                    <a:pt x="3816" y="21284"/>
                    <a:pt x="9917" y="21284"/>
                  </a:cubicBezTo>
                  <a:cubicBezTo>
                    <a:pt x="11804" y="21284"/>
                    <a:pt x="13941" y="20958"/>
                    <a:pt x="16313" y="20115"/>
                  </a:cubicBezTo>
                  <a:cubicBezTo>
                    <a:pt x="26787" y="16413"/>
                    <a:pt x="31390" y="7706"/>
                    <a:pt x="29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0;p55">
              <a:extLst>
                <a:ext uri="{FF2B5EF4-FFF2-40B4-BE49-F238E27FC236}">
                  <a16:creationId xmlns:a16="http://schemas.microsoft.com/office/drawing/2014/main" id="{E040023D-B8CA-9BDC-EB54-19B753F6846B}"/>
                </a:ext>
              </a:extLst>
            </p:cNvPr>
            <p:cNvSpPr/>
            <p:nvPr/>
          </p:nvSpPr>
          <p:spPr>
            <a:xfrm>
              <a:off x="7124839" y="838998"/>
              <a:ext cx="1456095" cy="1204905"/>
            </a:xfrm>
            <a:custGeom>
              <a:avLst/>
              <a:gdLst/>
              <a:ahLst/>
              <a:cxnLst/>
              <a:rect l="l" t="t" r="r" b="b"/>
              <a:pathLst>
                <a:path w="40363" h="33400" extrusionOk="0">
                  <a:moveTo>
                    <a:pt x="22873" y="11406"/>
                  </a:moveTo>
                  <a:cubicBezTo>
                    <a:pt x="24778" y="11406"/>
                    <a:pt x="26440" y="12269"/>
                    <a:pt x="27119" y="13808"/>
                  </a:cubicBezTo>
                  <a:cubicBezTo>
                    <a:pt x="27219" y="14075"/>
                    <a:pt x="27320" y="14342"/>
                    <a:pt x="27353" y="14609"/>
                  </a:cubicBezTo>
                  <a:cubicBezTo>
                    <a:pt x="27753" y="16710"/>
                    <a:pt x="26219" y="19079"/>
                    <a:pt x="23650" y="20213"/>
                  </a:cubicBezTo>
                  <a:cubicBezTo>
                    <a:pt x="22717" y="20621"/>
                    <a:pt x="21765" y="20813"/>
                    <a:pt x="20866" y="20813"/>
                  </a:cubicBezTo>
                  <a:cubicBezTo>
                    <a:pt x="19708" y="20813"/>
                    <a:pt x="18639" y="20495"/>
                    <a:pt x="17813" y="19913"/>
                  </a:cubicBezTo>
                  <a:cubicBezTo>
                    <a:pt x="17279" y="19512"/>
                    <a:pt x="16879" y="19012"/>
                    <a:pt x="16612" y="18412"/>
                  </a:cubicBezTo>
                  <a:cubicBezTo>
                    <a:pt x="15611" y="16143"/>
                    <a:pt x="17179" y="13275"/>
                    <a:pt x="20081" y="12007"/>
                  </a:cubicBezTo>
                  <a:cubicBezTo>
                    <a:pt x="21014" y="11600"/>
                    <a:pt x="21971" y="11406"/>
                    <a:pt x="22873" y="11406"/>
                  </a:cubicBezTo>
                  <a:close/>
                  <a:moveTo>
                    <a:pt x="25115" y="1"/>
                  </a:moveTo>
                  <a:cubicBezTo>
                    <a:pt x="19259" y="1"/>
                    <a:pt x="11444" y="2782"/>
                    <a:pt x="6505" y="9605"/>
                  </a:cubicBezTo>
                  <a:cubicBezTo>
                    <a:pt x="0" y="18578"/>
                    <a:pt x="7072" y="32255"/>
                    <a:pt x="9574" y="32722"/>
                  </a:cubicBezTo>
                  <a:cubicBezTo>
                    <a:pt x="9685" y="32744"/>
                    <a:pt x="9803" y="32755"/>
                    <a:pt x="9924" y="32755"/>
                  </a:cubicBezTo>
                  <a:cubicBezTo>
                    <a:pt x="10167" y="32755"/>
                    <a:pt x="10419" y="32711"/>
                    <a:pt x="10641" y="32622"/>
                  </a:cubicBezTo>
                  <a:cubicBezTo>
                    <a:pt x="12231" y="32029"/>
                    <a:pt x="13005" y="29514"/>
                    <a:pt x="13698" y="29514"/>
                  </a:cubicBezTo>
                  <a:cubicBezTo>
                    <a:pt x="13747" y="29514"/>
                    <a:pt x="13795" y="29527"/>
                    <a:pt x="13843" y="29553"/>
                  </a:cubicBezTo>
                  <a:cubicBezTo>
                    <a:pt x="14571" y="29947"/>
                    <a:pt x="15822" y="33400"/>
                    <a:pt x="17446" y="33400"/>
                  </a:cubicBezTo>
                  <a:cubicBezTo>
                    <a:pt x="17609" y="33400"/>
                    <a:pt x="17776" y="33365"/>
                    <a:pt x="17946" y="33289"/>
                  </a:cubicBezTo>
                  <a:cubicBezTo>
                    <a:pt x="19848" y="32488"/>
                    <a:pt x="20648" y="29753"/>
                    <a:pt x="21949" y="29753"/>
                  </a:cubicBezTo>
                  <a:cubicBezTo>
                    <a:pt x="22982" y="29753"/>
                    <a:pt x="24310" y="32068"/>
                    <a:pt x="26116" y="32068"/>
                  </a:cubicBezTo>
                  <a:cubicBezTo>
                    <a:pt x="26584" y="32068"/>
                    <a:pt x="27084" y="31912"/>
                    <a:pt x="27620" y="31521"/>
                  </a:cubicBezTo>
                  <a:cubicBezTo>
                    <a:pt x="30222" y="29653"/>
                    <a:pt x="29388" y="26484"/>
                    <a:pt x="30789" y="25750"/>
                  </a:cubicBezTo>
                  <a:cubicBezTo>
                    <a:pt x="32223" y="25050"/>
                    <a:pt x="34925" y="25650"/>
                    <a:pt x="36226" y="23882"/>
                  </a:cubicBezTo>
                  <a:cubicBezTo>
                    <a:pt x="37527" y="22114"/>
                    <a:pt x="34591" y="18912"/>
                    <a:pt x="36126" y="17978"/>
                  </a:cubicBezTo>
                  <a:cubicBezTo>
                    <a:pt x="37627" y="17044"/>
                    <a:pt x="39161" y="17277"/>
                    <a:pt x="39862" y="15376"/>
                  </a:cubicBezTo>
                  <a:cubicBezTo>
                    <a:pt x="39895" y="15276"/>
                    <a:pt x="39929" y="15176"/>
                    <a:pt x="39929" y="15076"/>
                  </a:cubicBezTo>
                  <a:cubicBezTo>
                    <a:pt x="40362" y="12641"/>
                    <a:pt x="38061" y="3901"/>
                    <a:pt x="29855" y="766"/>
                  </a:cubicBezTo>
                  <a:cubicBezTo>
                    <a:pt x="28560" y="268"/>
                    <a:pt x="26932" y="1"/>
                    <a:pt x="25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1;p55">
              <a:extLst>
                <a:ext uri="{FF2B5EF4-FFF2-40B4-BE49-F238E27FC236}">
                  <a16:creationId xmlns:a16="http://schemas.microsoft.com/office/drawing/2014/main" id="{767F877E-068F-296B-C816-F7538BDC975C}"/>
                </a:ext>
              </a:extLst>
            </p:cNvPr>
            <p:cNvSpPr/>
            <p:nvPr/>
          </p:nvSpPr>
          <p:spPr>
            <a:xfrm>
              <a:off x="7431694" y="1730153"/>
              <a:ext cx="49351" cy="103391"/>
            </a:xfrm>
            <a:custGeom>
              <a:avLst/>
              <a:gdLst/>
              <a:ahLst/>
              <a:cxnLst/>
              <a:rect l="l" t="t" r="r" b="b"/>
              <a:pathLst>
                <a:path w="1368" h="2866" extrusionOk="0">
                  <a:moveTo>
                    <a:pt x="374" y="0"/>
                  </a:moveTo>
                  <a:cubicBezTo>
                    <a:pt x="256" y="0"/>
                    <a:pt x="146" y="75"/>
                    <a:pt x="100" y="213"/>
                  </a:cubicBezTo>
                  <a:cubicBezTo>
                    <a:pt x="0" y="647"/>
                    <a:pt x="234" y="1014"/>
                    <a:pt x="367" y="1414"/>
                  </a:cubicBezTo>
                  <a:cubicBezTo>
                    <a:pt x="534" y="1881"/>
                    <a:pt x="701" y="2381"/>
                    <a:pt x="934" y="2815"/>
                  </a:cubicBezTo>
                  <a:cubicBezTo>
                    <a:pt x="951" y="2848"/>
                    <a:pt x="984" y="2865"/>
                    <a:pt x="1013" y="2865"/>
                  </a:cubicBezTo>
                  <a:cubicBezTo>
                    <a:pt x="1043" y="2865"/>
                    <a:pt x="1068" y="2848"/>
                    <a:pt x="1068" y="2815"/>
                  </a:cubicBezTo>
                  <a:cubicBezTo>
                    <a:pt x="1201" y="2081"/>
                    <a:pt x="1368" y="413"/>
                    <a:pt x="534" y="46"/>
                  </a:cubicBezTo>
                  <a:cubicBezTo>
                    <a:pt x="482" y="15"/>
                    <a:pt x="427" y="0"/>
                    <a:pt x="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2;p55">
              <a:extLst>
                <a:ext uri="{FF2B5EF4-FFF2-40B4-BE49-F238E27FC236}">
                  <a16:creationId xmlns:a16="http://schemas.microsoft.com/office/drawing/2014/main" id="{1F2C0DE6-8E14-47BB-EC56-44777DCC24D8}"/>
                </a:ext>
              </a:extLst>
            </p:cNvPr>
            <p:cNvSpPr/>
            <p:nvPr/>
          </p:nvSpPr>
          <p:spPr>
            <a:xfrm>
              <a:off x="7555793" y="1607715"/>
              <a:ext cx="83838" cy="72799"/>
            </a:xfrm>
            <a:custGeom>
              <a:avLst/>
              <a:gdLst/>
              <a:ahLst/>
              <a:cxnLst/>
              <a:rect l="l" t="t" r="r" b="b"/>
              <a:pathLst>
                <a:path w="2324" h="2018" extrusionOk="0">
                  <a:moveTo>
                    <a:pt x="259" y="1"/>
                  </a:moveTo>
                  <a:cubicBezTo>
                    <a:pt x="110" y="1"/>
                    <a:pt x="1" y="181"/>
                    <a:pt x="63" y="305"/>
                  </a:cubicBezTo>
                  <a:cubicBezTo>
                    <a:pt x="296" y="672"/>
                    <a:pt x="563" y="972"/>
                    <a:pt x="863" y="1272"/>
                  </a:cubicBezTo>
                  <a:cubicBezTo>
                    <a:pt x="1130" y="1606"/>
                    <a:pt x="1497" y="1873"/>
                    <a:pt x="1897" y="2006"/>
                  </a:cubicBezTo>
                  <a:cubicBezTo>
                    <a:pt x="1925" y="2014"/>
                    <a:pt x="1952" y="2018"/>
                    <a:pt x="1978" y="2018"/>
                  </a:cubicBezTo>
                  <a:cubicBezTo>
                    <a:pt x="2174" y="2018"/>
                    <a:pt x="2323" y="1812"/>
                    <a:pt x="2264" y="1606"/>
                  </a:cubicBezTo>
                  <a:cubicBezTo>
                    <a:pt x="2131" y="1205"/>
                    <a:pt x="1864" y="872"/>
                    <a:pt x="1497" y="672"/>
                  </a:cubicBezTo>
                  <a:cubicBezTo>
                    <a:pt x="1130" y="372"/>
                    <a:pt x="730" y="171"/>
                    <a:pt x="296" y="5"/>
                  </a:cubicBezTo>
                  <a:cubicBezTo>
                    <a:pt x="284" y="2"/>
                    <a:pt x="271" y="1"/>
                    <a:pt x="2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3;p55">
              <a:extLst>
                <a:ext uri="{FF2B5EF4-FFF2-40B4-BE49-F238E27FC236}">
                  <a16:creationId xmlns:a16="http://schemas.microsoft.com/office/drawing/2014/main" id="{A008BCE8-2314-82D4-7955-D19BD8ABF5AE}"/>
                </a:ext>
              </a:extLst>
            </p:cNvPr>
            <p:cNvSpPr/>
            <p:nvPr/>
          </p:nvSpPr>
          <p:spPr>
            <a:xfrm>
              <a:off x="7458137" y="1473697"/>
              <a:ext cx="46970" cy="117352"/>
            </a:xfrm>
            <a:custGeom>
              <a:avLst/>
              <a:gdLst/>
              <a:ahLst/>
              <a:cxnLst/>
              <a:rect l="l" t="t" r="r" b="b"/>
              <a:pathLst>
                <a:path w="1302" h="3253" extrusionOk="0">
                  <a:moveTo>
                    <a:pt x="681" y="0"/>
                  </a:moveTo>
                  <a:cubicBezTo>
                    <a:pt x="576" y="0"/>
                    <a:pt x="468" y="50"/>
                    <a:pt x="401" y="150"/>
                  </a:cubicBezTo>
                  <a:cubicBezTo>
                    <a:pt x="68" y="684"/>
                    <a:pt x="168" y="1351"/>
                    <a:pt x="134" y="1952"/>
                  </a:cubicBezTo>
                  <a:cubicBezTo>
                    <a:pt x="101" y="2319"/>
                    <a:pt x="1" y="2919"/>
                    <a:pt x="234" y="3253"/>
                  </a:cubicBezTo>
                  <a:lnTo>
                    <a:pt x="301" y="3253"/>
                  </a:lnTo>
                  <a:cubicBezTo>
                    <a:pt x="701" y="3119"/>
                    <a:pt x="868" y="2419"/>
                    <a:pt x="968" y="2052"/>
                  </a:cubicBezTo>
                  <a:cubicBezTo>
                    <a:pt x="1102" y="1451"/>
                    <a:pt x="1302" y="717"/>
                    <a:pt x="935" y="150"/>
                  </a:cubicBezTo>
                  <a:cubicBezTo>
                    <a:pt x="885" y="50"/>
                    <a:pt x="785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44;p55">
              <a:extLst>
                <a:ext uri="{FF2B5EF4-FFF2-40B4-BE49-F238E27FC236}">
                  <a16:creationId xmlns:a16="http://schemas.microsoft.com/office/drawing/2014/main" id="{3313D0E6-1D0F-1F40-3843-9ABF8AE955FC}"/>
                </a:ext>
              </a:extLst>
            </p:cNvPr>
            <p:cNvSpPr/>
            <p:nvPr/>
          </p:nvSpPr>
          <p:spPr>
            <a:xfrm>
              <a:off x="7583318" y="1457320"/>
              <a:ext cx="61400" cy="41919"/>
            </a:xfrm>
            <a:custGeom>
              <a:avLst/>
              <a:gdLst/>
              <a:ahLst/>
              <a:cxnLst/>
              <a:rect l="l" t="t" r="r" b="b"/>
              <a:pathLst>
                <a:path w="1702" h="1162" extrusionOk="0">
                  <a:moveTo>
                    <a:pt x="308" y="0"/>
                  </a:moveTo>
                  <a:cubicBezTo>
                    <a:pt x="272" y="0"/>
                    <a:pt x="236" y="2"/>
                    <a:pt x="200" y="4"/>
                  </a:cubicBezTo>
                  <a:cubicBezTo>
                    <a:pt x="67" y="4"/>
                    <a:pt x="0" y="137"/>
                    <a:pt x="100" y="237"/>
                  </a:cubicBezTo>
                  <a:cubicBezTo>
                    <a:pt x="234" y="371"/>
                    <a:pt x="367" y="504"/>
                    <a:pt x="500" y="638"/>
                  </a:cubicBezTo>
                  <a:cubicBezTo>
                    <a:pt x="667" y="838"/>
                    <a:pt x="834" y="1005"/>
                    <a:pt x="1034" y="1105"/>
                  </a:cubicBezTo>
                  <a:cubicBezTo>
                    <a:pt x="1100" y="1144"/>
                    <a:pt x="1167" y="1162"/>
                    <a:pt x="1231" y="1162"/>
                  </a:cubicBezTo>
                  <a:cubicBezTo>
                    <a:pt x="1492" y="1162"/>
                    <a:pt x="1702" y="872"/>
                    <a:pt x="1568" y="604"/>
                  </a:cubicBezTo>
                  <a:cubicBezTo>
                    <a:pt x="1258" y="202"/>
                    <a:pt x="776" y="0"/>
                    <a:pt x="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45;p55">
              <a:extLst>
                <a:ext uri="{FF2B5EF4-FFF2-40B4-BE49-F238E27FC236}">
                  <a16:creationId xmlns:a16="http://schemas.microsoft.com/office/drawing/2014/main" id="{D96B4B88-F8E3-3559-C5C1-5056838EF208}"/>
                </a:ext>
              </a:extLst>
            </p:cNvPr>
            <p:cNvSpPr/>
            <p:nvPr/>
          </p:nvSpPr>
          <p:spPr>
            <a:xfrm>
              <a:off x="7497856" y="1266376"/>
              <a:ext cx="92713" cy="48341"/>
            </a:xfrm>
            <a:custGeom>
              <a:avLst/>
              <a:gdLst/>
              <a:ahLst/>
              <a:cxnLst/>
              <a:rect l="l" t="t" r="r" b="b"/>
              <a:pathLst>
                <a:path w="2570" h="1340" extrusionOk="0">
                  <a:moveTo>
                    <a:pt x="543" y="0"/>
                  </a:moveTo>
                  <a:cubicBezTo>
                    <a:pt x="418" y="0"/>
                    <a:pt x="293" y="9"/>
                    <a:pt x="168" y="27"/>
                  </a:cubicBezTo>
                  <a:cubicBezTo>
                    <a:pt x="67" y="60"/>
                    <a:pt x="1" y="193"/>
                    <a:pt x="67" y="293"/>
                  </a:cubicBezTo>
                  <a:cubicBezTo>
                    <a:pt x="234" y="660"/>
                    <a:pt x="735" y="794"/>
                    <a:pt x="1068" y="961"/>
                  </a:cubicBezTo>
                  <a:cubicBezTo>
                    <a:pt x="1365" y="1095"/>
                    <a:pt x="1727" y="1340"/>
                    <a:pt x="2085" y="1340"/>
                  </a:cubicBezTo>
                  <a:cubicBezTo>
                    <a:pt x="2169" y="1340"/>
                    <a:pt x="2253" y="1326"/>
                    <a:pt x="2336" y="1294"/>
                  </a:cubicBezTo>
                  <a:cubicBezTo>
                    <a:pt x="2503" y="1261"/>
                    <a:pt x="2569" y="1127"/>
                    <a:pt x="2569" y="961"/>
                  </a:cubicBezTo>
                  <a:cubicBezTo>
                    <a:pt x="2503" y="393"/>
                    <a:pt x="2036" y="293"/>
                    <a:pt x="1569" y="160"/>
                  </a:cubicBezTo>
                  <a:cubicBezTo>
                    <a:pt x="1227" y="62"/>
                    <a:pt x="885" y="0"/>
                    <a:pt x="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46;p55">
              <a:extLst>
                <a:ext uri="{FF2B5EF4-FFF2-40B4-BE49-F238E27FC236}">
                  <a16:creationId xmlns:a16="http://schemas.microsoft.com/office/drawing/2014/main" id="{CD8C9502-1005-8B5B-1A37-08788F499D77}"/>
                </a:ext>
              </a:extLst>
            </p:cNvPr>
            <p:cNvSpPr/>
            <p:nvPr/>
          </p:nvSpPr>
          <p:spPr>
            <a:xfrm>
              <a:off x="7701536" y="1118000"/>
              <a:ext cx="104257" cy="106133"/>
            </a:xfrm>
            <a:custGeom>
              <a:avLst/>
              <a:gdLst/>
              <a:ahLst/>
              <a:cxnLst/>
              <a:rect l="l" t="t" r="r" b="b"/>
              <a:pathLst>
                <a:path w="2890" h="2942" extrusionOk="0">
                  <a:moveTo>
                    <a:pt x="2535" y="1"/>
                  </a:moveTo>
                  <a:cubicBezTo>
                    <a:pt x="2522" y="1"/>
                    <a:pt x="2508" y="2"/>
                    <a:pt x="2494" y="3"/>
                  </a:cubicBezTo>
                  <a:cubicBezTo>
                    <a:pt x="1860" y="70"/>
                    <a:pt x="1527" y="537"/>
                    <a:pt x="1160" y="1004"/>
                  </a:cubicBezTo>
                  <a:cubicBezTo>
                    <a:pt x="826" y="1504"/>
                    <a:pt x="426" y="2005"/>
                    <a:pt x="126" y="2505"/>
                  </a:cubicBezTo>
                  <a:cubicBezTo>
                    <a:pt x="1" y="2723"/>
                    <a:pt x="168" y="2942"/>
                    <a:pt x="381" y="2942"/>
                  </a:cubicBezTo>
                  <a:cubicBezTo>
                    <a:pt x="396" y="2942"/>
                    <a:pt x="411" y="2941"/>
                    <a:pt x="426" y="2939"/>
                  </a:cubicBezTo>
                  <a:cubicBezTo>
                    <a:pt x="926" y="2705"/>
                    <a:pt x="1360" y="2338"/>
                    <a:pt x="1660" y="1905"/>
                  </a:cubicBezTo>
                  <a:cubicBezTo>
                    <a:pt x="2060" y="1471"/>
                    <a:pt x="2561" y="1071"/>
                    <a:pt x="2794" y="504"/>
                  </a:cubicBezTo>
                  <a:cubicBezTo>
                    <a:pt x="2889" y="313"/>
                    <a:pt x="2803" y="1"/>
                    <a:pt x="25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47;p55">
              <a:extLst>
                <a:ext uri="{FF2B5EF4-FFF2-40B4-BE49-F238E27FC236}">
                  <a16:creationId xmlns:a16="http://schemas.microsoft.com/office/drawing/2014/main" id="{8E0DDFD9-8CA1-1517-A83A-3AE6E0576F0A}"/>
                </a:ext>
              </a:extLst>
            </p:cNvPr>
            <p:cNvSpPr/>
            <p:nvPr/>
          </p:nvSpPr>
          <p:spPr>
            <a:xfrm>
              <a:off x="7943384" y="963095"/>
              <a:ext cx="106746" cy="120274"/>
            </a:xfrm>
            <a:custGeom>
              <a:avLst/>
              <a:gdLst/>
              <a:ahLst/>
              <a:cxnLst/>
              <a:rect l="l" t="t" r="r" b="b"/>
              <a:pathLst>
                <a:path w="2959" h="3334" extrusionOk="0">
                  <a:moveTo>
                    <a:pt x="2348" y="1"/>
                  </a:moveTo>
                  <a:cubicBezTo>
                    <a:pt x="2237" y="1"/>
                    <a:pt x="2123" y="48"/>
                    <a:pt x="2028" y="161"/>
                  </a:cubicBezTo>
                  <a:cubicBezTo>
                    <a:pt x="1294" y="995"/>
                    <a:pt x="660" y="1929"/>
                    <a:pt x="126" y="2930"/>
                  </a:cubicBezTo>
                  <a:cubicBezTo>
                    <a:pt x="0" y="3131"/>
                    <a:pt x="160" y="3333"/>
                    <a:pt x="346" y="3333"/>
                  </a:cubicBezTo>
                  <a:cubicBezTo>
                    <a:pt x="407" y="3333"/>
                    <a:pt x="470" y="3312"/>
                    <a:pt x="527" y="3263"/>
                  </a:cubicBezTo>
                  <a:cubicBezTo>
                    <a:pt x="1427" y="2563"/>
                    <a:pt x="2161" y="1695"/>
                    <a:pt x="2762" y="728"/>
                  </a:cubicBezTo>
                  <a:cubicBezTo>
                    <a:pt x="2959" y="383"/>
                    <a:pt x="2664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48;p55">
              <a:extLst>
                <a:ext uri="{FF2B5EF4-FFF2-40B4-BE49-F238E27FC236}">
                  <a16:creationId xmlns:a16="http://schemas.microsoft.com/office/drawing/2014/main" id="{FE98F6D1-2EB5-39BF-9325-3501EB5EA7F3}"/>
                </a:ext>
              </a:extLst>
            </p:cNvPr>
            <p:cNvSpPr/>
            <p:nvPr/>
          </p:nvSpPr>
          <p:spPr>
            <a:xfrm>
              <a:off x="7826393" y="952562"/>
              <a:ext cx="71032" cy="72980"/>
            </a:xfrm>
            <a:custGeom>
              <a:avLst/>
              <a:gdLst/>
              <a:ahLst/>
              <a:cxnLst/>
              <a:rect l="l" t="t" r="r" b="b"/>
              <a:pathLst>
                <a:path w="1969" h="2023" extrusionOk="0">
                  <a:moveTo>
                    <a:pt x="319" y="0"/>
                  </a:moveTo>
                  <a:cubicBezTo>
                    <a:pt x="298" y="0"/>
                    <a:pt x="280" y="6"/>
                    <a:pt x="267" y="19"/>
                  </a:cubicBezTo>
                  <a:cubicBezTo>
                    <a:pt x="0" y="253"/>
                    <a:pt x="300" y="853"/>
                    <a:pt x="434" y="1087"/>
                  </a:cubicBezTo>
                  <a:cubicBezTo>
                    <a:pt x="661" y="1476"/>
                    <a:pt x="919" y="2022"/>
                    <a:pt x="1423" y="2022"/>
                  </a:cubicBezTo>
                  <a:cubicBezTo>
                    <a:pt x="1438" y="2022"/>
                    <a:pt x="1453" y="2022"/>
                    <a:pt x="1468" y="2021"/>
                  </a:cubicBezTo>
                  <a:cubicBezTo>
                    <a:pt x="1601" y="1987"/>
                    <a:pt x="1701" y="1921"/>
                    <a:pt x="1735" y="1787"/>
                  </a:cubicBezTo>
                  <a:cubicBezTo>
                    <a:pt x="1968" y="1254"/>
                    <a:pt x="1401" y="887"/>
                    <a:pt x="1068" y="586"/>
                  </a:cubicBezTo>
                  <a:cubicBezTo>
                    <a:pt x="978" y="496"/>
                    <a:pt x="50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9;p55">
              <a:extLst>
                <a:ext uri="{FF2B5EF4-FFF2-40B4-BE49-F238E27FC236}">
                  <a16:creationId xmlns:a16="http://schemas.microsoft.com/office/drawing/2014/main" id="{7D281733-27FA-D90F-5070-CFED2E7262C9}"/>
                </a:ext>
              </a:extLst>
            </p:cNvPr>
            <p:cNvSpPr/>
            <p:nvPr/>
          </p:nvSpPr>
          <p:spPr>
            <a:xfrm>
              <a:off x="8159727" y="1126983"/>
              <a:ext cx="122186" cy="85426"/>
            </a:xfrm>
            <a:custGeom>
              <a:avLst/>
              <a:gdLst/>
              <a:ahLst/>
              <a:cxnLst/>
              <a:rect l="l" t="t" r="r" b="b"/>
              <a:pathLst>
                <a:path w="3387" h="2368" extrusionOk="0">
                  <a:moveTo>
                    <a:pt x="2605" y="0"/>
                  </a:moveTo>
                  <a:cubicBezTo>
                    <a:pt x="2531" y="0"/>
                    <a:pt x="2452" y="17"/>
                    <a:pt x="2369" y="54"/>
                  </a:cubicBezTo>
                  <a:cubicBezTo>
                    <a:pt x="1902" y="255"/>
                    <a:pt x="1501" y="555"/>
                    <a:pt x="1168" y="922"/>
                  </a:cubicBezTo>
                  <a:cubicBezTo>
                    <a:pt x="801" y="1255"/>
                    <a:pt x="434" y="1589"/>
                    <a:pt x="100" y="1956"/>
                  </a:cubicBezTo>
                  <a:cubicBezTo>
                    <a:pt x="0" y="2089"/>
                    <a:pt x="34" y="2289"/>
                    <a:pt x="200" y="2323"/>
                  </a:cubicBezTo>
                  <a:cubicBezTo>
                    <a:pt x="296" y="2354"/>
                    <a:pt x="391" y="2367"/>
                    <a:pt x="485" y="2367"/>
                  </a:cubicBezTo>
                  <a:cubicBezTo>
                    <a:pt x="1311" y="2367"/>
                    <a:pt x="2084" y="1298"/>
                    <a:pt x="2802" y="1089"/>
                  </a:cubicBezTo>
                  <a:cubicBezTo>
                    <a:pt x="3386" y="826"/>
                    <a:pt x="3127" y="0"/>
                    <a:pt x="2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0;p55">
              <a:extLst>
                <a:ext uri="{FF2B5EF4-FFF2-40B4-BE49-F238E27FC236}">
                  <a16:creationId xmlns:a16="http://schemas.microsoft.com/office/drawing/2014/main" id="{FDBC5B90-CED4-C4B6-55E9-D2477D1AB0E7}"/>
                </a:ext>
              </a:extLst>
            </p:cNvPr>
            <p:cNvSpPr/>
            <p:nvPr/>
          </p:nvSpPr>
          <p:spPr>
            <a:xfrm>
              <a:off x="8050203" y="1095093"/>
              <a:ext cx="38564" cy="86941"/>
            </a:xfrm>
            <a:custGeom>
              <a:avLst/>
              <a:gdLst/>
              <a:ahLst/>
              <a:cxnLst/>
              <a:rect l="l" t="t" r="r" b="b"/>
              <a:pathLst>
                <a:path w="1069" h="2410" extrusionOk="0">
                  <a:moveTo>
                    <a:pt x="643" y="1"/>
                  </a:moveTo>
                  <a:cubicBezTo>
                    <a:pt x="510" y="1"/>
                    <a:pt x="378" y="63"/>
                    <a:pt x="301" y="205"/>
                  </a:cubicBezTo>
                  <a:cubicBezTo>
                    <a:pt x="134" y="538"/>
                    <a:pt x="67" y="905"/>
                    <a:pt x="67" y="1272"/>
                  </a:cubicBezTo>
                  <a:cubicBezTo>
                    <a:pt x="1" y="1606"/>
                    <a:pt x="34" y="1973"/>
                    <a:pt x="134" y="2339"/>
                  </a:cubicBezTo>
                  <a:cubicBezTo>
                    <a:pt x="175" y="2381"/>
                    <a:pt x="242" y="2409"/>
                    <a:pt x="303" y="2409"/>
                  </a:cubicBezTo>
                  <a:cubicBezTo>
                    <a:pt x="340" y="2409"/>
                    <a:pt x="375" y="2398"/>
                    <a:pt x="401" y="2373"/>
                  </a:cubicBezTo>
                  <a:cubicBezTo>
                    <a:pt x="601" y="2106"/>
                    <a:pt x="735" y="1806"/>
                    <a:pt x="801" y="1506"/>
                  </a:cubicBezTo>
                  <a:cubicBezTo>
                    <a:pt x="935" y="1139"/>
                    <a:pt x="1035" y="772"/>
                    <a:pt x="1068" y="405"/>
                  </a:cubicBezTo>
                  <a:cubicBezTo>
                    <a:pt x="1068" y="159"/>
                    <a:pt x="854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51;p55">
              <a:extLst>
                <a:ext uri="{FF2B5EF4-FFF2-40B4-BE49-F238E27FC236}">
                  <a16:creationId xmlns:a16="http://schemas.microsoft.com/office/drawing/2014/main" id="{09BCD86F-CB78-EE59-7743-807F8764BFB8}"/>
                </a:ext>
              </a:extLst>
            </p:cNvPr>
            <p:cNvSpPr/>
            <p:nvPr/>
          </p:nvSpPr>
          <p:spPr>
            <a:xfrm>
              <a:off x="8197029" y="1431923"/>
              <a:ext cx="100505" cy="80231"/>
            </a:xfrm>
            <a:custGeom>
              <a:avLst/>
              <a:gdLst/>
              <a:ahLst/>
              <a:cxnLst/>
              <a:rect l="l" t="t" r="r" b="b"/>
              <a:pathLst>
                <a:path w="2786" h="2224" extrusionOk="0">
                  <a:moveTo>
                    <a:pt x="150" y="1"/>
                  </a:moveTo>
                  <a:cubicBezTo>
                    <a:pt x="50" y="1"/>
                    <a:pt x="0" y="88"/>
                    <a:pt x="0" y="174"/>
                  </a:cubicBezTo>
                  <a:cubicBezTo>
                    <a:pt x="100" y="641"/>
                    <a:pt x="567" y="975"/>
                    <a:pt x="901" y="1242"/>
                  </a:cubicBezTo>
                  <a:cubicBezTo>
                    <a:pt x="1268" y="1642"/>
                    <a:pt x="1701" y="1942"/>
                    <a:pt x="2135" y="2209"/>
                  </a:cubicBezTo>
                  <a:cubicBezTo>
                    <a:pt x="2175" y="2219"/>
                    <a:pt x="2214" y="2224"/>
                    <a:pt x="2251" y="2224"/>
                  </a:cubicBezTo>
                  <a:cubicBezTo>
                    <a:pt x="2585" y="2224"/>
                    <a:pt x="2786" y="1849"/>
                    <a:pt x="2635" y="1609"/>
                  </a:cubicBezTo>
                  <a:cubicBezTo>
                    <a:pt x="2402" y="1175"/>
                    <a:pt x="1902" y="941"/>
                    <a:pt x="1501" y="708"/>
                  </a:cubicBezTo>
                  <a:cubicBezTo>
                    <a:pt x="1101" y="408"/>
                    <a:pt x="667" y="174"/>
                    <a:pt x="200" y="7"/>
                  </a:cubicBezTo>
                  <a:cubicBezTo>
                    <a:pt x="183" y="3"/>
                    <a:pt x="166" y="1"/>
                    <a:pt x="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52;p55">
              <a:extLst>
                <a:ext uri="{FF2B5EF4-FFF2-40B4-BE49-F238E27FC236}">
                  <a16:creationId xmlns:a16="http://schemas.microsoft.com/office/drawing/2014/main" id="{C6D9890D-C612-514E-81E1-9D00B6A3ED83}"/>
                </a:ext>
              </a:extLst>
            </p:cNvPr>
            <p:cNvSpPr/>
            <p:nvPr/>
          </p:nvSpPr>
          <p:spPr>
            <a:xfrm>
              <a:off x="8293746" y="1271174"/>
              <a:ext cx="95851" cy="96068"/>
            </a:xfrm>
            <a:custGeom>
              <a:avLst/>
              <a:gdLst/>
              <a:ahLst/>
              <a:cxnLst/>
              <a:rect l="l" t="t" r="r" b="b"/>
              <a:pathLst>
                <a:path w="2657" h="2663" extrusionOk="0">
                  <a:moveTo>
                    <a:pt x="230" y="0"/>
                  </a:moveTo>
                  <a:cubicBezTo>
                    <a:pt x="101" y="0"/>
                    <a:pt x="0" y="158"/>
                    <a:pt x="55" y="294"/>
                  </a:cubicBezTo>
                  <a:cubicBezTo>
                    <a:pt x="321" y="761"/>
                    <a:pt x="588" y="1228"/>
                    <a:pt x="922" y="1628"/>
                  </a:cubicBezTo>
                  <a:cubicBezTo>
                    <a:pt x="1255" y="2062"/>
                    <a:pt x="1622" y="2629"/>
                    <a:pt x="2189" y="2662"/>
                  </a:cubicBezTo>
                  <a:cubicBezTo>
                    <a:pt x="2456" y="2662"/>
                    <a:pt x="2656" y="2395"/>
                    <a:pt x="2590" y="2128"/>
                  </a:cubicBezTo>
                  <a:cubicBezTo>
                    <a:pt x="2523" y="1628"/>
                    <a:pt x="1889" y="1295"/>
                    <a:pt x="1522" y="994"/>
                  </a:cubicBezTo>
                  <a:cubicBezTo>
                    <a:pt x="1155" y="627"/>
                    <a:pt x="755" y="327"/>
                    <a:pt x="321" y="27"/>
                  </a:cubicBezTo>
                  <a:cubicBezTo>
                    <a:pt x="290" y="8"/>
                    <a:pt x="259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53;p55">
              <a:extLst>
                <a:ext uri="{FF2B5EF4-FFF2-40B4-BE49-F238E27FC236}">
                  <a16:creationId xmlns:a16="http://schemas.microsoft.com/office/drawing/2014/main" id="{92D3BF13-0514-0102-FE30-738619E9ECAA}"/>
                </a:ext>
              </a:extLst>
            </p:cNvPr>
            <p:cNvSpPr/>
            <p:nvPr/>
          </p:nvSpPr>
          <p:spPr>
            <a:xfrm>
              <a:off x="8369107" y="1135533"/>
              <a:ext cx="50577" cy="90151"/>
            </a:xfrm>
            <a:custGeom>
              <a:avLst/>
              <a:gdLst/>
              <a:ahLst/>
              <a:cxnLst/>
              <a:rect l="l" t="t" r="r" b="b"/>
              <a:pathLst>
                <a:path w="1402" h="2499" extrusionOk="0">
                  <a:moveTo>
                    <a:pt x="1124" y="0"/>
                  </a:moveTo>
                  <a:cubicBezTo>
                    <a:pt x="1095" y="0"/>
                    <a:pt x="1064" y="6"/>
                    <a:pt x="1034" y="18"/>
                  </a:cubicBezTo>
                  <a:cubicBezTo>
                    <a:pt x="200" y="151"/>
                    <a:pt x="0" y="1619"/>
                    <a:pt x="34" y="2286"/>
                  </a:cubicBezTo>
                  <a:cubicBezTo>
                    <a:pt x="57" y="2424"/>
                    <a:pt x="159" y="2499"/>
                    <a:pt x="264" y="2499"/>
                  </a:cubicBezTo>
                  <a:cubicBezTo>
                    <a:pt x="312" y="2499"/>
                    <a:pt x="359" y="2484"/>
                    <a:pt x="401" y="2453"/>
                  </a:cubicBezTo>
                  <a:cubicBezTo>
                    <a:pt x="667" y="2152"/>
                    <a:pt x="868" y="1819"/>
                    <a:pt x="1001" y="1419"/>
                  </a:cubicBezTo>
                  <a:cubicBezTo>
                    <a:pt x="1134" y="1052"/>
                    <a:pt x="1401" y="685"/>
                    <a:pt x="1368" y="251"/>
                  </a:cubicBezTo>
                  <a:cubicBezTo>
                    <a:pt x="1368" y="114"/>
                    <a:pt x="1256" y="0"/>
                    <a:pt x="1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54;p55">
              <a:extLst>
                <a:ext uri="{FF2B5EF4-FFF2-40B4-BE49-F238E27FC236}">
                  <a16:creationId xmlns:a16="http://schemas.microsoft.com/office/drawing/2014/main" id="{43C9F27B-DD88-C90C-C9AF-16A01A7C3D96}"/>
                </a:ext>
              </a:extLst>
            </p:cNvPr>
            <p:cNvSpPr/>
            <p:nvPr/>
          </p:nvSpPr>
          <p:spPr>
            <a:xfrm>
              <a:off x="8085124" y="1603747"/>
              <a:ext cx="109524" cy="65945"/>
            </a:xfrm>
            <a:custGeom>
              <a:avLst/>
              <a:gdLst/>
              <a:ahLst/>
              <a:cxnLst/>
              <a:rect l="l" t="t" r="r" b="b"/>
              <a:pathLst>
                <a:path w="3036" h="1828" extrusionOk="0">
                  <a:moveTo>
                    <a:pt x="547" y="0"/>
                  </a:moveTo>
                  <a:cubicBezTo>
                    <a:pt x="425" y="0"/>
                    <a:pt x="307" y="24"/>
                    <a:pt x="200" y="81"/>
                  </a:cubicBezTo>
                  <a:cubicBezTo>
                    <a:pt x="67" y="181"/>
                    <a:pt x="0" y="348"/>
                    <a:pt x="100" y="482"/>
                  </a:cubicBezTo>
                  <a:cubicBezTo>
                    <a:pt x="334" y="848"/>
                    <a:pt x="901" y="1082"/>
                    <a:pt x="1234" y="1315"/>
                  </a:cubicBezTo>
                  <a:cubicBezTo>
                    <a:pt x="1514" y="1494"/>
                    <a:pt x="2008" y="1827"/>
                    <a:pt x="2433" y="1827"/>
                  </a:cubicBezTo>
                  <a:cubicBezTo>
                    <a:pt x="2566" y="1827"/>
                    <a:pt x="2691" y="1795"/>
                    <a:pt x="2802" y="1716"/>
                  </a:cubicBezTo>
                  <a:cubicBezTo>
                    <a:pt x="2969" y="1616"/>
                    <a:pt x="3036" y="1449"/>
                    <a:pt x="3002" y="1249"/>
                  </a:cubicBezTo>
                  <a:cubicBezTo>
                    <a:pt x="2902" y="748"/>
                    <a:pt x="2102" y="482"/>
                    <a:pt x="1668" y="315"/>
                  </a:cubicBezTo>
                  <a:cubicBezTo>
                    <a:pt x="1341" y="214"/>
                    <a:pt x="921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55;p55">
              <a:extLst>
                <a:ext uri="{FF2B5EF4-FFF2-40B4-BE49-F238E27FC236}">
                  <a16:creationId xmlns:a16="http://schemas.microsoft.com/office/drawing/2014/main" id="{2BB5BA8C-8E29-3672-E40D-EA5EF2AD6B53}"/>
                </a:ext>
              </a:extLst>
            </p:cNvPr>
            <p:cNvSpPr/>
            <p:nvPr/>
          </p:nvSpPr>
          <p:spPr>
            <a:xfrm>
              <a:off x="7846847" y="1699309"/>
              <a:ext cx="120382" cy="91775"/>
            </a:xfrm>
            <a:custGeom>
              <a:avLst/>
              <a:gdLst/>
              <a:ahLst/>
              <a:cxnLst/>
              <a:rect l="l" t="t" r="r" b="b"/>
              <a:pathLst>
                <a:path w="3337" h="2544" extrusionOk="0">
                  <a:moveTo>
                    <a:pt x="100" y="1"/>
                  </a:moveTo>
                  <a:cubicBezTo>
                    <a:pt x="34" y="1"/>
                    <a:pt x="0" y="67"/>
                    <a:pt x="0" y="134"/>
                  </a:cubicBezTo>
                  <a:cubicBezTo>
                    <a:pt x="134" y="735"/>
                    <a:pt x="801" y="1202"/>
                    <a:pt x="1268" y="1569"/>
                  </a:cubicBezTo>
                  <a:cubicBezTo>
                    <a:pt x="1679" y="1862"/>
                    <a:pt x="2271" y="2543"/>
                    <a:pt x="2839" y="2543"/>
                  </a:cubicBezTo>
                  <a:cubicBezTo>
                    <a:pt x="2916" y="2543"/>
                    <a:pt x="2993" y="2531"/>
                    <a:pt x="3069" y="2503"/>
                  </a:cubicBezTo>
                  <a:cubicBezTo>
                    <a:pt x="3203" y="2469"/>
                    <a:pt x="3303" y="2302"/>
                    <a:pt x="3336" y="2136"/>
                  </a:cubicBezTo>
                  <a:cubicBezTo>
                    <a:pt x="3303" y="1502"/>
                    <a:pt x="2469" y="1202"/>
                    <a:pt x="2002" y="901"/>
                  </a:cubicBezTo>
                  <a:cubicBezTo>
                    <a:pt x="1468" y="568"/>
                    <a:pt x="768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56;p55">
              <a:extLst>
                <a:ext uri="{FF2B5EF4-FFF2-40B4-BE49-F238E27FC236}">
                  <a16:creationId xmlns:a16="http://schemas.microsoft.com/office/drawing/2014/main" id="{72DF2563-0C67-65C4-2463-C5357897B90B}"/>
                </a:ext>
              </a:extLst>
            </p:cNvPr>
            <p:cNvSpPr/>
            <p:nvPr/>
          </p:nvSpPr>
          <p:spPr>
            <a:xfrm>
              <a:off x="7984185" y="1645918"/>
              <a:ext cx="50649" cy="58297"/>
            </a:xfrm>
            <a:custGeom>
              <a:avLst/>
              <a:gdLst/>
              <a:ahLst/>
              <a:cxnLst/>
              <a:rect l="l" t="t" r="r" b="b"/>
              <a:pathLst>
                <a:path w="1404" h="1616" extrusionOk="0">
                  <a:moveTo>
                    <a:pt x="807" y="0"/>
                  </a:moveTo>
                  <a:cubicBezTo>
                    <a:pt x="700" y="0"/>
                    <a:pt x="590" y="44"/>
                    <a:pt x="496" y="146"/>
                  </a:cubicBezTo>
                  <a:cubicBezTo>
                    <a:pt x="296" y="413"/>
                    <a:pt x="163" y="714"/>
                    <a:pt x="96" y="1047"/>
                  </a:cubicBezTo>
                  <a:cubicBezTo>
                    <a:pt x="64" y="1144"/>
                    <a:pt x="0" y="1616"/>
                    <a:pt x="208" y="1616"/>
                  </a:cubicBezTo>
                  <a:cubicBezTo>
                    <a:pt x="215" y="1616"/>
                    <a:pt x="222" y="1615"/>
                    <a:pt x="230" y="1614"/>
                  </a:cubicBezTo>
                  <a:cubicBezTo>
                    <a:pt x="463" y="1614"/>
                    <a:pt x="563" y="1414"/>
                    <a:pt x="697" y="1281"/>
                  </a:cubicBezTo>
                  <a:cubicBezTo>
                    <a:pt x="897" y="1114"/>
                    <a:pt x="1063" y="914"/>
                    <a:pt x="1230" y="714"/>
                  </a:cubicBezTo>
                  <a:cubicBezTo>
                    <a:pt x="1404" y="366"/>
                    <a:pt x="1116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57;p55">
              <a:extLst>
                <a:ext uri="{FF2B5EF4-FFF2-40B4-BE49-F238E27FC236}">
                  <a16:creationId xmlns:a16="http://schemas.microsoft.com/office/drawing/2014/main" id="{78605694-8604-C3EF-8E42-FB19FBD465E6}"/>
                </a:ext>
              </a:extLst>
            </p:cNvPr>
            <p:cNvSpPr/>
            <p:nvPr/>
          </p:nvSpPr>
          <p:spPr>
            <a:xfrm>
              <a:off x="7668744" y="1741300"/>
              <a:ext cx="89719" cy="77922"/>
            </a:xfrm>
            <a:custGeom>
              <a:avLst/>
              <a:gdLst/>
              <a:ahLst/>
              <a:cxnLst/>
              <a:rect l="l" t="t" r="r" b="b"/>
              <a:pathLst>
                <a:path w="2487" h="2160" extrusionOk="0">
                  <a:moveTo>
                    <a:pt x="1757" y="0"/>
                  </a:moveTo>
                  <a:cubicBezTo>
                    <a:pt x="1664" y="0"/>
                    <a:pt x="1566" y="22"/>
                    <a:pt x="1468" y="71"/>
                  </a:cubicBezTo>
                  <a:cubicBezTo>
                    <a:pt x="1168" y="304"/>
                    <a:pt x="934" y="571"/>
                    <a:pt x="734" y="905"/>
                  </a:cubicBezTo>
                  <a:cubicBezTo>
                    <a:pt x="568" y="1138"/>
                    <a:pt x="367" y="1405"/>
                    <a:pt x="167" y="1605"/>
                  </a:cubicBezTo>
                  <a:cubicBezTo>
                    <a:pt x="0" y="1772"/>
                    <a:pt x="67" y="2072"/>
                    <a:pt x="301" y="2139"/>
                  </a:cubicBezTo>
                  <a:cubicBezTo>
                    <a:pt x="374" y="2152"/>
                    <a:pt x="447" y="2159"/>
                    <a:pt x="520" y="2159"/>
                  </a:cubicBezTo>
                  <a:cubicBezTo>
                    <a:pt x="810" y="2159"/>
                    <a:pt x="1088" y="2052"/>
                    <a:pt x="1301" y="1839"/>
                  </a:cubicBezTo>
                  <a:cubicBezTo>
                    <a:pt x="1702" y="1605"/>
                    <a:pt x="2035" y="1272"/>
                    <a:pt x="2269" y="872"/>
                  </a:cubicBezTo>
                  <a:cubicBezTo>
                    <a:pt x="2487" y="436"/>
                    <a:pt x="2171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58;p55">
              <a:extLst>
                <a:ext uri="{FF2B5EF4-FFF2-40B4-BE49-F238E27FC236}">
                  <a16:creationId xmlns:a16="http://schemas.microsoft.com/office/drawing/2014/main" id="{0614BC0F-44CA-7C9D-8EAC-1AB655B1045F}"/>
                </a:ext>
              </a:extLst>
            </p:cNvPr>
            <p:cNvSpPr/>
            <p:nvPr/>
          </p:nvSpPr>
          <p:spPr>
            <a:xfrm>
              <a:off x="7745765" y="1866371"/>
              <a:ext cx="46970" cy="69228"/>
            </a:xfrm>
            <a:custGeom>
              <a:avLst/>
              <a:gdLst/>
              <a:ahLst/>
              <a:cxnLst/>
              <a:rect l="l" t="t" r="r" b="b"/>
              <a:pathLst>
                <a:path w="1302" h="1919" extrusionOk="0">
                  <a:moveTo>
                    <a:pt x="484" y="0"/>
                  </a:moveTo>
                  <a:cubicBezTo>
                    <a:pt x="457" y="0"/>
                    <a:pt x="429" y="2"/>
                    <a:pt x="401" y="6"/>
                  </a:cubicBezTo>
                  <a:cubicBezTo>
                    <a:pt x="0" y="73"/>
                    <a:pt x="34" y="674"/>
                    <a:pt x="67" y="940"/>
                  </a:cubicBezTo>
                  <a:cubicBezTo>
                    <a:pt x="134" y="1107"/>
                    <a:pt x="200" y="1307"/>
                    <a:pt x="301" y="1474"/>
                  </a:cubicBezTo>
                  <a:cubicBezTo>
                    <a:pt x="367" y="1641"/>
                    <a:pt x="467" y="1774"/>
                    <a:pt x="601" y="1874"/>
                  </a:cubicBezTo>
                  <a:cubicBezTo>
                    <a:pt x="656" y="1902"/>
                    <a:pt x="717" y="1918"/>
                    <a:pt x="779" y="1918"/>
                  </a:cubicBezTo>
                  <a:cubicBezTo>
                    <a:pt x="867" y="1918"/>
                    <a:pt x="956" y="1886"/>
                    <a:pt x="1034" y="1808"/>
                  </a:cubicBezTo>
                  <a:cubicBezTo>
                    <a:pt x="1301" y="1608"/>
                    <a:pt x="1235" y="1141"/>
                    <a:pt x="1201" y="840"/>
                  </a:cubicBezTo>
                  <a:cubicBezTo>
                    <a:pt x="1170" y="465"/>
                    <a:pt x="903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59;p55">
              <a:extLst>
                <a:ext uri="{FF2B5EF4-FFF2-40B4-BE49-F238E27FC236}">
                  <a16:creationId xmlns:a16="http://schemas.microsoft.com/office/drawing/2014/main" id="{C56E1FB5-C0C0-0C49-5192-7CE9F40BD0F2}"/>
                </a:ext>
              </a:extLst>
            </p:cNvPr>
            <p:cNvSpPr/>
            <p:nvPr/>
          </p:nvSpPr>
          <p:spPr>
            <a:xfrm>
              <a:off x="7572460" y="1102452"/>
              <a:ext cx="67280" cy="58261"/>
            </a:xfrm>
            <a:custGeom>
              <a:avLst/>
              <a:gdLst/>
              <a:ahLst/>
              <a:cxnLst/>
              <a:rect l="l" t="t" r="r" b="b"/>
              <a:pathLst>
                <a:path w="1865" h="1615" extrusionOk="0">
                  <a:moveTo>
                    <a:pt x="101" y="1"/>
                  </a:moveTo>
                  <a:cubicBezTo>
                    <a:pt x="68" y="1"/>
                    <a:pt x="1" y="67"/>
                    <a:pt x="34" y="101"/>
                  </a:cubicBezTo>
                  <a:cubicBezTo>
                    <a:pt x="234" y="368"/>
                    <a:pt x="401" y="634"/>
                    <a:pt x="568" y="935"/>
                  </a:cubicBezTo>
                  <a:cubicBezTo>
                    <a:pt x="801" y="1268"/>
                    <a:pt x="1135" y="1502"/>
                    <a:pt x="1502" y="1602"/>
                  </a:cubicBezTo>
                  <a:cubicBezTo>
                    <a:pt x="1533" y="1611"/>
                    <a:pt x="1563" y="1615"/>
                    <a:pt x="1590" y="1615"/>
                  </a:cubicBezTo>
                  <a:cubicBezTo>
                    <a:pt x="1768" y="1615"/>
                    <a:pt x="1864" y="1442"/>
                    <a:pt x="1836" y="1268"/>
                  </a:cubicBezTo>
                  <a:cubicBezTo>
                    <a:pt x="1769" y="868"/>
                    <a:pt x="1535" y="534"/>
                    <a:pt x="1168" y="334"/>
                  </a:cubicBezTo>
                  <a:cubicBezTo>
                    <a:pt x="835" y="167"/>
                    <a:pt x="468" y="67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60;p55">
              <a:extLst>
                <a:ext uri="{FF2B5EF4-FFF2-40B4-BE49-F238E27FC236}">
                  <a16:creationId xmlns:a16="http://schemas.microsoft.com/office/drawing/2014/main" id="{B8143149-3680-2D3D-F318-424F36BCB3C4}"/>
                </a:ext>
              </a:extLst>
            </p:cNvPr>
            <p:cNvSpPr/>
            <p:nvPr/>
          </p:nvSpPr>
          <p:spPr>
            <a:xfrm>
              <a:off x="7322170" y="1358619"/>
              <a:ext cx="78066" cy="49783"/>
            </a:xfrm>
            <a:custGeom>
              <a:avLst/>
              <a:gdLst/>
              <a:ahLst/>
              <a:cxnLst/>
              <a:rect l="l" t="t" r="r" b="b"/>
              <a:pathLst>
                <a:path w="2164" h="1380" extrusionOk="0">
                  <a:moveTo>
                    <a:pt x="1911" y="0"/>
                  </a:moveTo>
                  <a:cubicBezTo>
                    <a:pt x="1897" y="0"/>
                    <a:pt x="1883" y="2"/>
                    <a:pt x="1869" y="5"/>
                  </a:cubicBezTo>
                  <a:cubicBezTo>
                    <a:pt x="1101" y="138"/>
                    <a:pt x="734" y="872"/>
                    <a:pt x="67" y="1239"/>
                  </a:cubicBezTo>
                  <a:cubicBezTo>
                    <a:pt x="1" y="1272"/>
                    <a:pt x="34" y="1372"/>
                    <a:pt x="134" y="1372"/>
                  </a:cubicBezTo>
                  <a:cubicBezTo>
                    <a:pt x="188" y="1377"/>
                    <a:pt x="242" y="1379"/>
                    <a:pt x="296" y="1379"/>
                  </a:cubicBezTo>
                  <a:cubicBezTo>
                    <a:pt x="1037" y="1379"/>
                    <a:pt x="1729" y="958"/>
                    <a:pt x="2102" y="305"/>
                  </a:cubicBezTo>
                  <a:cubicBezTo>
                    <a:pt x="2163" y="153"/>
                    <a:pt x="2057" y="0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61;p55">
              <a:extLst>
                <a:ext uri="{FF2B5EF4-FFF2-40B4-BE49-F238E27FC236}">
                  <a16:creationId xmlns:a16="http://schemas.microsoft.com/office/drawing/2014/main" id="{17EF3757-D20A-C504-27B8-F7D0ADBDCFBF}"/>
                </a:ext>
              </a:extLst>
            </p:cNvPr>
            <p:cNvSpPr/>
            <p:nvPr/>
          </p:nvSpPr>
          <p:spPr>
            <a:xfrm>
              <a:off x="8039380" y="1863666"/>
              <a:ext cx="56602" cy="67208"/>
            </a:xfrm>
            <a:custGeom>
              <a:avLst/>
              <a:gdLst/>
              <a:ahLst/>
              <a:cxnLst/>
              <a:rect l="l" t="t" r="r" b="b"/>
              <a:pathLst>
                <a:path w="1569" h="1863" extrusionOk="0">
                  <a:moveTo>
                    <a:pt x="586" y="0"/>
                  </a:moveTo>
                  <a:cubicBezTo>
                    <a:pt x="547" y="0"/>
                    <a:pt x="507" y="5"/>
                    <a:pt x="467" y="15"/>
                  </a:cubicBezTo>
                  <a:cubicBezTo>
                    <a:pt x="134" y="115"/>
                    <a:pt x="0" y="482"/>
                    <a:pt x="167" y="749"/>
                  </a:cubicBezTo>
                  <a:cubicBezTo>
                    <a:pt x="334" y="1149"/>
                    <a:pt x="568" y="1783"/>
                    <a:pt x="1035" y="1849"/>
                  </a:cubicBezTo>
                  <a:cubicBezTo>
                    <a:pt x="1074" y="1858"/>
                    <a:pt x="1112" y="1862"/>
                    <a:pt x="1149" y="1862"/>
                  </a:cubicBezTo>
                  <a:cubicBezTo>
                    <a:pt x="1392" y="1862"/>
                    <a:pt x="1568" y="1681"/>
                    <a:pt x="1568" y="1449"/>
                  </a:cubicBezTo>
                  <a:cubicBezTo>
                    <a:pt x="1535" y="1216"/>
                    <a:pt x="1435" y="1015"/>
                    <a:pt x="1301" y="849"/>
                  </a:cubicBezTo>
                  <a:cubicBezTo>
                    <a:pt x="1201" y="715"/>
                    <a:pt x="1135" y="548"/>
                    <a:pt x="1068" y="382"/>
                  </a:cubicBezTo>
                  <a:cubicBezTo>
                    <a:pt x="1011" y="155"/>
                    <a:pt x="810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2721;p60">
            <a:extLst>
              <a:ext uri="{FF2B5EF4-FFF2-40B4-BE49-F238E27FC236}">
                <a16:creationId xmlns:a16="http://schemas.microsoft.com/office/drawing/2014/main" id="{79321980-F852-BE7D-AD0F-ED454A2E5E32}"/>
              </a:ext>
            </a:extLst>
          </p:cNvPr>
          <p:cNvGrpSpPr/>
          <p:nvPr/>
        </p:nvGrpSpPr>
        <p:grpSpPr>
          <a:xfrm>
            <a:off x="-742512" y="406361"/>
            <a:ext cx="1693701" cy="857873"/>
            <a:chOff x="0" y="6078527"/>
            <a:chExt cx="2501774" cy="1267169"/>
          </a:xfrm>
        </p:grpSpPr>
        <p:sp>
          <p:nvSpPr>
            <p:cNvPr id="49" name="Google Shape;2722;p60">
              <a:extLst>
                <a:ext uri="{FF2B5EF4-FFF2-40B4-BE49-F238E27FC236}">
                  <a16:creationId xmlns:a16="http://schemas.microsoft.com/office/drawing/2014/main" id="{EBFBE35E-A07B-DBB0-4749-8446A077EE35}"/>
                </a:ext>
              </a:extLst>
            </p:cNvPr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23;p60">
              <a:extLst>
                <a:ext uri="{FF2B5EF4-FFF2-40B4-BE49-F238E27FC236}">
                  <a16:creationId xmlns:a16="http://schemas.microsoft.com/office/drawing/2014/main" id="{7A96610E-C985-F5AF-07EA-20B46F557BFE}"/>
                </a:ext>
              </a:extLst>
            </p:cNvPr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24;p60">
              <a:extLst>
                <a:ext uri="{FF2B5EF4-FFF2-40B4-BE49-F238E27FC236}">
                  <a16:creationId xmlns:a16="http://schemas.microsoft.com/office/drawing/2014/main" id="{35665861-0A69-517C-8A95-CAA9083D2229}"/>
                </a:ext>
              </a:extLst>
            </p:cNvPr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25;p60">
              <a:extLst>
                <a:ext uri="{FF2B5EF4-FFF2-40B4-BE49-F238E27FC236}">
                  <a16:creationId xmlns:a16="http://schemas.microsoft.com/office/drawing/2014/main" id="{342F04E7-6E4B-0CE9-6190-3F67132A7303}"/>
                </a:ext>
              </a:extLst>
            </p:cNvPr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26;p60">
              <a:extLst>
                <a:ext uri="{FF2B5EF4-FFF2-40B4-BE49-F238E27FC236}">
                  <a16:creationId xmlns:a16="http://schemas.microsoft.com/office/drawing/2014/main" id="{C56DF013-6D60-1BEA-98FF-E75E8C686CA2}"/>
                </a:ext>
              </a:extLst>
            </p:cNvPr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27;p60">
              <a:extLst>
                <a:ext uri="{FF2B5EF4-FFF2-40B4-BE49-F238E27FC236}">
                  <a16:creationId xmlns:a16="http://schemas.microsoft.com/office/drawing/2014/main" id="{644DF37A-DAE5-2DD4-025B-92880D7DACAE}"/>
                </a:ext>
              </a:extLst>
            </p:cNvPr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60"/>
          <p:cNvSpPr txBox="1">
            <a:spLocks noGrp="1"/>
          </p:cNvSpPr>
          <p:nvPr>
            <p:ph type="body" idx="1"/>
          </p:nvPr>
        </p:nvSpPr>
        <p:spPr>
          <a:xfrm>
            <a:off x="1097260" y="1090648"/>
            <a:ext cx="6988575" cy="3257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Segala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jenis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kecurangan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dan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plagiarisme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tidak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dapat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diterima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Wajib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hadir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dan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mengikuti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kelas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paling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lambat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30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menit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sejak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kelas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dimulai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Aktif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dan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komunikatif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Komunikasi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menggunakan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Bahasa Indonesia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Memakai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kemeja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berkerah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/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jas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lab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serta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bersikap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sopan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Aktif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dalam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tugas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kelompok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Jika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terjadi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kendala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dan lain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mohon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ijin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sesuai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prosedur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prodi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Segala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bentuk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komunikasi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perkuliahan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silahkan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hubungi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via Telegram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Kehadiran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kurang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dari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80%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tidak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diperbolehkan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mengikuti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ujian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akhir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Tidak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ada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toleransi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keterlambatan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dalam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mengumpulkan</a:t>
            </a:r>
            <a:r>
              <a:rPr lang="en-ID" sz="1600" b="0" i="0" u="none" strike="noStrike" dirty="0">
                <a:solidFill>
                  <a:srgbClr val="000000"/>
                </a:solidFill>
                <a:effectLst/>
                <a:latin typeface="Delius Swash Caps" panose="020B0604020202020204" charset="0"/>
              </a:rPr>
              <a:t> </a:t>
            </a:r>
            <a:r>
              <a:rPr lang="en-ID" sz="1600" b="0" i="0" u="none" strike="noStrike" dirty="0" err="1">
                <a:solidFill>
                  <a:srgbClr val="000000"/>
                </a:solidFill>
                <a:effectLst/>
                <a:latin typeface="Delius Swash Caps" panose="020B0604020202020204" charset="0"/>
              </a:rPr>
              <a:t>tugas</a:t>
            </a:r>
            <a:endParaRPr lang="en-ID" sz="1600" b="0" i="0" u="none" strike="noStrike" dirty="0">
              <a:solidFill>
                <a:srgbClr val="FEB7C0"/>
              </a:solidFill>
              <a:effectLst/>
              <a:latin typeface="Noto Sans Symbols"/>
            </a:endParaRPr>
          </a:p>
        </p:txBody>
      </p:sp>
      <p:sp>
        <p:nvSpPr>
          <p:cNvPr id="2707" name="Google Shape;2707;p60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Rules</a:t>
            </a:r>
            <a:endParaRPr dirty="0"/>
          </a:p>
        </p:txBody>
      </p:sp>
      <p:grpSp>
        <p:nvGrpSpPr>
          <p:cNvPr id="2708" name="Google Shape;2708;p60"/>
          <p:cNvGrpSpPr/>
          <p:nvPr/>
        </p:nvGrpSpPr>
        <p:grpSpPr>
          <a:xfrm rot="335180">
            <a:off x="7726081" y="2227828"/>
            <a:ext cx="1244371" cy="687841"/>
            <a:chOff x="5721275" y="1941825"/>
            <a:chExt cx="2654592" cy="1467179"/>
          </a:xfrm>
        </p:grpSpPr>
        <p:sp>
          <p:nvSpPr>
            <p:cNvPr id="2709" name="Google Shape;2709;p60"/>
            <p:cNvSpPr/>
            <p:nvPr/>
          </p:nvSpPr>
          <p:spPr>
            <a:xfrm>
              <a:off x="5721275" y="1941825"/>
              <a:ext cx="2654592" cy="1467179"/>
            </a:xfrm>
            <a:custGeom>
              <a:avLst/>
              <a:gdLst/>
              <a:ahLst/>
              <a:cxnLst/>
              <a:rect l="l" t="t" r="r" b="b"/>
              <a:pathLst>
                <a:path w="67849" h="37495" extrusionOk="0">
                  <a:moveTo>
                    <a:pt x="24918" y="1"/>
                  </a:moveTo>
                  <a:cubicBezTo>
                    <a:pt x="24518" y="1"/>
                    <a:pt x="24151" y="68"/>
                    <a:pt x="23784" y="168"/>
                  </a:cubicBezTo>
                  <a:lnTo>
                    <a:pt x="23717" y="168"/>
                  </a:lnTo>
                  <a:cubicBezTo>
                    <a:pt x="22917" y="434"/>
                    <a:pt x="22116" y="735"/>
                    <a:pt x="21349" y="1102"/>
                  </a:cubicBezTo>
                  <a:cubicBezTo>
                    <a:pt x="20548" y="1502"/>
                    <a:pt x="19881" y="1835"/>
                    <a:pt x="19281" y="2169"/>
                  </a:cubicBezTo>
                  <a:cubicBezTo>
                    <a:pt x="18113" y="2836"/>
                    <a:pt x="16779" y="3637"/>
                    <a:pt x="15178" y="4671"/>
                  </a:cubicBezTo>
                  <a:cubicBezTo>
                    <a:pt x="14644" y="5038"/>
                    <a:pt x="14110" y="5405"/>
                    <a:pt x="13577" y="5772"/>
                  </a:cubicBezTo>
                  <a:lnTo>
                    <a:pt x="13210" y="6005"/>
                  </a:lnTo>
                  <a:cubicBezTo>
                    <a:pt x="12609" y="6439"/>
                    <a:pt x="12042" y="6806"/>
                    <a:pt x="11509" y="7206"/>
                  </a:cubicBezTo>
                  <a:lnTo>
                    <a:pt x="11308" y="7339"/>
                  </a:lnTo>
                  <a:cubicBezTo>
                    <a:pt x="10741" y="7740"/>
                    <a:pt x="10174" y="8140"/>
                    <a:pt x="9541" y="8640"/>
                  </a:cubicBezTo>
                  <a:cubicBezTo>
                    <a:pt x="9040" y="9007"/>
                    <a:pt x="8506" y="9408"/>
                    <a:pt x="8006" y="9808"/>
                  </a:cubicBezTo>
                  <a:cubicBezTo>
                    <a:pt x="7506" y="10208"/>
                    <a:pt x="7005" y="10608"/>
                    <a:pt x="6505" y="11009"/>
                  </a:cubicBezTo>
                  <a:cubicBezTo>
                    <a:pt x="6105" y="11142"/>
                    <a:pt x="5738" y="11309"/>
                    <a:pt x="5338" y="11476"/>
                  </a:cubicBezTo>
                  <a:cubicBezTo>
                    <a:pt x="1568" y="13344"/>
                    <a:pt x="0" y="17914"/>
                    <a:pt x="1268" y="23351"/>
                  </a:cubicBezTo>
                  <a:cubicBezTo>
                    <a:pt x="2069" y="26753"/>
                    <a:pt x="3670" y="29889"/>
                    <a:pt x="5938" y="32557"/>
                  </a:cubicBezTo>
                  <a:cubicBezTo>
                    <a:pt x="8773" y="35793"/>
                    <a:pt x="12142" y="37494"/>
                    <a:pt x="15678" y="37494"/>
                  </a:cubicBezTo>
                  <a:lnTo>
                    <a:pt x="15745" y="37494"/>
                  </a:lnTo>
                  <a:cubicBezTo>
                    <a:pt x="19081" y="37461"/>
                    <a:pt x="22316" y="35893"/>
                    <a:pt x="25018" y="32958"/>
                  </a:cubicBezTo>
                  <a:cubicBezTo>
                    <a:pt x="27353" y="30389"/>
                    <a:pt x="29021" y="27287"/>
                    <a:pt x="29922" y="23951"/>
                  </a:cubicBezTo>
                  <a:cubicBezTo>
                    <a:pt x="29955" y="23851"/>
                    <a:pt x="29988" y="23718"/>
                    <a:pt x="30022" y="23618"/>
                  </a:cubicBezTo>
                  <a:cubicBezTo>
                    <a:pt x="30856" y="26920"/>
                    <a:pt x="32457" y="29989"/>
                    <a:pt x="34725" y="32557"/>
                  </a:cubicBezTo>
                  <a:cubicBezTo>
                    <a:pt x="37561" y="35793"/>
                    <a:pt x="40896" y="37494"/>
                    <a:pt x="44432" y="37494"/>
                  </a:cubicBezTo>
                  <a:lnTo>
                    <a:pt x="44532" y="37494"/>
                  </a:lnTo>
                  <a:cubicBezTo>
                    <a:pt x="47868" y="37461"/>
                    <a:pt x="51070" y="35893"/>
                    <a:pt x="53805" y="32958"/>
                  </a:cubicBezTo>
                  <a:cubicBezTo>
                    <a:pt x="56107" y="30389"/>
                    <a:pt x="57775" y="27287"/>
                    <a:pt x="58709" y="23951"/>
                  </a:cubicBezTo>
                  <a:cubicBezTo>
                    <a:pt x="59776" y="19982"/>
                    <a:pt x="59543" y="16513"/>
                    <a:pt x="58008" y="14044"/>
                  </a:cubicBezTo>
                  <a:cubicBezTo>
                    <a:pt x="58042" y="14011"/>
                    <a:pt x="58475" y="13611"/>
                    <a:pt x="58475" y="13611"/>
                  </a:cubicBezTo>
                  <a:cubicBezTo>
                    <a:pt x="58776" y="13310"/>
                    <a:pt x="59043" y="13043"/>
                    <a:pt x="59309" y="12777"/>
                  </a:cubicBezTo>
                  <a:lnTo>
                    <a:pt x="60510" y="11576"/>
                  </a:lnTo>
                  <a:cubicBezTo>
                    <a:pt x="61011" y="11042"/>
                    <a:pt x="61544" y="10542"/>
                    <a:pt x="62011" y="10041"/>
                  </a:cubicBezTo>
                  <a:cubicBezTo>
                    <a:pt x="62578" y="10408"/>
                    <a:pt x="63279" y="10642"/>
                    <a:pt x="63979" y="10642"/>
                  </a:cubicBezTo>
                  <a:cubicBezTo>
                    <a:pt x="64346" y="10642"/>
                    <a:pt x="64713" y="10575"/>
                    <a:pt x="65080" y="10442"/>
                  </a:cubicBezTo>
                  <a:cubicBezTo>
                    <a:pt x="66881" y="9808"/>
                    <a:pt x="67849" y="7873"/>
                    <a:pt x="67248" y="6038"/>
                  </a:cubicBezTo>
                  <a:lnTo>
                    <a:pt x="67115" y="5738"/>
                  </a:lnTo>
                  <a:cubicBezTo>
                    <a:pt x="67082" y="5571"/>
                    <a:pt x="66982" y="5338"/>
                    <a:pt x="66848" y="5071"/>
                  </a:cubicBezTo>
                  <a:cubicBezTo>
                    <a:pt x="66715" y="4671"/>
                    <a:pt x="66515" y="4304"/>
                    <a:pt x="66314" y="3970"/>
                  </a:cubicBezTo>
                  <a:cubicBezTo>
                    <a:pt x="65981" y="3337"/>
                    <a:pt x="65581" y="2769"/>
                    <a:pt x="65080" y="2236"/>
                  </a:cubicBezTo>
                  <a:cubicBezTo>
                    <a:pt x="65013" y="2169"/>
                    <a:pt x="64947" y="2136"/>
                    <a:pt x="64880" y="2069"/>
                  </a:cubicBezTo>
                  <a:lnTo>
                    <a:pt x="64813" y="2002"/>
                  </a:lnTo>
                  <a:lnTo>
                    <a:pt x="64680" y="1902"/>
                  </a:lnTo>
                  <a:cubicBezTo>
                    <a:pt x="64546" y="1769"/>
                    <a:pt x="64380" y="1669"/>
                    <a:pt x="64180" y="1569"/>
                  </a:cubicBezTo>
                  <a:cubicBezTo>
                    <a:pt x="63813" y="1368"/>
                    <a:pt x="63412" y="1235"/>
                    <a:pt x="63012" y="1168"/>
                  </a:cubicBezTo>
                  <a:cubicBezTo>
                    <a:pt x="62779" y="1102"/>
                    <a:pt x="62578" y="1102"/>
                    <a:pt x="62345" y="1102"/>
                  </a:cubicBezTo>
                  <a:lnTo>
                    <a:pt x="61778" y="1102"/>
                  </a:lnTo>
                  <a:cubicBezTo>
                    <a:pt x="61644" y="1135"/>
                    <a:pt x="61511" y="1168"/>
                    <a:pt x="61378" y="1202"/>
                  </a:cubicBezTo>
                  <a:cubicBezTo>
                    <a:pt x="61344" y="1202"/>
                    <a:pt x="61177" y="1235"/>
                    <a:pt x="61177" y="1235"/>
                  </a:cubicBezTo>
                  <a:cubicBezTo>
                    <a:pt x="61011" y="1268"/>
                    <a:pt x="60844" y="1335"/>
                    <a:pt x="60710" y="1402"/>
                  </a:cubicBezTo>
                  <a:cubicBezTo>
                    <a:pt x="60444" y="1502"/>
                    <a:pt x="60210" y="1602"/>
                    <a:pt x="59977" y="1735"/>
                  </a:cubicBezTo>
                  <a:lnTo>
                    <a:pt x="59943" y="1769"/>
                  </a:lnTo>
                  <a:cubicBezTo>
                    <a:pt x="59576" y="1969"/>
                    <a:pt x="59276" y="2169"/>
                    <a:pt x="58942" y="2403"/>
                  </a:cubicBezTo>
                  <a:cubicBezTo>
                    <a:pt x="58375" y="2836"/>
                    <a:pt x="57942" y="3170"/>
                    <a:pt x="57508" y="3537"/>
                  </a:cubicBezTo>
                  <a:cubicBezTo>
                    <a:pt x="56541" y="4371"/>
                    <a:pt x="55607" y="5271"/>
                    <a:pt x="54906" y="5972"/>
                  </a:cubicBezTo>
                  <a:cubicBezTo>
                    <a:pt x="54573" y="6305"/>
                    <a:pt x="54272" y="6639"/>
                    <a:pt x="53939" y="6972"/>
                  </a:cubicBezTo>
                  <a:lnTo>
                    <a:pt x="53672" y="7273"/>
                  </a:lnTo>
                  <a:cubicBezTo>
                    <a:pt x="53305" y="7640"/>
                    <a:pt x="52972" y="8007"/>
                    <a:pt x="52638" y="8373"/>
                  </a:cubicBezTo>
                  <a:lnTo>
                    <a:pt x="52505" y="8540"/>
                  </a:lnTo>
                  <a:cubicBezTo>
                    <a:pt x="52171" y="8907"/>
                    <a:pt x="51804" y="9307"/>
                    <a:pt x="51437" y="9774"/>
                  </a:cubicBezTo>
                  <a:cubicBezTo>
                    <a:pt x="51304" y="9908"/>
                    <a:pt x="51170" y="10075"/>
                    <a:pt x="51037" y="10208"/>
                  </a:cubicBezTo>
                  <a:lnTo>
                    <a:pt x="50837" y="10208"/>
                  </a:lnTo>
                  <a:cubicBezTo>
                    <a:pt x="48568" y="10208"/>
                    <a:pt x="46400" y="11175"/>
                    <a:pt x="44532" y="12943"/>
                  </a:cubicBezTo>
                  <a:cubicBezTo>
                    <a:pt x="42864" y="11376"/>
                    <a:pt x="40663" y="10475"/>
                    <a:pt x="38361" y="10442"/>
                  </a:cubicBezTo>
                  <a:cubicBezTo>
                    <a:pt x="36860" y="10475"/>
                    <a:pt x="35392" y="10842"/>
                    <a:pt x="34058" y="11509"/>
                  </a:cubicBezTo>
                  <a:cubicBezTo>
                    <a:pt x="32624" y="12210"/>
                    <a:pt x="31456" y="13310"/>
                    <a:pt x="30689" y="14711"/>
                  </a:cubicBezTo>
                  <a:lnTo>
                    <a:pt x="29655" y="14711"/>
                  </a:lnTo>
                  <a:cubicBezTo>
                    <a:pt x="29021" y="13410"/>
                    <a:pt x="28054" y="12343"/>
                    <a:pt x="26820" y="11576"/>
                  </a:cubicBezTo>
                  <a:cubicBezTo>
                    <a:pt x="25419" y="10708"/>
                    <a:pt x="23784" y="10208"/>
                    <a:pt x="22116" y="10208"/>
                  </a:cubicBezTo>
                  <a:cubicBezTo>
                    <a:pt x="22018" y="10198"/>
                    <a:pt x="21921" y="10194"/>
                    <a:pt x="21823" y="10194"/>
                  </a:cubicBezTo>
                  <a:cubicBezTo>
                    <a:pt x="21587" y="10194"/>
                    <a:pt x="21351" y="10218"/>
                    <a:pt x="21115" y="10241"/>
                  </a:cubicBezTo>
                  <a:cubicBezTo>
                    <a:pt x="21849" y="9774"/>
                    <a:pt x="22550" y="9341"/>
                    <a:pt x="23217" y="8907"/>
                  </a:cubicBezTo>
                  <a:lnTo>
                    <a:pt x="24018" y="8407"/>
                  </a:lnTo>
                  <a:cubicBezTo>
                    <a:pt x="24685" y="9341"/>
                    <a:pt x="25752" y="9908"/>
                    <a:pt x="26886" y="9908"/>
                  </a:cubicBezTo>
                  <a:cubicBezTo>
                    <a:pt x="27053" y="9908"/>
                    <a:pt x="27220" y="9908"/>
                    <a:pt x="27353" y="9875"/>
                  </a:cubicBezTo>
                  <a:cubicBezTo>
                    <a:pt x="29221" y="9608"/>
                    <a:pt x="30556" y="7906"/>
                    <a:pt x="30322" y="6038"/>
                  </a:cubicBezTo>
                  <a:lnTo>
                    <a:pt x="30289" y="5772"/>
                  </a:lnTo>
                  <a:lnTo>
                    <a:pt x="30289" y="5638"/>
                  </a:lnTo>
                  <a:cubicBezTo>
                    <a:pt x="30255" y="5238"/>
                    <a:pt x="30189" y="4838"/>
                    <a:pt x="30055" y="4437"/>
                  </a:cubicBezTo>
                  <a:lnTo>
                    <a:pt x="30055" y="4371"/>
                  </a:lnTo>
                  <a:cubicBezTo>
                    <a:pt x="29855" y="3637"/>
                    <a:pt x="29555" y="2936"/>
                    <a:pt x="29155" y="2302"/>
                  </a:cubicBezTo>
                  <a:cubicBezTo>
                    <a:pt x="28988" y="2036"/>
                    <a:pt x="28788" y="1802"/>
                    <a:pt x="28587" y="1569"/>
                  </a:cubicBezTo>
                  <a:cubicBezTo>
                    <a:pt x="28421" y="1368"/>
                    <a:pt x="28221" y="1202"/>
                    <a:pt x="28020" y="1035"/>
                  </a:cubicBezTo>
                  <a:lnTo>
                    <a:pt x="27820" y="868"/>
                  </a:lnTo>
                  <a:cubicBezTo>
                    <a:pt x="27754" y="835"/>
                    <a:pt x="27687" y="768"/>
                    <a:pt x="27620" y="735"/>
                  </a:cubicBezTo>
                  <a:lnTo>
                    <a:pt x="27453" y="601"/>
                  </a:lnTo>
                  <a:cubicBezTo>
                    <a:pt x="27353" y="568"/>
                    <a:pt x="27253" y="501"/>
                    <a:pt x="27153" y="434"/>
                  </a:cubicBezTo>
                  <a:lnTo>
                    <a:pt x="27086" y="401"/>
                  </a:lnTo>
                  <a:lnTo>
                    <a:pt x="26886" y="301"/>
                  </a:lnTo>
                  <a:lnTo>
                    <a:pt x="26786" y="268"/>
                  </a:lnTo>
                  <a:cubicBezTo>
                    <a:pt x="26653" y="234"/>
                    <a:pt x="26486" y="168"/>
                    <a:pt x="26353" y="134"/>
                  </a:cubicBezTo>
                  <a:lnTo>
                    <a:pt x="26252" y="134"/>
                  </a:lnTo>
                  <a:cubicBezTo>
                    <a:pt x="25919" y="34"/>
                    <a:pt x="25585" y="1"/>
                    <a:pt x="25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0"/>
            <p:cNvSpPr/>
            <p:nvPr/>
          </p:nvSpPr>
          <p:spPr>
            <a:xfrm>
              <a:off x="5969499" y="2054083"/>
              <a:ext cx="825929" cy="497381"/>
            </a:xfrm>
            <a:custGeom>
              <a:avLst/>
              <a:gdLst/>
              <a:ahLst/>
              <a:cxnLst/>
              <a:rect l="l" t="t" r="r" b="b"/>
              <a:pathLst>
                <a:path w="21110" h="12711" extrusionOk="0">
                  <a:moveTo>
                    <a:pt x="18708" y="1502"/>
                  </a:moveTo>
                  <a:lnTo>
                    <a:pt x="18808" y="1535"/>
                  </a:lnTo>
                  <a:lnTo>
                    <a:pt x="18841" y="1568"/>
                  </a:lnTo>
                  <a:lnTo>
                    <a:pt x="18841" y="1568"/>
                  </a:lnTo>
                  <a:lnTo>
                    <a:pt x="18774" y="1535"/>
                  </a:lnTo>
                  <a:lnTo>
                    <a:pt x="18708" y="1502"/>
                  </a:lnTo>
                  <a:close/>
                  <a:moveTo>
                    <a:pt x="18708" y="1"/>
                  </a:moveTo>
                  <a:cubicBezTo>
                    <a:pt x="18507" y="34"/>
                    <a:pt x="18307" y="67"/>
                    <a:pt x="18141" y="101"/>
                  </a:cubicBezTo>
                  <a:cubicBezTo>
                    <a:pt x="17473" y="301"/>
                    <a:pt x="16840" y="568"/>
                    <a:pt x="16239" y="868"/>
                  </a:cubicBezTo>
                  <a:cubicBezTo>
                    <a:pt x="15605" y="1168"/>
                    <a:pt x="14972" y="1502"/>
                    <a:pt x="14338" y="1869"/>
                  </a:cubicBezTo>
                  <a:cubicBezTo>
                    <a:pt x="13037" y="2569"/>
                    <a:pt x="11703" y="3403"/>
                    <a:pt x="10402" y="4237"/>
                  </a:cubicBezTo>
                  <a:cubicBezTo>
                    <a:pt x="9735" y="4671"/>
                    <a:pt x="9101" y="5104"/>
                    <a:pt x="8467" y="5538"/>
                  </a:cubicBezTo>
                  <a:cubicBezTo>
                    <a:pt x="7800" y="5971"/>
                    <a:pt x="7199" y="6405"/>
                    <a:pt x="6599" y="6839"/>
                  </a:cubicBezTo>
                  <a:cubicBezTo>
                    <a:pt x="5999" y="7239"/>
                    <a:pt x="5431" y="7673"/>
                    <a:pt x="4898" y="8073"/>
                  </a:cubicBezTo>
                  <a:cubicBezTo>
                    <a:pt x="4364" y="8473"/>
                    <a:pt x="3864" y="8874"/>
                    <a:pt x="3397" y="9240"/>
                  </a:cubicBezTo>
                  <a:cubicBezTo>
                    <a:pt x="1562" y="10675"/>
                    <a:pt x="395" y="11742"/>
                    <a:pt x="395" y="11742"/>
                  </a:cubicBezTo>
                  <a:cubicBezTo>
                    <a:pt x="1" y="12108"/>
                    <a:pt x="319" y="12711"/>
                    <a:pt x="768" y="12711"/>
                  </a:cubicBezTo>
                  <a:cubicBezTo>
                    <a:pt x="851" y="12711"/>
                    <a:pt x="939" y="12690"/>
                    <a:pt x="1028" y="12643"/>
                  </a:cubicBezTo>
                  <a:cubicBezTo>
                    <a:pt x="1028" y="12643"/>
                    <a:pt x="2396" y="11876"/>
                    <a:pt x="4364" y="10641"/>
                  </a:cubicBezTo>
                  <a:cubicBezTo>
                    <a:pt x="4864" y="10341"/>
                    <a:pt x="5398" y="10008"/>
                    <a:pt x="5965" y="9641"/>
                  </a:cubicBezTo>
                  <a:cubicBezTo>
                    <a:pt x="6532" y="9274"/>
                    <a:pt x="7099" y="8907"/>
                    <a:pt x="7733" y="8507"/>
                  </a:cubicBezTo>
                  <a:lnTo>
                    <a:pt x="11536" y="5938"/>
                  </a:lnTo>
                  <a:cubicBezTo>
                    <a:pt x="12837" y="5104"/>
                    <a:pt x="14138" y="4270"/>
                    <a:pt x="15339" y="3503"/>
                  </a:cubicBezTo>
                  <a:cubicBezTo>
                    <a:pt x="15972" y="3136"/>
                    <a:pt x="16539" y="2769"/>
                    <a:pt x="17106" y="2436"/>
                  </a:cubicBezTo>
                  <a:cubicBezTo>
                    <a:pt x="17607" y="2135"/>
                    <a:pt x="18107" y="1902"/>
                    <a:pt x="18641" y="1668"/>
                  </a:cubicBezTo>
                  <a:cubicBezTo>
                    <a:pt x="18700" y="1639"/>
                    <a:pt x="18787" y="1609"/>
                    <a:pt x="18852" y="1579"/>
                  </a:cubicBezTo>
                  <a:lnTo>
                    <a:pt x="18852" y="1579"/>
                  </a:lnTo>
                  <a:lnTo>
                    <a:pt x="18874" y="1602"/>
                  </a:lnTo>
                  <a:cubicBezTo>
                    <a:pt x="18891" y="1618"/>
                    <a:pt x="18899" y="1618"/>
                    <a:pt x="18908" y="1618"/>
                  </a:cubicBezTo>
                  <a:cubicBezTo>
                    <a:pt x="18916" y="1618"/>
                    <a:pt x="18924" y="1618"/>
                    <a:pt x="18941" y="1635"/>
                  </a:cubicBezTo>
                  <a:cubicBezTo>
                    <a:pt x="19008" y="1668"/>
                    <a:pt x="19075" y="1735"/>
                    <a:pt x="19108" y="1802"/>
                  </a:cubicBezTo>
                  <a:cubicBezTo>
                    <a:pt x="19341" y="2069"/>
                    <a:pt x="19508" y="2369"/>
                    <a:pt x="19642" y="2669"/>
                  </a:cubicBezTo>
                  <a:cubicBezTo>
                    <a:pt x="19775" y="2969"/>
                    <a:pt x="19875" y="3270"/>
                    <a:pt x="19975" y="3570"/>
                  </a:cubicBezTo>
                  <a:cubicBezTo>
                    <a:pt x="20005" y="3835"/>
                    <a:pt x="20216" y="4048"/>
                    <a:pt x="20472" y="4048"/>
                  </a:cubicBezTo>
                  <a:cubicBezTo>
                    <a:pt x="20506" y="4048"/>
                    <a:pt x="20541" y="4045"/>
                    <a:pt x="20576" y="4037"/>
                  </a:cubicBezTo>
                  <a:cubicBezTo>
                    <a:pt x="20876" y="4003"/>
                    <a:pt x="21109" y="3737"/>
                    <a:pt x="21043" y="3403"/>
                  </a:cubicBezTo>
                  <a:cubicBezTo>
                    <a:pt x="21043" y="3403"/>
                    <a:pt x="21009" y="3303"/>
                    <a:pt x="21009" y="3103"/>
                  </a:cubicBezTo>
                  <a:cubicBezTo>
                    <a:pt x="20976" y="2836"/>
                    <a:pt x="20943" y="2536"/>
                    <a:pt x="20876" y="2269"/>
                  </a:cubicBezTo>
                  <a:cubicBezTo>
                    <a:pt x="20742" y="1802"/>
                    <a:pt x="20576" y="1368"/>
                    <a:pt x="20309" y="935"/>
                  </a:cubicBezTo>
                  <a:cubicBezTo>
                    <a:pt x="20209" y="801"/>
                    <a:pt x="20109" y="668"/>
                    <a:pt x="20009" y="568"/>
                  </a:cubicBezTo>
                  <a:cubicBezTo>
                    <a:pt x="19942" y="501"/>
                    <a:pt x="19842" y="401"/>
                    <a:pt x="19775" y="334"/>
                  </a:cubicBezTo>
                  <a:lnTo>
                    <a:pt x="19642" y="234"/>
                  </a:lnTo>
                  <a:lnTo>
                    <a:pt x="19542" y="201"/>
                  </a:lnTo>
                  <a:lnTo>
                    <a:pt x="19475" y="134"/>
                  </a:lnTo>
                  <a:lnTo>
                    <a:pt x="19441" y="134"/>
                  </a:lnTo>
                  <a:lnTo>
                    <a:pt x="19375" y="101"/>
                  </a:lnTo>
                  <a:lnTo>
                    <a:pt x="19341" y="101"/>
                  </a:lnTo>
                  <a:lnTo>
                    <a:pt x="19175" y="34"/>
                  </a:lnTo>
                  <a:cubicBezTo>
                    <a:pt x="19041" y="1"/>
                    <a:pt x="18874" y="1"/>
                    <a:pt x="18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0"/>
            <p:cNvSpPr/>
            <p:nvPr/>
          </p:nvSpPr>
          <p:spPr>
            <a:xfrm>
              <a:off x="7707188" y="2098454"/>
              <a:ext cx="541373" cy="465138"/>
            </a:xfrm>
            <a:custGeom>
              <a:avLst/>
              <a:gdLst/>
              <a:ahLst/>
              <a:cxnLst/>
              <a:rect l="l" t="t" r="r" b="b"/>
              <a:pathLst>
                <a:path w="13837" h="11887" extrusionOk="0">
                  <a:moveTo>
                    <a:pt x="11090" y="1468"/>
                  </a:moveTo>
                  <a:lnTo>
                    <a:pt x="11090" y="1468"/>
                  </a:lnTo>
                  <a:cubicBezTo>
                    <a:pt x="11150" y="1513"/>
                    <a:pt x="11209" y="1565"/>
                    <a:pt x="11269" y="1620"/>
                  </a:cubicBezTo>
                  <a:lnTo>
                    <a:pt x="11269" y="1620"/>
                  </a:lnTo>
                  <a:cubicBezTo>
                    <a:pt x="11254" y="1616"/>
                    <a:pt x="11238" y="1610"/>
                    <a:pt x="11223" y="1602"/>
                  </a:cubicBezTo>
                  <a:cubicBezTo>
                    <a:pt x="11190" y="1568"/>
                    <a:pt x="11156" y="1535"/>
                    <a:pt x="11123" y="1502"/>
                  </a:cubicBezTo>
                  <a:lnTo>
                    <a:pt x="11090" y="1468"/>
                  </a:lnTo>
                  <a:close/>
                  <a:moveTo>
                    <a:pt x="11390" y="1"/>
                  </a:moveTo>
                  <a:lnTo>
                    <a:pt x="11256" y="34"/>
                  </a:lnTo>
                  <a:lnTo>
                    <a:pt x="11190" y="34"/>
                  </a:lnTo>
                  <a:lnTo>
                    <a:pt x="11023" y="101"/>
                  </a:lnTo>
                  <a:cubicBezTo>
                    <a:pt x="10856" y="167"/>
                    <a:pt x="10723" y="234"/>
                    <a:pt x="10589" y="301"/>
                  </a:cubicBezTo>
                  <a:cubicBezTo>
                    <a:pt x="10356" y="434"/>
                    <a:pt x="10122" y="601"/>
                    <a:pt x="9922" y="735"/>
                  </a:cubicBezTo>
                  <a:cubicBezTo>
                    <a:pt x="9522" y="1068"/>
                    <a:pt x="9088" y="1368"/>
                    <a:pt x="8688" y="1735"/>
                  </a:cubicBezTo>
                  <a:cubicBezTo>
                    <a:pt x="7854" y="2436"/>
                    <a:pt x="7020" y="3236"/>
                    <a:pt x="6219" y="4037"/>
                  </a:cubicBezTo>
                  <a:cubicBezTo>
                    <a:pt x="5786" y="4437"/>
                    <a:pt x="5419" y="4871"/>
                    <a:pt x="5019" y="5271"/>
                  </a:cubicBezTo>
                  <a:cubicBezTo>
                    <a:pt x="4618" y="5671"/>
                    <a:pt x="4251" y="6105"/>
                    <a:pt x="3918" y="6505"/>
                  </a:cubicBezTo>
                  <a:cubicBezTo>
                    <a:pt x="3551" y="6906"/>
                    <a:pt x="3217" y="7273"/>
                    <a:pt x="2884" y="7639"/>
                  </a:cubicBezTo>
                  <a:cubicBezTo>
                    <a:pt x="2583" y="8040"/>
                    <a:pt x="2283" y="8373"/>
                    <a:pt x="2016" y="8707"/>
                  </a:cubicBezTo>
                  <a:cubicBezTo>
                    <a:pt x="916" y="10041"/>
                    <a:pt x="282" y="11009"/>
                    <a:pt x="282" y="11009"/>
                  </a:cubicBezTo>
                  <a:cubicBezTo>
                    <a:pt x="0" y="11418"/>
                    <a:pt x="328" y="11886"/>
                    <a:pt x="721" y="11886"/>
                  </a:cubicBezTo>
                  <a:cubicBezTo>
                    <a:pt x="840" y="11886"/>
                    <a:pt x="966" y="11843"/>
                    <a:pt x="1082" y="11742"/>
                  </a:cubicBezTo>
                  <a:cubicBezTo>
                    <a:pt x="1082" y="11742"/>
                    <a:pt x="1983" y="11042"/>
                    <a:pt x="3217" y="9874"/>
                  </a:cubicBezTo>
                  <a:cubicBezTo>
                    <a:pt x="3517" y="9574"/>
                    <a:pt x="3884" y="9274"/>
                    <a:pt x="4218" y="8940"/>
                  </a:cubicBezTo>
                  <a:cubicBezTo>
                    <a:pt x="4585" y="8607"/>
                    <a:pt x="4952" y="8240"/>
                    <a:pt x="5319" y="7873"/>
                  </a:cubicBezTo>
                  <a:cubicBezTo>
                    <a:pt x="5686" y="7506"/>
                    <a:pt x="6086" y="7106"/>
                    <a:pt x="6486" y="6739"/>
                  </a:cubicBezTo>
                  <a:lnTo>
                    <a:pt x="7654" y="5538"/>
                  </a:lnTo>
                  <a:cubicBezTo>
                    <a:pt x="8454" y="4737"/>
                    <a:pt x="9255" y="3937"/>
                    <a:pt x="9989" y="3203"/>
                  </a:cubicBezTo>
                  <a:cubicBezTo>
                    <a:pt x="10356" y="2836"/>
                    <a:pt x="10689" y="2502"/>
                    <a:pt x="11056" y="2202"/>
                  </a:cubicBezTo>
                  <a:cubicBezTo>
                    <a:pt x="11202" y="2056"/>
                    <a:pt x="11349" y="1935"/>
                    <a:pt x="11472" y="1818"/>
                  </a:cubicBezTo>
                  <a:lnTo>
                    <a:pt x="11472" y="1818"/>
                  </a:lnTo>
                  <a:cubicBezTo>
                    <a:pt x="11478" y="1824"/>
                    <a:pt x="11484" y="1830"/>
                    <a:pt x="11490" y="1835"/>
                  </a:cubicBezTo>
                  <a:cubicBezTo>
                    <a:pt x="11557" y="1869"/>
                    <a:pt x="11590" y="1935"/>
                    <a:pt x="11657" y="1969"/>
                  </a:cubicBezTo>
                  <a:lnTo>
                    <a:pt x="11790" y="2169"/>
                  </a:lnTo>
                  <a:cubicBezTo>
                    <a:pt x="11990" y="2402"/>
                    <a:pt x="12190" y="2636"/>
                    <a:pt x="12324" y="2836"/>
                  </a:cubicBezTo>
                  <a:lnTo>
                    <a:pt x="12591" y="3270"/>
                  </a:lnTo>
                  <a:lnTo>
                    <a:pt x="12691" y="3436"/>
                  </a:lnTo>
                  <a:lnTo>
                    <a:pt x="12724" y="3470"/>
                  </a:lnTo>
                  <a:cubicBezTo>
                    <a:pt x="12844" y="3645"/>
                    <a:pt x="13011" y="3719"/>
                    <a:pt x="13176" y="3719"/>
                  </a:cubicBezTo>
                  <a:cubicBezTo>
                    <a:pt x="13512" y="3719"/>
                    <a:pt x="13837" y="3406"/>
                    <a:pt x="13725" y="3003"/>
                  </a:cubicBezTo>
                  <a:lnTo>
                    <a:pt x="13625" y="2769"/>
                  </a:lnTo>
                  <a:cubicBezTo>
                    <a:pt x="13558" y="2603"/>
                    <a:pt x="13491" y="2402"/>
                    <a:pt x="13425" y="2202"/>
                  </a:cubicBezTo>
                  <a:cubicBezTo>
                    <a:pt x="13291" y="1902"/>
                    <a:pt x="13158" y="1635"/>
                    <a:pt x="12991" y="1335"/>
                  </a:cubicBezTo>
                  <a:cubicBezTo>
                    <a:pt x="12791" y="968"/>
                    <a:pt x="12524" y="601"/>
                    <a:pt x="12224" y="268"/>
                  </a:cubicBezTo>
                  <a:lnTo>
                    <a:pt x="12157" y="201"/>
                  </a:lnTo>
                  <a:lnTo>
                    <a:pt x="12024" y="134"/>
                  </a:lnTo>
                  <a:cubicBezTo>
                    <a:pt x="11923" y="67"/>
                    <a:pt x="11857" y="34"/>
                    <a:pt x="11757" y="34"/>
                  </a:cubicBezTo>
                  <a:cubicBezTo>
                    <a:pt x="11690" y="34"/>
                    <a:pt x="11623" y="1"/>
                    <a:pt x="11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0"/>
            <p:cNvSpPr/>
            <p:nvPr/>
          </p:nvSpPr>
          <p:spPr>
            <a:xfrm>
              <a:off x="6751070" y="2631767"/>
              <a:ext cx="302827" cy="111364"/>
            </a:xfrm>
            <a:custGeom>
              <a:avLst/>
              <a:gdLst/>
              <a:ahLst/>
              <a:cxnLst/>
              <a:rect l="l" t="t" r="r" b="b"/>
              <a:pathLst>
                <a:path w="7740" h="2846" extrusionOk="0">
                  <a:moveTo>
                    <a:pt x="4084" y="1"/>
                  </a:moveTo>
                  <a:cubicBezTo>
                    <a:pt x="4013" y="1"/>
                    <a:pt x="3941" y="5"/>
                    <a:pt x="3870" y="14"/>
                  </a:cubicBezTo>
                  <a:cubicBezTo>
                    <a:pt x="3799" y="9"/>
                    <a:pt x="3729" y="7"/>
                    <a:pt x="3659" y="7"/>
                  </a:cubicBezTo>
                  <a:cubicBezTo>
                    <a:pt x="3196" y="7"/>
                    <a:pt x="2736" y="98"/>
                    <a:pt x="2302" y="214"/>
                  </a:cubicBezTo>
                  <a:cubicBezTo>
                    <a:pt x="2102" y="281"/>
                    <a:pt x="1868" y="381"/>
                    <a:pt x="1668" y="481"/>
                  </a:cubicBezTo>
                  <a:cubicBezTo>
                    <a:pt x="1468" y="547"/>
                    <a:pt x="1301" y="648"/>
                    <a:pt x="1134" y="781"/>
                  </a:cubicBezTo>
                  <a:cubicBezTo>
                    <a:pt x="867" y="914"/>
                    <a:pt x="601" y="1115"/>
                    <a:pt x="400" y="1348"/>
                  </a:cubicBezTo>
                  <a:cubicBezTo>
                    <a:pt x="300" y="1415"/>
                    <a:pt x="234" y="1481"/>
                    <a:pt x="200" y="1515"/>
                  </a:cubicBezTo>
                  <a:cubicBezTo>
                    <a:pt x="167" y="1548"/>
                    <a:pt x="167" y="1582"/>
                    <a:pt x="134" y="1582"/>
                  </a:cubicBezTo>
                  <a:lnTo>
                    <a:pt x="100" y="1682"/>
                  </a:lnTo>
                  <a:cubicBezTo>
                    <a:pt x="34" y="1815"/>
                    <a:pt x="0" y="1948"/>
                    <a:pt x="67" y="2082"/>
                  </a:cubicBezTo>
                  <a:cubicBezTo>
                    <a:pt x="124" y="2367"/>
                    <a:pt x="351" y="2530"/>
                    <a:pt x="624" y="2530"/>
                  </a:cubicBezTo>
                  <a:cubicBezTo>
                    <a:pt x="671" y="2530"/>
                    <a:pt x="719" y="2525"/>
                    <a:pt x="767" y="2516"/>
                  </a:cubicBezTo>
                  <a:lnTo>
                    <a:pt x="834" y="2516"/>
                  </a:lnTo>
                  <a:lnTo>
                    <a:pt x="1034" y="2482"/>
                  </a:lnTo>
                  <a:lnTo>
                    <a:pt x="1768" y="2315"/>
                  </a:lnTo>
                  <a:cubicBezTo>
                    <a:pt x="1935" y="2315"/>
                    <a:pt x="2102" y="2282"/>
                    <a:pt x="2268" y="2249"/>
                  </a:cubicBezTo>
                  <a:cubicBezTo>
                    <a:pt x="2435" y="2215"/>
                    <a:pt x="2602" y="2182"/>
                    <a:pt x="2769" y="2149"/>
                  </a:cubicBezTo>
                  <a:cubicBezTo>
                    <a:pt x="2910" y="2125"/>
                    <a:pt x="3035" y="2101"/>
                    <a:pt x="3167" y="2101"/>
                  </a:cubicBezTo>
                  <a:cubicBezTo>
                    <a:pt x="3222" y="2101"/>
                    <a:pt x="3277" y="2106"/>
                    <a:pt x="3336" y="2115"/>
                  </a:cubicBezTo>
                  <a:lnTo>
                    <a:pt x="3870" y="2115"/>
                  </a:lnTo>
                  <a:cubicBezTo>
                    <a:pt x="3925" y="2104"/>
                    <a:pt x="3981" y="2100"/>
                    <a:pt x="4038" y="2100"/>
                  </a:cubicBezTo>
                  <a:cubicBezTo>
                    <a:pt x="4151" y="2100"/>
                    <a:pt x="4270" y="2115"/>
                    <a:pt x="4403" y="2115"/>
                  </a:cubicBezTo>
                  <a:lnTo>
                    <a:pt x="4670" y="2115"/>
                  </a:lnTo>
                  <a:cubicBezTo>
                    <a:pt x="4737" y="2149"/>
                    <a:pt x="4804" y="2149"/>
                    <a:pt x="4904" y="2182"/>
                  </a:cubicBezTo>
                  <a:cubicBezTo>
                    <a:pt x="5070" y="2182"/>
                    <a:pt x="5204" y="2215"/>
                    <a:pt x="5371" y="2282"/>
                  </a:cubicBezTo>
                  <a:cubicBezTo>
                    <a:pt x="5437" y="2282"/>
                    <a:pt x="5504" y="2315"/>
                    <a:pt x="5604" y="2315"/>
                  </a:cubicBezTo>
                  <a:lnTo>
                    <a:pt x="5804" y="2415"/>
                  </a:lnTo>
                  <a:cubicBezTo>
                    <a:pt x="5938" y="2449"/>
                    <a:pt x="6071" y="2482"/>
                    <a:pt x="6171" y="2549"/>
                  </a:cubicBezTo>
                  <a:cubicBezTo>
                    <a:pt x="6271" y="2582"/>
                    <a:pt x="6371" y="2649"/>
                    <a:pt x="6471" y="2682"/>
                  </a:cubicBezTo>
                  <a:lnTo>
                    <a:pt x="6738" y="2782"/>
                  </a:lnTo>
                  <a:lnTo>
                    <a:pt x="6838" y="2816"/>
                  </a:lnTo>
                  <a:cubicBezTo>
                    <a:pt x="6900" y="2836"/>
                    <a:pt x="6960" y="2846"/>
                    <a:pt x="7018" y="2846"/>
                  </a:cubicBezTo>
                  <a:cubicBezTo>
                    <a:pt x="7434" y="2846"/>
                    <a:pt x="7740" y="2362"/>
                    <a:pt x="7506" y="1982"/>
                  </a:cubicBezTo>
                  <a:cubicBezTo>
                    <a:pt x="7506" y="1982"/>
                    <a:pt x="7439" y="1848"/>
                    <a:pt x="7305" y="1682"/>
                  </a:cubicBezTo>
                  <a:cubicBezTo>
                    <a:pt x="7239" y="1582"/>
                    <a:pt x="7139" y="1481"/>
                    <a:pt x="7039" y="1348"/>
                  </a:cubicBezTo>
                  <a:cubicBezTo>
                    <a:pt x="6938" y="1215"/>
                    <a:pt x="6772" y="1081"/>
                    <a:pt x="6638" y="981"/>
                  </a:cubicBezTo>
                  <a:lnTo>
                    <a:pt x="6405" y="781"/>
                  </a:lnTo>
                  <a:cubicBezTo>
                    <a:pt x="6305" y="714"/>
                    <a:pt x="6205" y="681"/>
                    <a:pt x="6105" y="614"/>
                  </a:cubicBezTo>
                  <a:cubicBezTo>
                    <a:pt x="5904" y="481"/>
                    <a:pt x="5671" y="347"/>
                    <a:pt x="5437" y="281"/>
                  </a:cubicBezTo>
                  <a:cubicBezTo>
                    <a:pt x="5304" y="247"/>
                    <a:pt x="5204" y="181"/>
                    <a:pt x="5070" y="147"/>
                  </a:cubicBezTo>
                  <a:cubicBezTo>
                    <a:pt x="4937" y="114"/>
                    <a:pt x="4804" y="114"/>
                    <a:pt x="4670" y="80"/>
                  </a:cubicBezTo>
                  <a:cubicBezTo>
                    <a:pt x="4475" y="32"/>
                    <a:pt x="4279" y="1"/>
                    <a:pt x="4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0"/>
            <p:cNvSpPr/>
            <p:nvPr/>
          </p:nvSpPr>
          <p:spPr>
            <a:xfrm>
              <a:off x="5766389" y="2495954"/>
              <a:ext cx="1121675" cy="757713"/>
            </a:xfrm>
            <a:custGeom>
              <a:avLst/>
              <a:gdLst/>
              <a:ahLst/>
              <a:cxnLst/>
              <a:rect l="l" t="t" r="r" b="b"/>
              <a:pathLst>
                <a:path w="28669" h="19364" extrusionOk="0">
                  <a:moveTo>
                    <a:pt x="20943" y="0"/>
                  </a:moveTo>
                  <a:cubicBezTo>
                    <a:pt x="16929" y="0"/>
                    <a:pt x="14559" y="5753"/>
                    <a:pt x="14559" y="5753"/>
                  </a:cubicBezTo>
                  <a:cubicBezTo>
                    <a:pt x="14559" y="5753"/>
                    <a:pt x="12616" y="234"/>
                    <a:pt x="8472" y="234"/>
                  </a:cubicBezTo>
                  <a:cubicBezTo>
                    <a:pt x="7698" y="234"/>
                    <a:pt x="6848" y="426"/>
                    <a:pt x="5919" y="883"/>
                  </a:cubicBezTo>
                  <a:cubicBezTo>
                    <a:pt x="0" y="3776"/>
                    <a:pt x="6279" y="19363"/>
                    <a:pt x="14513" y="19363"/>
                  </a:cubicBezTo>
                  <a:cubicBezTo>
                    <a:pt x="14539" y="19363"/>
                    <a:pt x="14566" y="19363"/>
                    <a:pt x="14592" y="19363"/>
                  </a:cubicBezTo>
                  <a:cubicBezTo>
                    <a:pt x="22831" y="19296"/>
                    <a:pt x="28669" y="3918"/>
                    <a:pt x="23598" y="816"/>
                  </a:cubicBezTo>
                  <a:cubicBezTo>
                    <a:pt x="22649" y="240"/>
                    <a:pt x="21762" y="0"/>
                    <a:pt x="20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0"/>
            <p:cNvSpPr/>
            <p:nvPr/>
          </p:nvSpPr>
          <p:spPr>
            <a:xfrm>
              <a:off x="5842648" y="2454792"/>
              <a:ext cx="986693" cy="839299"/>
            </a:xfrm>
            <a:custGeom>
              <a:avLst/>
              <a:gdLst/>
              <a:ahLst/>
              <a:cxnLst/>
              <a:rect l="l" t="t" r="r" b="b"/>
              <a:pathLst>
                <a:path w="25219" h="21449" extrusionOk="0">
                  <a:moveTo>
                    <a:pt x="19014" y="2102"/>
                  </a:moveTo>
                  <a:cubicBezTo>
                    <a:pt x="19748" y="2135"/>
                    <a:pt x="20482" y="2369"/>
                    <a:pt x="21116" y="2769"/>
                  </a:cubicBezTo>
                  <a:cubicBezTo>
                    <a:pt x="22550" y="3636"/>
                    <a:pt x="22917" y="6305"/>
                    <a:pt x="22016" y="9540"/>
                  </a:cubicBezTo>
                  <a:cubicBezTo>
                    <a:pt x="20715" y="14277"/>
                    <a:pt x="16979" y="19347"/>
                    <a:pt x="12643" y="19381"/>
                  </a:cubicBezTo>
                  <a:lnTo>
                    <a:pt x="12576" y="19381"/>
                  </a:lnTo>
                  <a:cubicBezTo>
                    <a:pt x="9107" y="19381"/>
                    <a:pt x="4470" y="15445"/>
                    <a:pt x="3003" y="9107"/>
                  </a:cubicBezTo>
                  <a:cubicBezTo>
                    <a:pt x="2736" y="7939"/>
                    <a:pt x="2035" y="4036"/>
                    <a:pt x="4404" y="2869"/>
                  </a:cubicBezTo>
                  <a:cubicBezTo>
                    <a:pt x="5071" y="2535"/>
                    <a:pt x="5771" y="2335"/>
                    <a:pt x="6539" y="2335"/>
                  </a:cubicBezTo>
                  <a:cubicBezTo>
                    <a:pt x="9874" y="2335"/>
                    <a:pt x="11609" y="7105"/>
                    <a:pt x="11642" y="7172"/>
                  </a:cubicBezTo>
                  <a:cubicBezTo>
                    <a:pt x="11776" y="7572"/>
                    <a:pt x="12176" y="7839"/>
                    <a:pt x="12610" y="7839"/>
                  </a:cubicBezTo>
                  <a:cubicBezTo>
                    <a:pt x="13043" y="7839"/>
                    <a:pt x="13410" y="7606"/>
                    <a:pt x="13577" y="7205"/>
                  </a:cubicBezTo>
                  <a:cubicBezTo>
                    <a:pt x="13610" y="7139"/>
                    <a:pt x="15779" y="2102"/>
                    <a:pt x="19014" y="2102"/>
                  </a:cubicBezTo>
                  <a:close/>
                  <a:moveTo>
                    <a:pt x="19014" y="0"/>
                  </a:moveTo>
                  <a:cubicBezTo>
                    <a:pt x="15979" y="0"/>
                    <a:pt x="13844" y="2602"/>
                    <a:pt x="12676" y="4503"/>
                  </a:cubicBezTo>
                  <a:cubicBezTo>
                    <a:pt x="11609" y="2669"/>
                    <a:pt x="9607" y="234"/>
                    <a:pt x="6539" y="234"/>
                  </a:cubicBezTo>
                  <a:cubicBezTo>
                    <a:pt x="5471" y="267"/>
                    <a:pt x="4437" y="534"/>
                    <a:pt x="3503" y="1001"/>
                  </a:cubicBezTo>
                  <a:cubicBezTo>
                    <a:pt x="968" y="2268"/>
                    <a:pt x="1" y="5471"/>
                    <a:pt x="968" y="9574"/>
                  </a:cubicBezTo>
                  <a:cubicBezTo>
                    <a:pt x="1668" y="12509"/>
                    <a:pt x="3069" y="15244"/>
                    <a:pt x="5071" y="17513"/>
                  </a:cubicBezTo>
                  <a:cubicBezTo>
                    <a:pt x="7306" y="20115"/>
                    <a:pt x="9908" y="21449"/>
                    <a:pt x="12576" y="21449"/>
                  </a:cubicBezTo>
                  <a:lnTo>
                    <a:pt x="12643" y="21449"/>
                  </a:lnTo>
                  <a:cubicBezTo>
                    <a:pt x="18080" y="21416"/>
                    <a:pt x="22517" y="15678"/>
                    <a:pt x="24051" y="10074"/>
                  </a:cubicBezTo>
                  <a:cubicBezTo>
                    <a:pt x="25219" y="5804"/>
                    <a:pt x="24551" y="2402"/>
                    <a:pt x="22216" y="1001"/>
                  </a:cubicBezTo>
                  <a:cubicBezTo>
                    <a:pt x="21249" y="367"/>
                    <a:pt x="20148" y="34"/>
                    <a:pt x="1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0"/>
            <p:cNvSpPr/>
            <p:nvPr/>
          </p:nvSpPr>
          <p:spPr>
            <a:xfrm>
              <a:off x="6891459" y="2495954"/>
              <a:ext cx="1121675" cy="757713"/>
            </a:xfrm>
            <a:custGeom>
              <a:avLst/>
              <a:gdLst/>
              <a:ahLst/>
              <a:cxnLst/>
              <a:rect l="l" t="t" r="r" b="b"/>
              <a:pathLst>
                <a:path w="28669" h="19364" extrusionOk="0">
                  <a:moveTo>
                    <a:pt x="20943" y="0"/>
                  </a:moveTo>
                  <a:cubicBezTo>
                    <a:pt x="16929" y="0"/>
                    <a:pt x="14558" y="5753"/>
                    <a:pt x="14558" y="5753"/>
                  </a:cubicBezTo>
                  <a:cubicBezTo>
                    <a:pt x="14558" y="5753"/>
                    <a:pt x="12616" y="234"/>
                    <a:pt x="8472" y="234"/>
                  </a:cubicBezTo>
                  <a:cubicBezTo>
                    <a:pt x="7698" y="234"/>
                    <a:pt x="6848" y="426"/>
                    <a:pt x="5919" y="883"/>
                  </a:cubicBezTo>
                  <a:cubicBezTo>
                    <a:pt x="0" y="3776"/>
                    <a:pt x="6279" y="19363"/>
                    <a:pt x="14513" y="19363"/>
                  </a:cubicBezTo>
                  <a:cubicBezTo>
                    <a:pt x="14539" y="19363"/>
                    <a:pt x="14566" y="19363"/>
                    <a:pt x="14592" y="19363"/>
                  </a:cubicBezTo>
                  <a:cubicBezTo>
                    <a:pt x="22831" y="19296"/>
                    <a:pt x="28669" y="3918"/>
                    <a:pt x="23598" y="816"/>
                  </a:cubicBezTo>
                  <a:cubicBezTo>
                    <a:pt x="22649" y="240"/>
                    <a:pt x="21761" y="0"/>
                    <a:pt x="20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0"/>
            <p:cNvSpPr/>
            <p:nvPr/>
          </p:nvSpPr>
          <p:spPr>
            <a:xfrm>
              <a:off x="6969010" y="2454792"/>
              <a:ext cx="985402" cy="839299"/>
            </a:xfrm>
            <a:custGeom>
              <a:avLst/>
              <a:gdLst/>
              <a:ahLst/>
              <a:cxnLst/>
              <a:rect l="l" t="t" r="r" b="b"/>
              <a:pathLst>
                <a:path w="25186" h="21449" extrusionOk="0">
                  <a:moveTo>
                    <a:pt x="18981" y="2102"/>
                  </a:moveTo>
                  <a:cubicBezTo>
                    <a:pt x="19715" y="2135"/>
                    <a:pt x="20449" y="2369"/>
                    <a:pt x="21083" y="2769"/>
                  </a:cubicBezTo>
                  <a:cubicBezTo>
                    <a:pt x="22517" y="3636"/>
                    <a:pt x="22884" y="6305"/>
                    <a:pt x="21983" y="9540"/>
                  </a:cubicBezTo>
                  <a:cubicBezTo>
                    <a:pt x="20682" y="14277"/>
                    <a:pt x="16946" y="19347"/>
                    <a:pt x="12610" y="19381"/>
                  </a:cubicBezTo>
                  <a:lnTo>
                    <a:pt x="12543" y="19381"/>
                  </a:lnTo>
                  <a:cubicBezTo>
                    <a:pt x="9074" y="19381"/>
                    <a:pt x="4437" y="15445"/>
                    <a:pt x="2970" y="9107"/>
                  </a:cubicBezTo>
                  <a:cubicBezTo>
                    <a:pt x="2703" y="7939"/>
                    <a:pt x="2002" y="4036"/>
                    <a:pt x="4371" y="2869"/>
                  </a:cubicBezTo>
                  <a:cubicBezTo>
                    <a:pt x="5038" y="2535"/>
                    <a:pt x="5738" y="2335"/>
                    <a:pt x="6505" y="2335"/>
                  </a:cubicBezTo>
                  <a:cubicBezTo>
                    <a:pt x="9841" y="2335"/>
                    <a:pt x="11576" y="7105"/>
                    <a:pt x="11609" y="7172"/>
                  </a:cubicBezTo>
                  <a:cubicBezTo>
                    <a:pt x="11762" y="7631"/>
                    <a:pt x="12166" y="7864"/>
                    <a:pt x="12574" y="7864"/>
                  </a:cubicBezTo>
                  <a:cubicBezTo>
                    <a:pt x="12967" y="7864"/>
                    <a:pt x="13364" y="7647"/>
                    <a:pt x="13544" y="7205"/>
                  </a:cubicBezTo>
                  <a:cubicBezTo>
                    <a:pt x="13577" y="7139"/>
                    <a:pt x="15745" y="2102"/>
                    <a:pt x="18981" y="2102"/>
                  </a:cubicBezTo>
                  <a:close/>
                  <a:moveTo>
                    <a:pt x="18981" y="0"/>
                  </a:moveTo>
                  <a:cubicBezTo>
                    <a:pt x="15946" y="0"/>
                    <a:pt x="13811" y="2602"/>
                    <a:pt x="12643" y="4503"/>
                  </a:cubicBezTo>
                  <a:cubicBezTo>
                    <a:pt x="11576" y="2669"/>
                    <a:pt x="9574" y="234"/>
                    <a:pt x="6505" y="234"/>
                  </a:cubicBezTo>
                  <a:cubicBezTo>
                    <a:pt x="5438" y="267"/>
                    <a:pt x="4404" y="534"/>
                    <a:pt x="3470" y="1001"/>
                  </a:cubicBezTo>
                  <a:cubicBezTo>
                    <a:pt x="935" y="2268"/>
                    <a:pt x="1" y="5471"/>
                    <a:pt x="935" y="9574"/>
                  </a:cubicBezTo>
                  <a:cubicBezTo>
                    <a:pt x="1635" y="12509"/>
                    <a:pt x="3036" y="15244"/>
                    <a:pt x="5038" y="17513"/>
                  </a:cubicBezTo>
                  <a:cubicBezTo>
                    <a:pt x="7273" y="20115"/>
                    <a:pt x="9875" y="21449"/>
                    <a:pt x="12543" y="21449"/>
                  </a:cubicBezTo>
                  <a:lnTo>
                    <a:pt x="12643" y="21449"/>
                  </a:lnTo>
                  <a:cubicBezTo>
                    <a:pt x="18047" y="21416"/>
                    <a:pt x="22484" y="15678"/>
                    <a:pt x="24018" y="10074"/>
                  </a:cubicBezTo>
                  <a:cubicBezTo>
                    <a:pt x="25185" y="5804"/>
                    <a:pt x="24518" y="2402"/>
                    <a:pt x="22183" y="1001"/>
                  </a:cubicBezTo>
                  <a:cubicBezTo>
                    <a:pt x="21216" y="367"/>
                    <a:pt x="20115" y="34"/>
                    <a:pt x="18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0"/>
            <p:cNvSpPr/>
            <p:nvPr/>
          </p:nvSpPr>
          <p:spPr>
            <a:xfrm>
              <a:off x="6115445" y="2777636"/>
              <a:ext cx="74416" cy="75795"/>
            </a:xfrm>
            <a:custGeom>
              <a:avLst/>
              <a:gdLst/>
              <a:ahLst/>
              <a:cxnLst/>
              <a:rect l="l" t="t" r="r" b="b"/>
              <a:pathLst>
                <a:path w="1902" h="1937" extrusionOk="0">
                  <a:moveTo>
                    <a:pt x="1324" y="1"/>
                  </a:moveTo>
                  <a:cubicBezTo>
                    <a:pt x="1273" y="1"/>
                    <a:pt x="1220" y="7"/>
                    <a:pt x="1168" y="22"/>
                  </a:cubicBezTo>
                  <a:cubicBezTo>
                    <a:pt x="734" y="189"/>
                    <a:pt x="567" y="555"/>
                    <a:pt x="367" y="922"/>
                  </a:cubicBezTo>
                  <a:cubicBezTo>
                    <a:pt x="234" y="1123"/>
                    <a:pt x="134" y="1356"/>
                    <a:pt x="67" y="1590"/>
                  </a:cubicBezTo>
                  <a:cubicBezTo>
                    <a:pt x="0" y="1623"/>
                    <a:pt x="0" y="1723"/>
                    <a:pt x="67" y="1756"/>
                  </a:cubicBezTo>
                  <a:cubicBezTo>
                    <a:pt x="100" y="1790"/>
                    <a:pt x="134" y="1856"/>
                    <a:pt x="200" y="1890"/>
                  </a:cubicBezTo>
                  <a:cubicBezTo>
                    <a:pt x="248" y="1913"/>
                    <a:pt x="311" y="1937"/>
                    <a:pt x="380" y="1937"/>
                  </a:cubicBezTo>
                  <a:cubicBezTo>
                    <a:pt x="409" y="1937"/>
                    <a:pt x="438" y="1933"/>
                    <a:pt x="467" y="1923"/>
                  </a:cubicBezTo>
                  <a:cubicBezTo>
                    <a:pt x="634" y="1890"/>
                    <a:pt x="801" y="1823"/>
                    <a:pt x="968" y="1723"/>
                  </a:cubicBezTo>
                  <a:cubicBezTo>
                    <a:pt x="1134" y="1590"/>
                    <a:pt x="1301" y="1456"/>
                    <a:pt x="1468" y="1289"/>
                  </a:cubicBezTo>
                  <a:cubicBezTo>
                    <a:pt x="1701" y="1123"/>
                    <a:pt x="1868" y="856"/>
                    <a:pt x="1902" y="589"/>
                  </a:cubicBezTo>
                  <a:cubicBezTo>
                    <a:pt x="1902" y="246"/>
                    <a:pt x="1632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0"/>
            <p:cNvSpPr/>
            <p:nvPr/>
          </p:nvSpPr>
          <p:spPr>
            <a:xfrm>
              <a:off x="6158524" y="2796339"/>
              <a:ext cx="133573" cy="120520"/>
            </a:xfrm>
            <a:custGeom>
              <a:avLst/>
              <a:gdLst/>
              <a:ahLst/>
              <a:cxnLst/>
              <a:rect l="l" t="t" r="r" b="b"/>
              <a:pathLst>
                <a:path w="3414" h="3080" extrusionOk="0">
                  <a:moveTo>
                    <a:pt x="2321" y="1"/>
                  </a:moveTo>
                  <a:cubicBezTo>
                    <a:pt x="2140" y="1"/>
                    <a:pt x="1957" y="64"/>
                    <a:pt x="1801" y="211"/>
                  </a:cubicBezTo>
                  <a:cubicBezTo>
                    <a:pt x="1434" y="611"/>
                    <a:pt x="1067" y="1045"/>
                    <a:pt x="734" y="1445"/>
                  </a:cubicBezTo>
                  <a:cubicBezTo>
                    <a:pt x="367" y="1845"/>
                    <a:pt x="0" y="2246"/>
                    <a:pt x="33" y="2746"/>
                  </a:cubicBezTo>
                  <a:cubicBezTo>
                    <a:pt x="33" y="2946"/>
                    <a:pt x="167" y="3080"/>
                    <a:pt x="367" y="3080"/>
                  </a:cubicBezTo>
                  <a:cubicBezTo>
                    <a:pt x="834" y="2980"/>
                    <a:pt x="1301" y="2746"/>
                    <a:pt x="1668" y="2446"/>
                  </a:cubicBezTo>
                  <a:cubicBezTo>
                    <a:pt x="2202" y="2112"/>
                    <a:pt x="2669" y="1679"/>
                    <a:pt x="3036" y="1178"/>
                  </a:cubicBezTo>
                  <a:cubicBezTo>
                    <a:pt x="3413" y="599"/>
                    <a:pt x="2878" y="1"/>
                    <a:pt x="2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0"/>
            <p:cNvSpPr/>
            <p:nvPr/>
          </p:nvSpPr>
          <p:spPr>
            <a:xfrm>
              <a:off x="7181785" y="2678016"/>
              <a:ext cx="114167" cy="91369"/>
            </a:xfrm>
            <a:custGeom>
              <a:avLst/>
              <a:gdLst/>
              <a:ahLst/>
              <a:cxnLst/>
              <a:rect l="l" t="t" r="r" b="b"/>
              <a:pathLst>
                <a:path w="2918" h="2335" extrusionOk="0">
                  <a:moveTo>
                    <a:pt x="2089" y="0"/>
                  </a:moveTo>
                  <a:cubicBezTo>
                    <a:pt x="2018" y="0"/>
                    <a:pt x="1943" y="10"/>
                    <a:pt x="1868" y="33"/>
                  </a:cubicBezTo>
                  <a:cubicBezTo>
                    <a:pt x="1534" y="199"/>
                    <a:pt x="1201" y="466"/>
                    <a:pt x="967" y="766"/>
                  </a:cubicBezTo>
                  <a:cubicBezTo>
                    <a:pt x="767" y="1000"/>
                    <a:pt x="534" y="1233"/>
                    <a:pt x="334" y="1434"/>
                  </a:cubicBezTo>
                  <a:cubicBezTo>
                    <a:pt x="0" y="1767"/>
                    <a:pt x="234" y="2334"/>
                    <a:pt x="701" y="2334"/>
                  </a:cubicBezTo>
                  <a:cubicBezTo>
                    <a:pt x="1067" y="2301"/>
                    <a:pt x="1468" y="2201"/>
                    <a:pt x="1768" y="1967"/>
                  </a:cubicBezTo>
                  <a:cubicBezTo>
                    <a:pt x="2202" y="1734"/>
                    <a:pt x="2569" y="1367"/>
                    <a:pt x="2802" y="933"/>
                  </a:cubicBezTo>
                  <a:cubicBezTo>
                    <a:pt x="2918" y="442"/>
                    <a:pt x="2557" y="0"/>
                    <a:pt x="2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0"/>
            <p:cNvSpPr/>
            <p:nvPr/>
          </p:nvSpPr>
          <p:spPr>
            <a:xfrm>
              <a:off x="7243097" y="2725674"/>
              <a:ext cx="150240" cy="122673"/>
            </a:xfrm>
            <a:custGeom>
              <a:avLst/>
              <a:gdLst/>
              <a:ahLst/>
              <a:cxnLst/>
              <a:rect l="l" t="t" r="r" b="b"/>
              <a:pathLst>
                <a:path w="3840" h="3135" extrusionOk="0">
                  <a:moveTo>
                    <a:pt x="2819" y="0"/>
                  </a:moveTo>
                  <a:cubicBezTo>
                    <a:pt x="2630" y="0"/>
                    <a:pt x="2435" y="75"/>
                    <a:pt x="2269" y="249"/>
                  </a:cubicBezTo>
                  <a:cubicBezTo>
                    <a:pt x="1835" y="649"/>
                    <a:pt x="1435" y="1050"/>
                    <a:pt x="935" y="1450"/>
                  </a:cubicBezTo>
                  <a:cubicBezTo>
                    <a:pt x="468" y="1850"/>
                    <a:pt x="1" y="2184"/>
                    <a:pt x="134" y="2784"/>
                  </a:cubicBezTo>
                  <a:cubicBezTo>
                    <a:pt x="190" y="3005"/>
                    <a:pt x="382" y="3135"/>
                    <a:pt x="579" y="3135"/>
                  </a:cubicBezTo>
                  <a:cubicBezTo>
                    <a:pt x="620" y="3135"/>
                    <a:pt x="661" y="3129"/>
                    <a:pt x="701" y="3118"/>
                  </a:cubicBezTo>
                  <a:cubicBezTo>
                    <a:pt x="1168" y="2951"/>
                    <a:pt x="1602" y="2717"/>
                    <a:pt x="2002" y="2451"/>
                  </a:cubicBezTo>
                  <a:cubicBezTo>
                    <a:pt x="2603" y="2150"/>
                    <a:pt x="3103" y="1717"/>
                    <a:pt x="3470" y="1183"/>
                  </a:cubicBezTo>
                  <a:cubicBezTo>
                    <a:pt x="3840" y="592"/>
                    <a:pt x="3354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60"/>
          <p:cNvGrpSpPr/>
          <p:nvPr/>
        </p:nvGrpSpPr>
        <p:grpSpPr>
          <a:xfrm rot="2084330">
            <a:off x="4257594" y="4882202"/>
            <a:ext cx="1653874" cy="539975"/>
            <a:chOff x="2564525" y="5223525"/>
            <a:chExt cx="2556110" cy="834547"/>
          </a:xfrm>
        </p:grpSpPr>
        <p:sp>
          <p:nvSpPr>
            <p:cNvPr id="2729" name="Google Shape;2729;p6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832;p62">
            <a:extLst>
              <a:ext uri="{FF2B5EF4-FFF2-40B4-BE49-F238E27FC236}">
                <a16:creationId xmlns:a16="http://schemas.microsoft.com/office/drawing/2014/main" id="{783D4180-0BAE-811C-808D-6ECE9A59A052}"/>
              </a:ext>
            </a:extLst>
          </p:cNvPr>
          <p:cNvGrpSpPr/>
          <p:nvPr/>
        </p:nvGrpSpPr>
        <p:grpSpPr>
          <a:xfrm>
            <a:off x="348190" y="578182"/>
            <a:ext cx="529049" cy="766667"/>
            <a:chOff x="2686050" y="1765275"/>
            <a:chExt cx="1180025" cy="1710025"/>
          </a:xfrm>
        </p:grpSpPr>
        <p:sp>
          <p:nvSpPr>
            <p:cNvPr id="14" name="Google Shape;2833;p62">
              <a:extLst>
                <a:ext uri="{FF2B5EF4-FFF2-40B4-BE49-F238E27FC236}">
                  <a16:creationId xmlns:a16="http://schemas.microsoft.com/office/drawing/2014/main" id="{02F1770D-B0A5-3C2E-C3E0-D1FB9DC3D3CF}"/>
                </a:ext>
              </a:extLst>
            </p:cNvPr>
            <p:cNvSpPr/>
            <p:nvPr/>
          </p:nvSpPr>
          <p:spPr>
            <a:xfrm>
              <a:off x="2686050" y="1765275"/>
              <a:ext cx="1180025" cy="1710025"/>
            </a:xfrm>
            <a:custGeom>
              <a:avLst/>
              <a:gdLst/>
              <a:ahLst/>
              <a:cxnLst/>
              <a:rect l="l" t="t" r="r" b="b"/>
              <a:pathLst>
                <a:path w="47201" h="68401" extrusionOk="0">
                  <a:moveTo>
                    <a:pt x="34722" y="0"/>
                  </a:moveTo>
                  <a:cubicBezTo>
                    <a:pt x="34577" y="0"/>
                    <a:pt x="34433" y="8"/>
                    <a:pt x="34292" y="25"/>
                  </a:cubicBezTo>
                  <a:cubicBezTo>
                    <a:pt x="32057" y="325"/>
                    <a:pt x="30622" y="2360"/>
                    <a:pt x="28588" y="8164"/>
                  </a:cubicBezTo>
                  <a:cubicBezTo>
                    <a:pt x="27153" y="4028"/>
                    <a:pt x="26153" y="3628"/>
                    <a:pt x="25319" y="3261"/>
                  </a:cubicBezTo>
                  <a:cubicBezTo>
                    <a:pt x="24918" y="3094"/>
                    <a:pt x="24501" y="3011"/>
                    <a:pt x="24084" y="3011"/>
                  </a:cubicBezTo>
                  <a:cubicBezTo>
                    <a:pt x="23667" y="3011"/>
                    <a:pt x="23250" y="3094"/>
                    <a:pt x="22850" y="3261"/>
                  </a:cubicBezTo>
                  <a:cubicBezTo>
                    <a:pt x="21316" y="3894"/>
                    <a:pt x="20148" y="5095"/>
                    <a:pt x="20448" y="11900"/>
                  </a:cubicBezTo>
                  <a:cubicBezTo>
                    <a:pt x="20162" y="11826"/>
                    <a:pt x="19872" y="11789"/>
                    <a:pt x="19584" y="11789"/>
                  </a:cubicBezTo>
                  <a:cubicBezTo>
                    <a:pt x="18967" y="11789"/>
                    <a:pt x="18359" y="11959"/>
                    <a:pt x="17813" y="12301"/>
                  </a:cubicBezTo>
                  <a:cubicBezTo>
                    <a:pt x="15512" y="13735"/>
                    <a:pt x="15678" y="16737"/>
                    <a:pt x="18747" y="24176"/>
                  </a:cubicBezTo>
                  <a:cubicBezTo>
                    <a:pt x="17413" y="24976"/>
                    <a:pt x="16112" y="25944"/>
                    <a:pt x="14945" y="26978"/>
                  </a:cubicBezTo>
                  <a:cubicBezTo>
                    <a:pt x="11876" y="29646"/>
                    <a:pt x="7806" y="35317"/>
                    <a:pt x="5104" y="40788"/>
                  </a:cubicBezTo>
                  <a:cubicBezTo>
                    <a:pt x="2502" y="45958"/>
                    <a:pt x="1" y="53163"/>
                    <a:pt x="2636" y="57933"/>
                  </a:cubicBezTo>
                  <a:cubicBezTo>
                    <a:pt x="4404" y="61069"/>
                    <a:pt x="8240" y="64071"/>
                    <a:pt x="13177" y="66072"/>
                  </a:cubicBezTo>
                  <a:cubicBezTo>
                    <a:pt x="17249" y="67736"/>
                    <a:pt x="20890" y="68401"/>
                    <a:pt x="24002" y="68401"/>
                  </a:cubicBezTo>
                  <a:cubicBezTo>
                    <a:pt x="28128" y="68401"/>
                    <a:pt x="31323" y="67231"/>
                    <a:pt x="33358" y="65672"/>
                  </a:cubicBezTo>
                  <a:cubicBezTo>
                    <a:pt x="42498" y="58667"/>
                    <a:pt x="38528" y="34216"/>
                    <a:pt x="38495" y="33983"/>
                  </a:cubicBezTo>
                  <a:cubicBezTo>
                    <a:pt x="38195" y="32281"/>
                    <a:pt x="37561" y="30647"/>
                    <a:pt x="36627" y="29179"/>
                  </a:cubicBezTo>
                  <a:cubicBezTo>
                    <a:pt x="44065" y="24443"/>
                    <a:pt x="44232" y="23042"/>
                    <a:pt x="44366" y="21907"/>
                  </a:cubicBezTo>
                  <a:cubicBezTo>
                    <a:pt x="44532" y="20373"/>
                    <a:pt x="43632" y="18905"/>
                    <a:pt x="42197" y="18372"/>
                  </a:cubicBezTo>
                  <a:cubicBezTo>
                    <a:pt x="45033" y="15369"/>
                    <a:pt x="47201" y="12701"/>
                    <a:pt x="45433" y="10366"/>
                  </a:cubicBezTo>
                  <a:cubicBezTo>
                    <a:pt x="45099" y="9899"/>
                    <a:pt x="44632" y="9565"/>
                    <a:pt x="44099" y="9332"/>
                  </a:cubicBezTo>
                  <a:cubicBezTo>
                    <a:pt x="43706" y="9173"/>
                    <a:pt x="43312" y="9085"/>
                    <a:pt x="42883" y="9085"/>
                  </a:cubicBezTo>
                  <a:cubicBezTo>
                    <a:pt x="41600" y="9085"/>
                    <a:pt x="39993" y="9867"/>
                    <a:pt x="37094" y="11867"/>
                  </a:cubicBezTo>
                  <a:cubicBezTo>
                    <a:pt x="38228" y="6830"/>
                    <a:pt x="39362" y="1626"/>
                    <a:pt x="35993" y="225"/>
                  </a:cubicBezTo>
                  <a:cubicBezTo>
                    <a:pt x="35593" y="75"/>
                    <a:pt x="35155" y="0"/>
                    <a:pt x="34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34;p62">
              <a:extLst>
                <a:ext uri="{FF2B5EF4-FFF2-40B4-BE49-F238E27FC236}">
                  <a16:creationId xmlns:a16="http://schemas.microsoft.com/office/drawing/2014/main" id="{D9C93804-BB88-5AC7-264B-703B84542652}"/>
                </a:ext>
              </a:extLst>
            </p:cNvPr>
            <p:cNvSpPr/>
            <p:nvPr/>
          </p:nvSpPr>
          <p:spPr>
            <a:xfrm>
              <a:off x="2725250" y="2399225"/>
              <a:ext cx="922350" cy="1003050"/>
            </a:xfrm>
            <a:custGeom>
              <a:avLst/>
              <a:gdLst/>
              <a:ahLst/>
              <a:cxnLst/>
              <a:rect l="l" t="t" r="r" b="b"/>
              <a:pathLst>
                <a:path w="36894" h="40122" extrusionOk="0">
                  <a:moveTo>
                    <a:pt x="23036" y="0"/>
                  </a:moveTo>
                  <a:cubicBezTo>
                    <a:pt x="22360" y="0"/>
                    <a:pt x="21663" y="94"/>
                    <a:pt x="20915" y="319"/>
                  </a:cubicBezTo>
                  <a:cubicBezTo>
                    <a:pt x="19347" y="819"/>
                    <a:pt x="17546" y="1853"/>
                    <a:pt x="15278" y="3821"/>
                  </a:cubicBezTo>
                  <a:cubicBezTo>
                    <a:pt x="10041" y="8324"/>
                    <a:pt x="0" y="24603"/>
                    <a:pt x="3636" y="31174"/>
                  </a:cubicBezTo>
                  <a:cubicBezTo>
                    <a:pt x="6259" y="35891"/>
                    <a:pt x="15236" y="40121"/>
                    <a:pt x="22614" y="40121"/>
                  </a:cubicBezTo>
                  <a:cubicBezTo>
                    <a:pt x="25463" y="40121"/>
                    <a:pt x="28074" y="39490"/>
                    <a:pt x="29988" y="38012"/>
                  </a:cubicBezTo>
                  <a:cubicBezTo>
                    <a:pt x="36893" y="32742"/>
                    <a:pt x="34658" y="12561"/>
                    <a:pt x="34058" y="9158"/>
                  </a:cubicBezTo>
                  <a:cubicBezTo>
                    <a:pt x="33624" y="6823"/>
                    <a:pt x="32423" y="4689"/>
                    <a:pt x="30689" y="3087"/>
                  </a:cubicBezTo>
                  <a:cubicBezTo>
                    <a:pt x="29455" y="1953"/>
                    <a:pt x="27987" y="1119"/>
                    <a:pt x="26386" y="619"/>
                  </a:cubicBezTo>
                  <a:cubicBezTo>
                    <a:pt x="25237" y="264"/>
                    <a:pt x="24167" y="0"/>
                    <a:pt x="23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35;p62">
              <a:extLst>
                <a:ext uri="{FF2B5EF4-FFF2-40B4-BE49-F238E27FC236}">
                  <a16:creationId xmlns:a16="http://schemas.microsoft.com/office/drawing/2014/main" id="{D5038AB8-31B8-D6FB-60A0-34362B12FAB0}"/>
                </a:ext>
              </a:extLst>
            </p:cNvPr>
            <p:cNvSpPr/>
            <p:nvPr/>
          </p:nvSpPr>
          <p:spPr>
            <a:xfrm>
              <a:off x="3139700" y="1838350"/>
              <a:ext cx="641325" cy="638075"/>
            </a:xfrm>
            <a:custGeom>
              <a:avLst/>
              <a:gdLst/>
              <a:ahLst/>
              <a:cxnLst/>
              <a:rect l="l" t="t" r="r" b="b"/>
              <a:pathLst>
                <a:path w="25653" h="25523" extrusionOk="0">
                  <a:moveTo>
                    <a:pt x="16605" y="0"/>
                  </a:moveTo>
                  <a:cubicBezTo>
                    <a:pt x="16586" y="0"/>
                    <a:pt x="16566" y="1"/>
                    <a:pt x="16546" y="4"/>
                  </a:cubicBezTo>
                  <a:cubicBezTo>
                    <a:pt x="14311" y="304"/>
                    <a:pt x="10442" y="15582"/>
                    <a:pt x="10308" y="16049"/>
                  </a:cubicBezTo>
                  <a:cubicBezTo>
                    <a:pt x="10243" y="15658"/>
                    <a:pt x="7467" y="3020"/>
                    <a:pt x="5940" y="3020"/>
                  </a:cubicBezTo>
                  <a:cubicBezTo>
                    <a:pt x="5906" y="3020"/>
                    <a:pt x="5872" y="3026"/>
                    <a:pt x="5838" y="3040"/>
                  </a:cubicBezTo>
                  <a:cubicBezTo>
                    <a:pt x="4337" y="3673"/>
                    <a:pt x="5938" y="16850"/>
                    <a:pt x="5938" y="16850"/>
                  </a:cubicBezTo>
                  <a:cubicBezTo>
                    <a:pt x="5938" y="16850"/>
                    <a:pt x="2815" y="11781"/>
                    <a:pt x="1442" y="11781"/>
                  </a:cubicBezTo>
                  <a:cubicBezTo>
                    <a:pt x="1355" y="11781"/>
                    <a:pt x="1274" y="11802"/>
                    <a:pt x="1202" y="11846"/>
                  </a:cubicBezTo>
                  <a:cubicBezTo>
                    <a:pt x="1" y="12613"/>
                    <a:pt x="4304" y="22454"/>
                    <a:pt x="4304" y="22454"/>
                  </a:cubicBezTo>
                  <a:lnTo>
                    <a:pt x="4337" y="22754"/>
                  </a:lnTo>
                  <a:cubicBezTo>
                    <a:pt x="5104" y="22511"/>
                    <a:pt x="5818" y="22410"/>
                    <a:pt x="6509" y="22410"/>
                  </a:cubicBezTo>
                  <a:cubicBezTo>
                    <a:pt x="7621" y="22410"/>
                    <a:pt x="8676" y="22671"/>
                    <a:pt x="9808" y="23021"/>
                  </a:cubicBezTo>
                  <a:cubicBezTo>
                    <a:pt x="11409" y="23554"/>
                    <a:pt x="12843" y="24388"/>
                    <a:pt x="14078" y="25522"/>
                  </a:cubicBezTo>
                  <a:cubicBezTo>
                    <a:pt x="15312" y="24822"/>
                    <a:pt x="23151" y="20052"/>
                    <a:pt x="23318" y="18651"/>
                  </a:cubicBezTo>
                  <a:cubicBezTo>
                    <a:pt x="23372" y="18158"/>
                    <a:pt x="22686" y="17992"/>
                    <a:pt x="21739" y="17992"/>
                  </a:cubicBezTo>
                  <a:cubicBezTo>
                    <a:pt x="19803" y="17992"/>
                    <a:pt x="16780" y="18684"/>
                    <a:pt x="16780" y="18684"/>
                  </a:cubicBezTo>
                  <a:cubicBezTo>
                    <a:pt x="16780" y="18684"/>
                    <a:pt x="25653" y="10178"/>
                    <a:pt x="24952" y="9177"/>
                  </a:cubicBezTo>
                  <a:cubicBezTo>
                    <a:pt x="24910" y="9122"/>
                    <a:pt x="24836" y="9095"/>
                    <a:pt x="24735" y="9095"/>
                  </a:cubicBezTo>
                  <a:cubicBezTo>
                    <a:pt x="23086" y="9095"/>
                    <a:pt x="14111" y="16116"/>
                    <a:pt x="14111" y="16116"/>
                  </a:cubicBezTo>
                  <a:cubicBezTo>
                    <a:pt x="14111" y="16116"/>
                    <a:pt x="18697" y="0"/>
                    <a:pt x="16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36;p62">
              <a:extLst>
                <a:ext uri="{FF2B5EF4-FFF2-40B4-BE49-F238E27FC236}">
                  <a16:creationId xmlns:a16="http://schemas.microsoft.com/office/drawing/2014/main" id="{943805F5-CA76-EC8C-6571-2C5CF0B94D0B}"/>
                </a:ext>
              </a:extLst>
            </p:cNvPr>
            <p:cNvSpPr/>
            <p:nvPr/>
          </p:nvSpPr>
          <p:spPr>
            <a:xfrm>
              <a:off x="3110525" y="2460525"/>
              <a:ext cx="455350" cy="216050"/>
            </a:xfrm>
            <a:custGeom>
              <a:avLst/>
              <a:gdLst/>
              <a:ahLst/>
              <a:cxnLst/>
              <a:rect l="l" t="t" r="r" b="b"/>
              <a:pathLst>
                <a:path w="18214" h="8642" extrusionOk="0">
                  <a:moveTo>
                    <a:pt x="1387" y="0"/>
                  </a:moveTo>
                  <a:cubicBezTo>
                    <a:pt x="1315" y="0"/>
                    <a:pt x="1244" y="37"/>
                    <a:pt x="1201" y="102"/>
                  </a:cubicBezTo>
                  <a:cubicBezTo>
                    <a:pt x="934" y="469"/>
                    <a:pt x="701" y="869"/>
                    <a:pt x="467" y="1303"/>
                  </a:cubicBezTo>
                  <a:cubicBezTo>
                    <a:pt x="367" y="1536"/>
                    <a:pt x="301" y="1736"/>
                    <a:pt x="200" y="1970"/>
                  </a:cubicBezTo>
                  <a:lnTo>
                    <a:pt x="100" y="2303"/>
                  </a:lnTo>
                  <a:cubicBezTo>
                    <a:pt x="67" y="2437"/>
                    <a:pt x="67" y="2570"/>
                    <a:pt x="34" y="2670"/>
                  </a:cubicBezTo>
                  <a:cubicBezTo>
                    <a:pt x="0" y="2937"/>
                    <a:pt x="0" y="3204"/>
                    <a:pt x="34" y="3437"/>
                  </a:cubicBezTo>
                  <a:cubicBezTo>
                    <a:pt x="67" y="3704"/>
                    <a:pt x="167" y="3971"/>
                    <a:pt x="334" y="4205"/>
                  </a:cubicBezTo>
                  <a:cubicBezTo>
                    <a:pt x="401" y="4338"/>
                    <a:pt x="501" y="4438"/>
                    <a:pt x="601" y="4505"/>
                  </a:cubicBezTo>
                  <a:cubicBezTo>
                    <a:pt x="701" y="4605"/>
                    <a:pt x="801" y="4672"/>
                    <a:pt x="934" y="4738"/>
                  </a:cubicBezTo>
                  <a:lnTo>
                    <a:pt x="1101" y="4838"/>
                  </a:lnTo>
                  <a:lnTo>
                    <a:pt x="1168" y="4872"/>
                  </a:lnTo>
                  <a:lnTo>
                    <a:pt x="1235" y="4872"/>
                  </a:lnTo>
                  <a:lnTo>
                    <a:pt x="1301" y="4905"/>
                  </a:lnTo>
                  <a:lnTo>
                    <a:pt x="1635" y="4972"/>
                  </a:lnTo>
                  <a:cubicBezTo>
                    <a:pt x="1768" y="5005"/>
                    <a:pt x="1902" y="5005"/>
                    <a:pt x="2068" y="5005"/>
                  </a:cubicBezTo>
                  <a:cubicBezTo>
                    <a:pt x="2202" y="5005"/>
                    <a:pt x="2335" y="5005"/>
                    <a:pt x="2469" y="4972"/>
                  </a:cubicBezTo>
                  <a:cubicBezTo>
                    <a:pt x="2602" y="4938"/>
                    <a:pt x="2736" y="4905"/>
                    <a:pt x="2869" y="4872"/>
                  </a:cubicBezTo>
                  <a:cubicBezTo>
                    <a:pt x="2969" y="4838"/>
                    <a:pt x="3103" y="4772"/>
                    <a:pt x="3203" y="4738"/>
                  </a:cubicBezTo>
                  <a:lnTo>
                    <a:pt x="3536" y="4538"/>
                  </a:lnTo>
                  <a:lnTo>
                    <a:pt x="3836" y="4338"/>
                  </a:lnTo>
                  <a:cubicBezTo>
                    <a:pt x="4037" y="4205"/>
                    <a:pt x="4237" y="4038"/>
                    <a:pt x="4403" y="3871"/>
                  </a:cubicBezTo>
                  <a:cubicBezTo>
                    <a:pt x="4604" y="3704"/>
                    <a:pt x="4737" y="3537"/>
                    <a:pt x="4904" y="3371"/>
                  </a:cubicBezTo>
                  <a:cubicBezTo>
                    <a:pt x="5046" y="3229"/>
                    <a:pt x="5188" y="3063"/>
                    <a:pt x="5309" y="2893"/>
                  </a:cubicBezTo>
                  <a:lnTo>
                    <a:pt x="5309" y="2893"/>
                  </a:lnTo>
                  <a:cubicBezTo>
                    <a:pt x="5307" y="2919"/>
                    <a:pt x="5306" y="2945"/>
                    <a:pt x="5304" y="2970"/>
                  </a:cubicBezTo>
                  <a:cubicBezTo>
                    <a:pt x="5304" y="3504"/>
                    <a:pt x="5337" y="4071"/>
                    <a:pt x="5371" y="4605"/>
                  </a:cubicBezTo>
                  <a:cubicBezTo>
                    <a:pt x="5438" y="5139"/>
                    <a:pt x="5571" y="5706"/>
                    <a:pt x="5804" y="6206"/>
                  </a:cubicBezTo>
                  <a:cubicBezTo>
                    <a:pt x="5905" y="6473"/>
                    <a:pt x="6105" y="6740"/>
                    <a:pt x="6305" y="6973"/>
                  </a:cubicBezTo>
                  <a:cubicBezTo>
                    <a:pt x="6538" y="7207"/>
                    <a:pt x="6839" y="7407"/>
                    <a:pt x="7139" y="7507"/>
                  </a:cubicBezTo>
                  <a:lnTo>
                    <a:pt x="7339" y="7540"/>
                  </a:lnTo>
                  <a:lnTo>
                    <a:pt x="7606" y="7574"/>
                  </a:lnTo>
                  <a:cubicBezTo>
                    <a:pt x="7773" y="7574"/>
                    <a:pt x="7906" y="7574"/>
                    <a:pt x="8073" y="7540"/>
                  </a:cubicBezTo>
                  <a:cubicBezTo>
                    <a:pt x="8373" y="7507"/>
                    <a:pt x="8640" y="7407"/>
                    <a:pt x="8907" y="7273"/>
                  </a:cubicBezTo>
                  <a:cubicBezTo>
                    <a:pt x="9407" y="7040"/>
                    <a:pt x="9874" y="6740"/>
                    <a:pt x="10308" y="6373"/>
                  </a:cubicBezTo>
                  <a:cubicBezTo>
                    <a:pt x="10708" y="6039"/>
                    <a:pt x="11108" y="5672"/>
                    <a:pt x="11475" y="5272"/>
                  </a:cubicBezTo>
                  <a:cubicBezTo>
                    <a:pt x="11530" y="5206"/>
                    <a:pt x="11586" y="5140"/>
                    <a:pt x="11642" y="5074"/>
                  </a:cubicBezTo>
                  <a:lnTo>
                    <a:pt x="11642" y="5074"/>
                  </a:lnTo>
                  <a:cubicBezTo>
                    <a:pt x="11642" y="5117"/>
                    <a:pt x="11642" y="5161"/>
                    <a:pt x="11642" y="5205"/>
                  </a:cubicBezTo>
                  <a:cubicBezTo>
                    <a:pt x="11609" y="5706"/>
                    <a:pt x="11642" y="6206"/>
                    <a:pt x="11742" y="6706"/>
                  </a:cubicBezTo>
                  <a:cubicBezTo>
                    <a:pt x="11842" y="7240"/>
                    <a:pt x="12076" y="7740"/>
                    <a:pt x="12443" y="8141"/>
                  </a:cubicBezTo>
                  <a:cubicBezTo>
                    <a:pt x="12643" y="8341"/>
                    <a:pt x="12910" y="8508"/>
                    <a:pt x="13210" y="8574"/>
                  </a:cubicBezTo>
                  <a:cubicBezTo>
                    <a:pt x="13276" y="8608"/>
                    <a:pt x="13343" y="8608"/>
                    <a:pt x="13410" y="8641"/>
                  </a:cubicBezTo>
                  <a:lnTo>
                    <a:pt x="14010" y="8641"/>
                  </a:lnTo>
                  <a:cubicBezTo>
                    <a:pt x="14144" y="8608"/>
                    <a:pt x="14277" y="8574"/>
                    <a:pt x="14411" y="8541"/>
                  </a:cubicBezTo>
                  <a:cubicBezTo>
                    <a:pt x="14544" y="8508"/>
                    <a:pt x="14677" y="8441"/>
                    <a:pt x="14811" y="8408"/>
                  </a:cubicBezTo>
                  <a:cubicBezTo>
                    <a:pt x="14911" y="8341"/>
                    <a:pt x="15044" y="8274"/>
                    <a:pt x="15144" y="8207"/>
                  </a:cubicBezTo>
                  <a:cubicBezTo>
                    <a:pt x="15245" y="8141"/>
                    <a:pt x="15378" y="8074"/>
                    <a:pt x="15478" y="8007"/>
                  </a:cubicBezTo>
                  <a:lnTo>
                    <a:pt x="15778" y="7774"/>
                  </a:lnTo>
                  <a:lnTo>
                    <a:pt x="16045" y="7507"/>
                  </a:lnTo>
                  <a:cubicBezTo>
                    <a:pt x="16212" y="7340"/>
                    <a:pt x="16379" y="7173"/>
                    <a:pt x="16545" y="6973"/>
                  </a:cubicBezTo>
                  <a:cubicBezTo>
                    <a:pt x="17179" y="6239"/>
                    <a:pt x="17713" y="5439"/>
                    <a:pt x="18147" y="4572"/>
                  </a:cubicBezTo>
                  <a:cubicBezTo>
                    <a:pt x="18213" y="4471"/>
                    <a:pt x="18147" y="4338"/>
                    <a:pt x="18080" y="4271"/>
                  </a:cubicBezTo>
                  <a:cubicBezTo>
                    <a:pt x="18035" y="4249"/>
                    <a:pt x="17991" y="4238"/>
                    <a:pt x="17950" y="4238"/>
                  </a:cubicBezTo>
                  <a:cubicBezTo>
                    <a:pt x="17869" y="4238"/>
                    <a:pt x="17802" y="4282"/>
                    <a:pt x="17780" y="4371"/>
                  </a:cubicBezTo>
                  <a:cubicBezTo>
                    <a:pt x="17546" y="4772"/>
                    <a:pt x="17279" y="5139"/>
                    <a:pt x="17012" y="5506"/>
                  </a:cubicBezTo>
                  <a:cubicBezTo>
                    <a:pt x="16879" y="5706"/>
                    <a:pt x="16746" y="5906"/>
                    <a:pt x="16579" y="6073"/>
                  </a:cubicBezTo>
                  <a:cubicBezTo>
                    <a:pt x="16445" y="6273"/>
                    <a:pt x="16279" y="6440"/>
                    <a:pt x="16145" y="6606"/>
                  </a:cubicBezTo>
                  <a:cubicBezTo>
                    <a:pt x="15978" y="6773"/>
                    <a:pt x="15812" y="6907"/>
                    <a:pt x="15645" y="7073"/>
                  </a:cubicBezTo>
                  <a:cubicBezTo>
                    <a:pt x="15478" y="7207"/>
                    <a:pt x="15311" y="7374"/>
                    <a:pt x="15111" y="7474"/>
                  </a:cubicBezTo>
                  <a:cubicBezTo>
                    <a:pt x="15011" y="7540"/>
                    <a:pt x="14944" y="7607"/>
                    <a:pt x="14844" y="7674"/>
                  </a:cubicBezTo>
                  <a:cubicBezTo>
                    <a:pt x="14744" y="7707"/>
                    <a:pt x="14644" y="7774"/>
                    <a:pt x="14544" y="7807"/>
                  </a:cubicBezTo>
                  <a:cubicBezTo>
                    <a:pt x="14444" y="7841"/>
                    <a:pt x="14344" y="7874"/>
                    <a:pt x="14277" y="7907"/>
                  </a:cubicBezTo>
                  <a:lnTo>
                    <a:pt x="14010" y="7974"/>
                  </a:lnTo>
                  <a:lnTo>
                    <a:pt x="13510" y="7974"/>
                  </a:lnTo>
                  <a:cubicBezTo>
                    <a:pt x="13477" y="7941"/>
                    <a:pt x="13410" y="7941"/>
                    <a:pt x="13377" y="7941"/>
                  </a:cubicBezTo>
                  <a:cubicBezTo>
                    <a:pt x="13210" y="7874"/>
                    <a:pt x="13043" y="7774"/>
                    <a:pt x="12910" y="7640"/>
                  </a:cubicBezTo>
                  <a:cubicBezTo>
                    <a:pt x="12676" y="7340"/>
                    <a:pt x="12509" y="6940"/>
                    <a:pt x="12443" y="6540"/>
                  </a:cubicBezTo>
                  <a:cubicBezTo>
                    <a:pt x="12376" y="6106"/>
                    <a:pt x="12342" y="5672"/>
                    <a:pt x="12376" y="5205"/>
                  </a:cubicBezTo>
                  <a:cubicBezTo>
                    <a:pt x="12376" y="5005"/>
                    <a:pt x="12409" y="4772"/>
                    <a:pt x="12443" y="4538"/>
                  </a:cubicBezTo>
                  <a:cubicBezTo>
                    <a:pt x="12443" y="4305"/>
                    <a:pt x="12476" y="4071"/>
                    <a:pt x="12543" y="3871"/>
                  </a:cubicBezTo>
                  <a:cubicBezTo>
                    <a:pt x="12543" y="3704"/>
                    <a:pt x="12509" y="3571"/>
                    <a:pt x="12376" y="3471"/>
                  </a:cubicBezTo>
                  <a:cubicBezTo>
                    <a:pt x="12309" y="3417"/>
                    <a:pt x="12232" y="3391"/>
                    <a:pt x="12154" y="3391"/>
                  </a:cubicBezTo>
                  <a:cubicBezTo>
                    <a:pt x="12038" y="3391"/>
                    <a:pt x="11922" y="3451"/>
                    <a:pt x="11842" y="3571"/>
                  </a:cubicBezTo>
                  <a:cubicBezTo>
                    <a:pt x="11542" y="3971"/>
                    <a:pt x="11208" y="4338"/>
                    <a:pt x="10875" y="4705"/>
                  </a:cubicBezTo>
                  <a:cubicBezTo>
                    <a:pt x="10508" y="5072"/>
                    <a:pt x="10141" y="5405"/>
                    <a:pt x="9774" y="5739"/>
                  </a:cubicBezTo>
                  <a:cubicBezTo>
                    <a:pt x="9407" y="6039"/>
                    <a:pt x="9007" y="6306"/>
                    <a:pt x="8573" y="6506"/>
                  </a:cubicBezTo>
                  <a:cubicBezTo>
                    <a:pt x="8340" y="6606"/>
                    <a:pt x="8139" y="6673"/>
                    <a:pt x="7939" y="6706"/>
                  </a:cubicBezTo>
                  <a:lnTo>
                    <a:pt x="7506" y="6706"/>
                  </a:lnTo>
                  <a:lnTo>
                    <a:pt x="7306" y="6640"/>
                  </a:lnTo>
                  <a:cubicBezTo>
                    <a:pt x="7139" y="6606"/>
                    <a:pt x="6972" y="6506"/>
                    <a:pt x="6872" y="6373"/>
                  </a:cubicBezTo>
                  <a:cubicBezTo>
                    <a:pt x="6705" y="6206"/>
                    <a:pt x="6605" y="6039"/>
                    <a:pt x="6505" y="5839"/>
                  </a:cubicBezTo>
                  <a:cubicBezTo>
                    <a:pt x="6338" y="5405"/>
                    <a:pt x="6205" y="4938"/>
                    <a:pt x="6171" y="4471"/>
                  </a:cubicBezTo>
                  <a:cubicBezTo>
                    <a:pt x="6105" y="3971"/>
                    <a:pt x="6071" y="3471"/>
                    <a:pt x="6071" y="2970"/>
                  </a:cubicBezTo>
                  <a:cubicBezTo>
                    <a:pt x="6101" y="2532"/>
                    <a:pt x="6130" y="2093"/>
                    <a:pt x="6159" y="1655"/>
                  </a:cubicBezTo>
                  <a:lnTo>
                    <a:pt x="6159" y="1655"/>
                  </a:lnTo>
                  <a:cubicBezTo>
                    <a:pt x="6163" y="1649"/>
                    <a:pt x="6167" y="1642"/>
                    <a:pt x="6171" y="1636"/>
                  </a:cubicBezTo>
                  <a:lnTo>
                    <a:pt x="6161" y="1633"/>
                  </a:lnTo>
                  <a:lnTo>
                    <a:pt x="6161" y="1633"/>
                  </a:lnTo>
                  <a:cubicBezTo>
                    <a:pt x="6164" y="1578"/>
                    <a:pt x="6168" y="1524"/>
                    <a:pt x="6171" y="1469"/>
                  </a:cubicBezTo>
                  <a:cubicBezTo>
                    <a:pt x="6213" y="1200"/>
                    <a:pt x="6010" y="1034"/>
                    <a:pt x="5803" y="1034"/>
                  </a:cubicBezTo>
                  <a:cubicBezTo>
                    <a:pt x="5676" y="1034"/>
                    <a:pt x="5547" y="1096"/>
                    <a:pt x="5471" y="1236"/>
                  </a:cubicBezTo>
                  <a:cubicBezTo>
                    <a:pt x="5337" y="1403"/>
                    <a:pt x="5237" y="1603"/>
                    <a:pt x="5104" y="1770"/>
                  </a:cubicBezTo>
                  <a:cubicBezTo>
                    <a:pt x="5004" y="1970"/>
                    <a:pt x="4870" y="2136"/>
                    <a:pt x="4737" y="2337"/>
                  </a:cubicBezTo>
                  <a:cubicBezTo>
                    <a:pt x="4604" y="2503"/>
                    <a:pt x="4470" y="2670"/>
                    <a:pt x="4303" y="2837"/>
                  </a:cubicBezTo>
                  <a:cubicBezTo>
                    <a:pt x="4170" y="3004"/>
                    <a:pt x="4037" y="3171"/>
                    <a:pt x="3870" y="3304"/>
                  </a:cubicBezTo>
                  <a:cubicBezTo>
                    <a:pt x="3703" y="3471"/>
                    <a:pt x="3570" y="3604"/>
                    <a:pt x="3403" y="3738"/>
                  </a:cubicBezTo>
                  <a:lnTo>
                    <a:pt x="3136" y="3904"/>
                  </a:lnTo>
                  <a:lnTo>
                    <a:pt x="2869" y="4071"/>
                  </a:lnTo>
                  <a:cubicBezTo>
                    <a:pt x="2769" y="4105"/>
                    <a:pt x="2669" y="4171"/>
                    <a:pt x="2602" y="4205"/>
                  </a:cubicBezTo>
                  <a:cubicBezTo>
                    <a:pt x="2502" y="4238"/>
                    <a:pt x="2402" y="4271"/>
                    <a:pt x="2302" y="4271"/>
                  </a:cubicBezTo>
                  <a:cubicBezTo>
                    <a:pt x="2202" y="4305"/>
                    <a:pt x="2135" y="4305"/>
                    <a:pt x="2035" y="4305"/>
                  </a:cubicBezTo>
                  <a:lnTo>
                    <a:pt x="1768" y="4305"/>
                  </a:lnTo>
                  <a:lnTo>
                    <a:pt x="1468" y="4238"/>
                  </a:lnTo>
                  <a:lnTo>
                    <a:pt x="1368" y="4238"/>
                  </a:lnTo>
                  <a:lnTo>
                    <a:pt x="1235" y="4171"/>
                  </a:lnTo>
                  <a:cubicBezTo>
                    <a:pt x="1134" y="4105"/>
                    <a:pt x="1068" y="4071"/>
                    <a:pt x="1001" y="4004"/>
                  </a:cubicBezTo>
                  <a:cubicBezTo>
                    <a:pt x="934" y="3938"/>
                    <a:pt x="834" y="3904"/>
                    <a:pt x="801" y="3804"/>
                  </a:cubicBezTo>
                  <a:cubicBezTo>
                    <a:pt x="601" y="3504"/>
                    <a:pt x="501" y="3104"/>
                    <a:pt x="567" y="2737"/>
                  </a:cubicBezTo>
                  <a:cubicBezTo>
                    <a:pt x="601" y="2637"/>
                    <a:pt x="601" y="2537"/>
                    <a:pt x="634" y="2403"/>
                  </a:cubicBezTo>
                  <a:lnTo>
                    <a:pt x="701" y="2103"/>
                  </a:lnTo>
                  <a:cubicBezTo>
                    <a:pt x="768" y="1903"/>
                    <a:pt x="834" y="1703"/>
                    <a:pt x="934" y="1503"/>
                  </a:cubicBezTo>
                  <a:cubicBezTo>
                    <a:pt x="1101" y="1069"/>
                    <a:pt x="1301" y="702"/>
                    <a:pt x="1535" y="302"/>
                  </a:cubicBezTo>
                  <a:lnTo>
                    <a:pt x="1568" y="335"/>
                  </a:lnTo>
                  <a:cubicBezTo>
                    <a:pt x="1635" y="235"/>
                    <a:pt x="1601" y="102"/>
                    <a:pt x="1501" y="35"/>
                  </a:cubicBezTo>
                  <a:cubicBezTo>
                    <a:pt x="1466" y="11"/>
                    <a:pt x="1426" y="0"/>
                    <a:pt x="1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37;p62">
              <a:extLst>
                <a:ext uri="{FF2B5EF4-FFF2-40B4-BE49-F238E27FC236}">
                  <a16:creationId xmlns:a16="http://schemas.microsoft.com/office/drawing/2014/main" id="{F744C9E4-E32E-789B-603E-46C7CA59BD75}"/>
                </a:ext>
              </a:extLst>
            </p:cNvPr>
            <p:cNvSpPr/>
            <p:nvPr/>
          </p:nvSpPr>
          <p:spPr>
            <a:xfrm>
              <a:off x="2984600" y="2561925"/>
              <a:ext cx="608800" cy="244725"/>
            </a:xfrm>
            <a:custGeom>
              <a:avLst/>
              <a:gdLst/>
              <a:ahLst/>
              <a:cxnLst/>
              <a:rect l="l" t="t" r="r" b="b"/>
              <a:pathLst>
                <a:path w="24352" h="9789" extrusionOk="0">
                  <a:moveTo>
                    <a:pt x="5915" y="0"/>
                  </a:moveTo>
                  <a:cubicBezTo>
                    <a:pt x="5829" y="0"/>
                    <a:pt x="5741" y="35"/>
                    <a:pt x="5671" y="115"/>
                  </a:cubicBezTo>
                  <a:lnTo>
                    <a:pt x="5404" y="415"/>
                  </a:lnTo>
                  <a:cubicBezTo>
                    <a:pt x="5338" y="516"/>
                    <a:pt x="5271" y="616"/>
                    <a:pt x="5171" y="716"/>
                  </a:cubicBezTo>
                  <a:lnTo>
                    <a:pt x="4904" y="983"/>
                  </a:lnTo>
                  <a:cubicBezTo>
                    <a:pt x="4804" y="1083"/>
                    <a:pt x="4704" y="1149"/>
                    <a:pt x="4604" y="1249"/>
                  </a:cubicBezTo>
                  <a:lnTo>
                    <a:pt x="4337" y="1483"/>
                  </a:lnTo>
                  <a:lnTo>
                    <a:pt x="4003" y="1683"/>
                  </a:lnTo>
                  <a:cubicBezTo>
                    <a:pt x="3903" y="1750"/>
                    <a:pt x="3803" y="1816"/>
                    <a:pt x="3670" y="1883"/>
                  </a:cubicBezTo>
                  <a:cubicBezTo>
                    <a:pt x="3570" y="1950"/>
                    <a:pt x="3470" y="2017"/>
                    <a:pt x="3336" y="2050"/>
                  </a:cubicBezTo>
                  <a:lnTo>
                    <a:pt x="2969" y="2183"/>
                  </a:lnTo>
                  <a:lnTo>
                    <a:pt x="2602" y="2283"/>
                  </a:lnTo>
                  <a:cubicBezTo>
                    <a:pt x="2502" y="2350"/>
                    <a:pt x="2369" y="2317"/>
                    <a:pt x="2235" y="2384"/>
                  </a:cubicBezTo>
                  <a:cubicBezTo>
                    <a:pt x="2135" y="2417"/>
                    <a:pt x="2002" y="2417"/>
                    <a:pt x="1868" y="2417"/>
                  </a:cubicBezTo>
                  <a:cubicBezTo>
                    <a:pt x="1735" y="2450"/>
                    <a:pt x="1602" y="2450"/>
                    <a:pt x="1468" y="2450"/>
                  </a:cubicBezTo>
                  <a:lnTo>
                    <a:pt x="1101" y="2450"/>
                  </a:lnTo>
                  <a:cubicBezTo>
                    <a:pt x="834" y="2417"/>
                    <a:pt x="601" y="2384"/>
                    <a:pt x="367" y="2317"/>
                  </a:cubicBezTo>
                  <a:lnTo>
                    <a:pt x="301" y="2417"/>
                  </a:lnTo>
                  <a:cubicBezTo>
                    <a:pt x="283" y="2411"/>
                    <a:pt x="264" y="2408"/>
                    <a:pt x="245" y="2408"/>
                  </a:cubicBezTo>
                  <a:cubicBezTo>
                    <a:pt x="156" y="2408"/>
                    <a:pt x="61" y="2468"/>
                    <a:pt x="34" y="2550"/>
                  </a:cubicBezTo>
                  <a:cubicBezTo>
                    <a:pt x="0" y="2684"/>
                    <a:pt x="67" y="2817"/>
                    <a:pt x="201" y="2851"/>
                  </a:cubicBezTo>
                  <a:cubicBezTo>
                    <a:pt x="467" y="2917"/>
                    <a:pt x="734" y="2984"/>
                    <a:pt x="1034" y="3017"/>
                  </a:cubicBezTo>
                  <a:lnTo>
                    <a:pt x="1435" y="3017"/>
                  </a:lnTo>
                  <a:cubicBezTo>
                    <a:pt x="1524" y="3017"/>
                    <a:pt x="1613" y="3032"/>
                    <a:pt x="1712" y="3032"/>
                  </a:cubicBezTo>
                  <a:cubicBezTo>
                    <a:pt x="1761" y="3032"/>
                    <a:pt x="1813" y="3028"/>
                    <a:pt x="1868" y="3017"/>
                  </a:cubicBezTo>
                  <a:cubicBezTo>
                    <a:pt x="2002" y="3017"/>
                    <a:pt x="2135" y="3017"/>
                    <a:pt x="2269" y="2984"/>
                  </a:cubicBezTo>
                  <a:cubicBezTo>
                    <a:pt x="2402" y="2984"/>
                    <a:pt x="2536" y="2951"/>
                    <a:pt x="2702" y="2917"/>
                  </a:cubicBezTo>
                  <a:lnTo>
                    <a:pt x="3103" y="2817"/>
                  </a:lnTo>
                  <a:lnTo>
                    <a:pt x="3536" y="2684"/>
                  </a:lnTo>
                  <a:cubicBezTo>
                    <a:pt x="3636" y="2617"/>
                    <a:pt x="3770" y="2584"/>
                    <a:pt x="3903" y="2517"/>
                  </a:cubicBezTo>
                  <a:cubicBezTo>
                    <a:pt x="4037" y="2450"/>
                    <a:pt x="4170" y="2384"/>
                    <a:pt x="4270" y="2317"/>
                  </a:cubicBezTo>
                  <a:lnTo>
                    <a:pt x="4637" y="2083"/>
                  </a:lnTo>
                  <a:lnTo>
                    <a:pt x="4971" y="1816"/>
                  </a:lnTo>
                  <a:cubicBezTo>
                    <a:pt x="5054" y="1757"/>
                    <a:pt x="5132" y="1694"/>
                    <a:pt x="5208" y="1628"/>
                  </a:cubicBezTo>
                  <a:lnTo>
                    <a:pt x="5208" y="1628"/>
                  </a:lnTo>
                  <a:cubicBezTo>
                    <a:pt x="5182" y="1746"/>
                    <a:pt x="5158" y="1865"/>
                    <a:pt x="5137" y="1983"/>
                  </a:cubicBezTo>
                  <a:cubicBezTo>
                    <a:pt x="5004" y="2550"/>
                    <a:pt x="4937" y="3117"/>
                    <a:pt x="4904" y="3718"/>
                  </a:cubicBezTo>
                  <a:cubicBezTo>
                    <a:pt x="4871" y="4318"/>
                    <a:pt x="5004" y="4919"/>
                    <a:pt x="5237" y="5486"/>
                  </a:cubicBezTo>
                  <a:cubicBezTo>
                    <a:pt x="5371" y="5786"/>
                    <a:pt x="5571" y="6053"/>
                    <a:pt x="5838" y="6286"/>
                  </a:cubicBezTo>
                  <a:cubicBezTo>
                    <a:pt x="6105" y="6486"/>
                    <a:pt x="6405" y="6653"/>
                    <a:pt x="6739" y="6720"/>
                  </a:cubicBezTo>
                  <a:lnTo>
                    <a:pt x="6972" y="6720"/>
                  </a:lnTo>
                  <a:lnTo>
                    <a:pt x="7172" y="6753"/>
                  </a:lnTo>
                  <a:cubicBezTo>
                    <a:pt x="7339" y="6787"/>
                    <a:pt x="7472" y="6787"/>
                    <a:pt x="7639" y="6787"/>
                  </a:cubicBezTo>
                  <a:cubicBezTo>
                    <a:pt x="7973" y="6787"/>
                    <a:pt x="8273" y="6720"/>
                    <a:pt x="8573" y="6653"/>
                  </a:cubicBezTo>
                  <a:lnTo>
                    <a:pt x="9007" y="6486"/>
                  </a:lnTo>
                  <a:cubicBezTo>
                    <a:pt x="9140" y="6453"/>
                    <a:pt x="9274" y="6353"/>
                    <a:pt x="9407" y="6286"/>
                  </a:cubicBezTo>
                  <a:cubicBezTo>
                    <a:pt x="9541" y="6253"/>
                    <a:pt x="9674" y="6153"/>
                    <a:pt x="9807" y="6086"/>
                  </a:cubicBezTo>
                  <a:cubicBezTo>
                    <a:pt x="9941" y="6019"/>
                    <a:pt x="10041" y="5919"/>
                    <a:pt x="10174" y="5853"/>
                  </a:cubicBezTo>
                  <a:cubicBezTo>
                    <a:pt x="10408" y="5653"/>
                    <a:pt x="10641" y="5486"/>
                    <a:pt x="10875" y="5286"/>
                  </a:cubicBezTo>
                  <a:cubicBezTo>
                    <a:pt x="11075" y="5085"/>
                    <a:pt x="11275" y="4885"/>
                    <a:pt x="11475" y="4685"/>
                  </a:cubicBezTo>
                  <a:cubicBezTo>
                    <a:pt x="11544" y="4617"/>
                    <a:pt x="11612" y="4544"/>
                    <a:pt x="11680" y="4469"/>
                  </a:cubicBezTo>
                  <a:lnTo>
                    <a:pt x="11680" y="4469"/>
                  </a:lnTo>
                  <a:cubicBezTo>
                    <a:pt x="11677" y="4552"/>
                    <a:pt x="11675" y="4635"/>
                    <a:pt x="11675" y="4719"/>
                  </a:cubicBezTo>
                  <a:cubicBezTo>
                    <a:pt x="11642" y="5286"/>
                    <a:pt x="11642" y="5819"/>
                    <a:pt x="11709" y="6386"/>
                  </a:cubicBezTo>
                  <a:cubicBezTo>
                    <a:pt x="11742" y="6987"/>
                    <a:pt x="11909" y="7554"/>
                    <a:pt x="12142" y="8088"/>
                  </a:cubicBezTo>
                  <a:cubicBezTo>
                    <a:pt x="12309" y="8388"/>
                    <a:pt x="12543" y="8655"/>
                    <a:pt x="12843" y="8855"/>
                  </a:cubicBezTo>
                  <a:cubicBezTo>
                    <a:pt x="13010" y="8922"/>
                    <a:pt x="13210" y="8988"/>
                    <a:pt x="13377" y="8988"/>
                  </a:cubicBezTo>
                  <a:lnTo>
                    <a:pt x="13877" y="8988"/>
                  </a:lnTo>
                  <a:cubicBezTo>
                    <a:pt x="14044" y="8955"/>
                    <a:pt x="14177" y="8922"/>
                    <a:pt x="14344" y="8855"/>
                  </a:cubicBezTo>
                  <a:cubicBezTo>
                    <a:pt x="14411" y="8855"/>
                    <a:pt x="14477" y="8821"/>
                    <a:pt x="14577" y="8788"/>
                  </a:cubicBezTo>
                  <a:lnTo>
                    <a:pt x="14778" y="8688"/>
                  </a:lnTo>
                  <a:cubicBezTo>
                    <a:pt x="15044" y="8555"/>
                    <a:pt x="15278" y="8421"/>
                    <a:pt x="15511" y="8221"/>
                  </a:cubicBezTo>
                  <a:cubicBezTo>
                    <a:pt x="15778" y="8054"/>
                    <a:pt x="15978" y="7854"/>
                    <a:pt x="16179" y="7687"/>
                  </a:cubicBezTo>
                  <a:cubicBezTo>
                    <a:pt x="16412" y="7554"/>
                    <a:pt x="16579" y="7320"/>
                    <a:pt x="16779" y="7120"/>
                  </a:cubicBezTo>
                  <a:cubicBezTo>
                    <a:pt x="17179" y="6720"/>
                    <a:pt x="17546" y="6320"/>
                    <a:pt x="17880" y="5886"/>
                  </a:cubicBezTo>
                  <a:cubicBezTo>
                    <a:pt x="18004" y="5740"/>
                    <a:pt x="18120" y="5593"/>
                    <a:pt x="18232" y="5446"/>
                  </a:cubicBezTo>
                  <a:lnTo>
                    <a:pt x="18232" y="5446"/>
                  </a:lnTo>
                  <a:cubicBezTo>
                    <a:pt x="18236" y="5525"/>
                    <a:pt x="18241" y="5605"/>
                    <a:pt x="18247" y="5686"/>
                  </a:cubicBezTo>
                  <a:cubicBezTo>
                    <a:pt x="18313" y="6120"/>
                    <a:pt x="18347" y="6553"/>
                    <a:pt x="18447" y="7020"/>
                  </a:cubicBezTo>
                  <a:cubicBezTo>
                    <a:pt x="18547" y="7454"/>
                    <a:pt x="18680" y="7887"/>
                    <a:pt x="18881" y="8321"/>
                  </a:cubicBezTo>
                  <a:cubicBezTo>
                    <a:pt x="19047" y="8788"/>
                    <a:pt x="19348" y="9188"/>
                    <a:pt x="19748" y="9489"/>
                  </a:cubicBezTo>
                  <a:cubicBezTo>
                    <a:pt x="19948" y="9622"/>
                    <a:pt x="20215" y="9722"/>
                    <a:pt x="20448" y="9789"/>
                  </a:cubicBezTo>
                  <a:lnTo>
                    <a:pt x="20849" y="9789"/>
                  </a:lnTo>
                  <a:lnTo>
                    <a:pt x="21182" y="9755"/>
                  </a:lnTo>
                  <a:cubicBezTo>
                    <a:pt x="21416" y="9722"/>
                    <a:pt x="21649" y="9655"/>
                    <a:pt x="21883" y="9589"/>
                  </a:cubicBezTo>
                  <a:cubicBezTo>
                    <a:pt x="21983" y="9555"/>
                    <a:pt x="22116" y="9522"/>
                    <a:pt x="22216" y="9455"/>
                  </a:cubicBezTo>
                  <a:cubicBezTo>
                    <a:pt x="22316" y="9422"/>
                    <a:pt x="22416" y="9355"/>
                    <a:pt x="22517" y="9288"/>
                  </a:cubicBezTo>
                  <a:cubicBezTo>
                    <a:pt x="22717" y="9188"/>
                    <a:pt x="22917" y="9022"/>
                    <a:pt x="23084" y="8888"/>
                  </a:cubicBezTo>
                  <a:cubicBezTo>
                    <a:pt x="23250" y="8721"/>
                    <a:pt x="23417" y="8555"/>
                    <a:pt x="23551" y="8388"/>
                  </a:cubicBezTo>
                  <a:cubicBezTo>
                    <a:pt x="23717" y="8221"/>
                    <a:pt x="23851" y="8021"/>
                    <a:pt x="23984" y="7821"/>
                  </a:cubicBezTo>
                  <a:cubicBezTo>
                    <a:pt x="24118" y="7621"/>
                    <a:pt x="24218" y="7420"/>
                    <a:pt x="24318" y="7220"/>
                  </a:cubicBezTo>
                  <a:cubicBezTo>
                    <a:pt x="24351" y="7087"/>
                    <a:pt x="24284" y="6987"/>
                    <a:pt x="24184" y="6920"/>
                  </a:cubicBezTo>
                  <a:cubicBezTo>
                    <a:pt x="24159" y="6912"/>
                    <a:pt x="24132" y="6908"/>
                    <a:pt x="24105" y="6908"/>
                  </a:cubicBezTo>
                  <a:cubicBezTo>
                    <a:pt x="24022" y="6908"/>
                    <a:pt x="23934" y="6945"/>
                    <a:pt x="23884" y="7020"/>
                  </a:cubicBezTo>
                  <a:cubicBezTo>
                    <a:pt x="23817" y="7220"/>
                    <a:pt x="23717" y="7387"/>
                    <a:pt x="23584" y="7554"/>
                  </a:cubicBezTo>
                  <a:cubicBezTo>
                    <a:pt x="23484" y="7721"/>
                    <a:pt x="23350" y="7887"/>
                    <a:pt x="23217" y="8054"/>
                  </a:cubicBezTo>
                  <a:cubicBezTo>
                    <a:pt x="23084" y="8188"/>
                    <a:pt x="22950" y="8354"/>
                    <a:pt x="22783" y="8455"/>
                  </a:cubicBezTo>
                  <a:cubicBezTo>
                    <a:pt x="22617" y="8588"/>
                    <a:pt x="22450" y="8721"/>
                    <a:pt x="22283" y="8821"/>
                  </a:cubicBezTo>
                  <a:cubicBezTo>
                    <a:pt x="22183" y="8855"/>
                    <a:pt x="22116" y="8922"/>
                    <a:pt x="22016" y="8955"/>
                  </a:cubicBezTo>
                  <a:cubicBezTo>
                    <a:pt x="21916" y="8988"/>
                    <a:pt x="21816" y="9022"/>
                    <a:pt x="21749" y="9055"/>
                  </a:cubicBezTo>
                  <a:cubicBezTo>
                    <a:pt x="21549" y="9088"/>
                    <a:pt x="21349" y="9122"/>
                    <a:pt x="21182" y="9155"/>
                  </a:cubicBezTo>
                  <a:lnTo>
                    <a:pt x="20715" y="9155"/>
                  </a:lnTo>
                  <a:cubicBezTo>
                    <a:pt x="20682" y="9155"/>
                    <a:pt x="20648" y="9155"/>
                    <a:pt x="20582" y="9122"/>
                  </a:cubicBezTo>
                  <a:cubicBezTo>
                    <a:pt x="20415" y="9088"/>
                    <a:pt x="20248" y="9022"/>
                    <a:pt x="20115" y="8922"/>
                  </a:cubicBezTo>
                  <a:cubicBezTo>
                    <a:pt x="19848" y="8688"/>
                    <a:pt x="19614" y="8354"/>
                    <a:pt x="19481" y="7988"/>
                  </a:cubicBezTo>
                  <a:cubicBezTo>
                    <a:pt x="19348" y="7621"/>
                    <a:pt x="19214" y="7220"/>
                    <a:pt x="19147" y="6820"/>
                  </a:cubicBezTo>
                  <a:cubicBezTo>
                    <a:pt x="19081" y="6386"/>
                    <a:pt x="19014" y="5986"/>
                    <a:pt x="19014" y="5552"/>
                  </a:cubicBezTo>
                  <a:cubicBezTo>
                    <a:pt x="18981" y="5152"/>
                    <a:pt x="18947" y="4719"/>
                    <a:pt x="18981" y="4318"/>
                  </a:cubicBezTo>
                  <a:cubicBezTo>
                    <a:pt x="18981" y="4185"/>
                    <a:pt x="18914" y="4085"/>
                    <a:pt x="18814" y="4018"/>
                  </a:cubicBezTo>
                  <a:cubicBezTo>
                    <a:pt x="18744" y="3962"/>
                    <a:pt x="18663" y="3936"/>
                    <a:pt x="18585" y="3936"/>
                  </a:cubicBezTo>
                  <a:cubicBezTo>
                    <a:pt x="18475" y="3936"/>
                    <a:pt x="18372" y="3988"/>
                    <a:pt x="18313" y="4085"/>
                  </a:cubicBezTo>
                  <a:cubicBezTo>
                    <a:pt x="18013" y="4518"/>
                    <a:pt x="17680" y="4952"/>
                    <a:pt x="17346" y="5352"/>
                  </a:cubicBezTo>
                  <a:cubicBezTo>
                    <a:pt x="17013" y="5753"/>
                    <a:pt x="16646" y="6153"/>
                    <a:pt x="16279" y="6520"/>
                  </a:cubicBezTo>
                  <a:cubicBezTo>
                    <a:pt x="16079" y="6687"/>
                    <a:pt x="15878" y="6887"/>
                    <a:pt x="15712" y="7054"/>
                  </a:cubicBezTo>
                  <a:cubicBezTo>
                    <a:pt x="15511" y="7220"/>
                    <a:pt x="15311" y="7387"/>
                    <a:pt x="15111" y="7521"/>
                  </a:cubicBezTo>
                  <a:cubicBezTo>
                    <a:pt x="14911" y="7654"/>
                    <a:pt x="14678" y="7787"/>
                    <a:pt x="14477" y="7921"/>
                  </a:cubicBezTo>
                  <a:lnTo>
                    <a:pt x="14277" y="7921"/>
                  </a:lnTo>
                  <a:cubicBezTo>
                    <a:pt x="14244" y="7954"/>
                    <a:pt x="14177" y="7954"/>
                    <a:pt x="14144" y="7988"/>
                  </a:cubicBezTo>
                  <a:cubicBezTo>
                    <a:pt x="14044" y="8021"/>
                    <a:pt x="13944" y="8054"/>
                    <a:pt x="13810" y="8054"/>
                  </a:cubicBezTo>
                  <a:lnTo>
                    <a:pt x="13610" y="8088"/>
                  </a:lnTo>
                  <a:lnTo>
                    <a:pt x="13510" y="8088"/>
                  </a:lnTo>
                  <a:cubicBezTo>
                    <a:pt x="13410" y="8088"/>
                    <a:pt x="13343" y="8054"/>
                    <a:pt x="13277" y="8021"/>
                  </a:cubicBezTo>
                  <a:cubicBezTo>
                    <a:pt x="13110" y="7921"/>
                    <a:pt x="12976" y="7754"/>
                    <a:pt x="12910" y="7587"/>
                  </a:cubicBezTo>
                  <a:cubicBezTo>
                    <a:pt x="12709" y="7154"/>
                    <a:pt x="12576" y="6653"/>
                    <a:pt x="12543" y="6186"/>
                  </a:cubicBezTo>
                  <a:cubicBezTo>
                    <a:pt x="12509" y="5653"/>
                    <a:pt x="12509" y="5152"/>
                    <a:pt x="12509" y="4618"/>
                  </a:cubicBezTo>
                  <a:cubicBezTo>
                    <a:pt x="12543" y="4085"/>
                    <a:pt x="12576" y="3551"/>
                    <a:pt x="12643" y="3051"/>
                  </a:cubicBezTo>
                  <a:cubicBezTo>
                    <a:pt x="12664" y="2774"/>
                    <a:pt x="12455" y="2592"/>
                    <a:pt x="12239" y="2592"/>
                  </a:cubicBezTo>
                  <a:cubicBezTo>
                    <a:pt x="12117" y="2592"/>
                    <a:pt x="11993" y="2651"/>
                    <a:pt x="11909" y="2784"/>
                  </a:cubicBezTo>
                  <a:cubicBezTo>
                    <a:pt x="11775" y="2984"/>
                    <a:pt x="11609" y="3184"/>
                    <a:pt x="11442" y="3418"/>
                  </a:cubicBezTo>
                  <a:cubicBezTo>
                    <a:pt x="11275" y="3618"/>
                    <a:pt x="11075" y="3818"/>
                    <a:pt x="10908" y="4018"/>
                  </a:cubicBezTo>
                  <a:cubicBezTo>
                    <a:pt x="10741" y="4218"/>
                    <a:pt x="10541" y="4385"/>
                    <a:pt x="10341" y="4585"/>
                  </a:cubicBezTo>
                  <a:cubicBezTo>
                    <a:pt x="10141" y="4752"/>
                    <a:pt x="9941" y="4919"/>
                    <a:pt x="9741" y="5085"/>
                  </a:cubicBezTo>
                  <a:cubicBezTo>
                    <a:pt x="9641" y="5152"/>
                    <a:pt x="9507" y="5219"/>
                    <a:pt x="9407" y="5286"/>
                  </a:cubicBezTo>
                  <a:cubicBezTo>
                    <a:pt x="9307" y="5352"/>
                    <a:pt x="9207" y="5419"/>
                    <a:pt x="9074" y="5486"/>
                  </a:cubicBezTo>
                  <a:cubicBezTo>
                    <a:pt x="8973" y="5519"/>
                    <a:pt x="8840" y="5586"/>
                    <a:pt x="8740" y="5653"/>
                  </a:cubicBezTo>
                  <a:lnTo>
                    <a:pt x="8373" y="5786"/>
                  </a:lnTo>
                  <a:cubicBezTo>
                    <a:pt x="8140" y="5853"/>
                    <a:pt x="7906" y="5886"/>
                    <a:pt x="7673" y="5886"/>
                  </a:cubicBezTo>
                  <a:lnTo>
                    <a:pt x="7306" y="5886"/>
                  </a:lnTo>
                  <a:lnTo>
                    <a:pt x="7105" y="5853"/>
                  </a:lnTo>
                  <a:lnTo>
                    <a:pt x="6939" y="5853"/>
                  </a:lnTo>
                  <a:cubicBezTo>
                    <a:pt x="6505" y="5753"/>
                    <a:pt x="6138" y="5452"/>
                    <a:pt x="5938" y="5052"/>
                  </a:cubicBezTo>
                  <a:cubicBezTo>
                    <a:pt x="5738" y="4585"/>
                    <a:pt x="5638" y="4085"/>
                    <a:pt x="5671" y="3584"/>
                  </a:cubicBezTo>
                  <a:cubicBezTo>
                    <a:pt x="5671" y="3051"/>
                    <a:pt x="5704" y="2517"/>
                    <a:pt x="5805" y="1983"/>
                  </a:cubicBezTo>
                  <a:cubicBezTo>
                    <a:pt x="5905" y="1483"/>
                    <a:pt x="6071" y="949"/>
                    <a:pt x="6238" y="449"/>
                  </a:cubicBezTo>
                  <a:cubicBezTo>
                    <a:pt x="6308" y="192"/>
                    <a:pt x="6117" y="0"/>
                    <a:pt x="5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38;p62">
              <a:extLst>
                <a:ext uri="{FF2B5EF4-FFF2-40B4-BE49-F238E27FC236}">
                  <a16:creationId xmlns:a16="http://schemas.microsoft.com/office/drawing/2014/main" id="{80650ACB-BC91-A730-483D-E22B70497F9F}"/>
                </a:ext>
              </a:extLst>
            </p:cNvPr>
            <p:cNvSpPr/>
            <p:nvPr/>
          </p:nvSpPr>
          <p:spPr>
            <a:xfrm>
              <a:off x="2936225" y="2686225"/>
              <a:ext cx="657175" cy="273050"/>
            </a:xfrm>
            <a:custGeom>
              <a:avLst/>
              <a:gdLst/>
              <a:ahLst/>
              <a:cxnLst/>
              <a:rect l="l" t="t" r="r" b="b"/>
              <a:pathLst>
                <a:path w="26287" h="10922" extrusionOk="0">
                  <a:moveTo>
                    <a:pt x="474" y="1"/>
                  </a:moveTo>
                  <a:cubicBezTo>
                    <a:pt x="388" y="1"/>
                    <a:pt x="326" y="38"/>
                    <a:pt x="301" y="113"/>
                  </a:cubicBezTo>
                  <a:cubicBezTo>
                    <a:pt x="201" y="380"/>
                    <a:pt x="134" y="647"/>
                    <a:pt x="101" y="881"/>
                  </a:cubicBezTo>
                  <a:cubicBezTo>
                    <a:pt x="34" y="1148"/>
                    <a:pt x="1" y="1414"/>
                    <a:pt x="1" y="1681"/>
                  </a:cubicBezTo>
                  <a:cubicBezTo>
                    <a:pt x="1" y="1981"/>
                    <a:pt x="34" y="2248"/>
                    <a:pt x="67" y="2515"/>
                  </a:cubicBezTo>
                  <a:cubicBezTo>
                    <a:pt x="101" y="2682"/>
                    <a:pt x="134" y="2815"/>
                    <a:pt x="201" y="2949"/>
                  </a:cubicBezTo>
                  <a:cubicBezTo>
                    <a:pt x="234" y="3082"/>
                    <a:pt x="301" y="3216"/>
                    <a:pt x="368" y="3316"/>
                  </a:cubicBezTo>
                  <a:cubicBezTo>
                    <a:pt x="434" y="3449"/>
                    <a:pt x="501" y="3583"/>
                    <a:pt x="601" y="3683"/>
                  </a:cubicBezTo>
                  <a:cubicBezTo>
                    <a:pt x="701" y="3783"/>
                    <a:pt x="801" y="3883"/>
                    <a:pt x="901" y="4016"/>
                  </a:cubicBezTo>
                  <a:cubicBezTo>
                    <a:pt x="1101" y="4183"/>
                    <a:pt x="1335" y="4350"/>
                    <a:pt x="1602" y="4483"/>
                  </a:cubicBezTo>
                  <a:cubicBezTo>
                    <a:pt x="1669" y="4517"/>
                    <a:pt x="1702" y="4517"/>
                    <a:pt x="1802" y="4583"/>
                  </a:cubicBezTo>
                  <a:lnTo>
                    <a:pt x="1969" y="4617"/>
                  </a:lnTo>
                  <a:cubicBezTo>
                    <a:pt x="2102" y="4683"/>
                    <a:pt x="2269" y="4717"/>
                    <a:pt x="2402" y="4717"/>
                  </a:cubicBezTo>
                  <a:cubicBezTo>
                    <a:pt x="2553" y="4750"/>
                    <a:pt x="2694" y="4767"/>
                    <a:pt x="2832" y="4767"/>
                  </a:cubicBezTo>
                  <a:cubicBezTo>
                    <a:pt x="2969" y="4767"/>
                    <a:pt x="3103" y="4750"/>
                    <a:pt x="3236" y="4717"/>
                  </a:cubicBezTo>
                  <a:cubicBezTo>
                    <a:pt x="3770" y="4650"/>
                    <a:pt x="4304" y="4450"/>
                    <a:pt x="4771" y="4183"/>
                  </a:cubicBezTo>
                  <a:cubicBezTo>
                    <a:pt x="5238" y="3950"/>
                    <a:pt x="5705" y="3683"/>
                    <a:pt x="6138" y="3349"/>
                  </a:cubicBezTo>
                  <a:cubicBezTo>
                    <a:pt x="6539" y="3049"/>
                    <a:pt x="6939" y="2715"/>
                    <a:pt x="7339" y="2382"/>
                  </a:cubicBezTo>
                  <a:cubicBezTo>
                    <a:pt x="7427" y="2294"/>
                    <a:pt x="7514" y="2209"/>
                    <a:pt x="7602" y="2123"/>
                  </a:cubicBezTo>
                  <a:lnTo>
                    <a:pt x="7602" y="2123"/>
                  </a:lnTo>
                  <a:cubicBezTo>
                    <a:pt x="7573" y="2352"/>
                    <a:pt x="7552" y="2581"/>
                    <a:pt x="7539" y="2815"/>
                  </a:cubicBezTo>
                  <a:cubicBezTo>
                    <a:pt x="7473" y="3449"/>
                    <a:pt x="7439" y="4083"/>
                    <a:pt x="7473" y="4717"/>
                  </a:cubicBezTo>
                  <a:cubicBezTo>
                    <a:pt x="7473" y="5351"/>
                    <a:pt x="7573" y="6018"/>
                    <a:pt x="7740" y="6651"/>
                  </a:cubicBezTo>
                  <a:cubicBezTo>
                    <a:pt x="7840" y="6985"/>
                    <a:pt x="8040" y="7319"/>
                    <a:pt x="8273" y="7585"/>
                  </a:cubicBezTo>
                  <a:cubicBezTo>
                    <a:pt x="8373" y="7719"/>
                    <a:pt x="8540" y="7852"/>
                    <a:pt x="8707" y="7952"/>
                  </a:cubicBezTo>
                  <a:cubicBezTo>
                    <a:pt x="8774" y="8019"/>
                    <a:pt x="8874" y="8052"/>
                    <a:pt x="8974" y="8086"/>
                  </a:cubicBezTo>
                  <a:lnTo>
                    <a:pt x="9107" y="8086"/>
                  </a:lnTo>
                  <a:lnTo>
                    <a:pt x="9207" y="8119"/>
                  </a:lnTo>
                  <a:lnTo>
                    <a:pt x="9507" y="8186"/>
                  </a:lnTo>
                  <a:lnTo>
                    <a:pt x="9808" y="8186"/>
                  </a:lnTo>
                  <a:cubicBezTo>
                    <a:pt x="9974" y="8153"/>
                    <a:pt x="10175" y="8119"/>
                    <a:pt x="10341" y="8052"/>
                  </a:cubicBezTo>
                  <a:cubicBezTo>
                    <a:pt x="10675" y="7952"/>
                    <a:pt x="10975" y="7819"/>
                    <a:pt x="11275" y="7652"/>
                  </a:cubicBezTo>
                  <a:cubicBezTo>
                    <a:pt x="11809" y="7319"/>
                    <a:pt x="12343" y="6918"/>
                    <a:pt x="12810" y="6485"/>
                  </a:cubicBezTo>
                  <a:cubicBezTo>
                    <a:pt x="13277" y="6084"/>
                    <a:pt x="13710" y="5617"/>
                    <a:pt x="14144" y="5150"/>
                  </a:cubicBezTo>
                  <a:cubicBezTo>
                    <a:pt x="14278" y="4995"/>
                    <a:pt x="14411" y="4839"/>
                    <a:pt x="14544" y="4682"/>
                  </a:cubicBezTo>
                  <a:lnTo>
                    <a:pt x="14544" y="4682"/>
                  </a:lnTo>
                  <a:lnTo>
                    <a:pt x="14544" y="5217"/>
                  </a:lnTo>
                  <a:cubicBezTo>
                    <a:pt x="14578" y="5818"/>
                    <a:pt x="14644" y="6451"/>
                    <a:pt x="14778" y="7018"/>
                  </a:cubicBezTo>
                  <a:cubicBezTo>
                    <a:pt x="14911" y="7652"/>
                    <a:pt x="15178" y="8253"/>
                    <a:pt x="15578" y="8786"/>
                  </a:cubicBezTo>
                  <a:cubicBezTo>
                    <a:pt x="15779" y="9053"/>
                    <a:pt x="16045" y="9253"/>
                    <a:pt x="16379" y="9420"/>
                  </a:cubicBezTo>
                  <a:cubicBezTo>
                    <a:pt x="16679" y="9554"/>
                    <a:pt x="17013" y="9654"/>
                    <a:pt x="17380" y="9654"/>
                  </a:cubicBezTo>
                  <a:cubicBezTo>
                    <a:pt x="17713" y="9654"/>
                    <a:pt x="18047" y="9587"/>
                    <a:pt x="18380" y="9454"/>
                  </a:cubicBezTo>
                  <a:cubicBezTo>
                    <a:pt x="18681" y="9353"/>
                    <a:pt x="18948" y="9187"/>
                    <a:pt x="19214" y="8987"/>
                  </a:cubicBezTo>
                  <a:cubicBezTo>
                    <a:pt x="19715" y="8620"/>
                    <a:pt x="20148" y="8219"/>
                    <a:pt x="20549" y="7752"/>
                  </a:cubicBezTo>
                  <a:cubicBezTo>
                    <a:pt x="20916" y="7285"/>
                    <a:pt x="21283" y="6818"/>
                    <a:pt x="21616" y="6318"/>
                  </a:cubicBezTo>
                  <a:cubicBezTo>
                    <a:pt x="21731" y="6127"/>
                    <a:pt x="21846" y="5931"/>
                    <a:pt x="21958" y="5732"/>
                  </a:cubicBezTo>
                  <a:lnTo>
                    <a:pt x="21958" y="5732"/>
                  </a:lnTo>
                  <a:cubicBezTo>
                    <a:pt x="21994" y="6038"/>
                    <a:pt x="22055" y="6345"/>
                    <a:pt x="22116" y="6651"/>
                  </a:cubicBezTo>
                  <a:cubicBezTo>
                    <a:pt x="22250" y="7319"/>
                    <a:pt x="22450" y="7986"/>
                    <a:pt x="22750" y="8620"/>
                  </a:cubicBezTo>
                  <a:cubicBezTo>
                    <a:pt x="22884" y="8920"/>
                    <a:pt x="23050" y="9220"/>
                    <a:pt x="23251" y="9520"/>
                  </a:cubicBezTo>
                  <a:cubicBezTo>
                    <a:pt x="23384" y="9654"/>
                    <a:pt x="23484" y="9787"/>
                    <a:pt x="23618" y="9921"/>
                  </a:cubicBezTo>
                  <a:cubicBezTo>
                    <a:pt x="23751" y="10054"/>
                    <a:pt x="23884" y="10187"/>
                    <a:pt x="24018" y="10287"/>
                  </a:cubicBezTo>
                  <a:cubicBezTo>
                    <a:pt x="24151" y="10421"/>
                    <a:pt x="24318" y="10488"/>
                    <a:pt x="24485" y="10588"/>
                  </a:cubicBezTo>
                  <a:cubicBezTo>
                    <a:pt x="24652" y="10654"/>
                    <a:pt x="24818" y="10721"/>
                    <a:pt x="24985" y="10788"/>
                  </a:cubicBezTo>
                  <a:cubicBezTo>
                    <a:pt x="25319" y="10888"/>
                    <a:pt x="25686" y="10921"/>
                    <a:pt x="26053" y="10921"/>
                  </a:cubicBezTo>
                  <a:cubicBezTo>
                    <a:pt x="26153" y="10921"/>
                    <a:pt x="26253" y="10821"/>
                    <a:pt x="26253" y="10688"/>
                  </a:cubicBezTo>
                  <a:cubicBezTo>
                    <a:pt x="26286" y="10588"/>
                    <a:pt x="26186" y="10488"/>
                    <a:pt x="26053" y="10454"/>
                  </a:cubicBezTo>
                  <a:lnTo>
                    <a:pt x="25586" y="10454"/>
                  </a:lnTo>
                  <a:cubicBezTo>
                    <a:pt x="25419" y="10421"/>
                    <a:pt x="25252" y="10354"/>
                    <a:pt x="25119" y="10321"/>
                  </a:cubicBezTo>
                  <a:cubicBezTo>
                    <a:pt x="24952" y="10254"/>
                    <a:pt x="24818" y="10187"/>
                    <a:pt x="24685" y="10121"/>
                  </a:cubicBezTo>
                  <a:cubicBezTo>
                    <a:pt x="24552" y="10054"/>
                    <a:pt x="24418" y="9954"/>
                    <a:pt x="24318" y="9854"/>
                  </a:cubicBezTo>
                  <a:cubicBezTo>
                    <a:pt x="24185" y="9754"/>
                    <a:pt x="24085" y="9654"/>
                    <a:pt x="23984" y="9554"/>
                  </a:cubicBezTo>
                  <a:cubicBezTo>
                    <a:pt x="23884" y="9420"/>
                    <a:pt x="23784" y="9320"/>
                    <a:pt x="23684" y="9187"/>
                  </a:cubicBezTo>
                  <a:cubicBezTo>
                    <a:pt x="23517" y="8920"/>
                    <a:pt x="23384" y="8653"/>
                    <a:pt x="23251" y="8353"/>
                  </a:cubicBezTo>
                  <a:cubicBezTo>
                    <a:pt x="23017" y="7752"/>
                    <a:pt x="22817" y="7118"/>
                    <a:pt x="22717" y="6485"/>
                  </a:cubicBezTo>
                  <a:cubicBezTo>
                    <a:pt x="22684" y="6184"/>
                    <a:pt x="22617" y="5851"/>
                    <a:pt x="22583" y="5551"/>
                  </a:cubicBezTo>
                  <a:cubicBezTo>
                    <a:pt x="22550" y="5217"/>
                    <a:pt x="22517" y="4884"/>
                    <a:pt x="22517" y="4583"/>
                  </a:cubicBezTo>
                  <a:cubicBezTo>
                    <a:pt x="22517" y="4379"/>
                    <a:pt x="22353" y="4249"/>
                    <a:pt x="22189" y="4249"/>
                  </a:cubicBezTo>
                  <a:cubicBezTo>
                    <a:pt x="22085" y="4249"/>
                    <a:pt x="21981" y="4301"/>
                    <a:pt x="21916" y="4417"/>
                  </a:cubicBezTo>
                  <a:cubicBezTo>
                    <a:pt x="21649" y="4917"/>
                    <a:pt x="21349" y="5417"/>
                    <a:pt x="21016" y="5884"/>
                  </a:cubicBezTo>
                  <a:cubicBezTo>
                    <a:pt x="20715" y="6351"/>
                    <a:pt x="20382" y="6818"/>
                    <a:pt x="19982" y="7252"/>
                  </a:cubicBezTo>
                  <a:cubicBezTo>
                    <a:pt x="19648" y="7652"/>
                    <a:pt x="19248" y="8019"/>
                    <a:pt x="18781" y="8353"/>
                  </a:cubicBezTo>
                  <a:cubicBezTo>
                    <a:pt x="18581" y="8486"/>
                    <a:pt x="18347" y="8620"/>
                    <a:pt x="18080" y="8720"/>
                  </a:cubicBezTo>
                  <a:cubicBezTo>
                    <a:pt x="17880" y="8820"/>
                    <a:pt x="17647" y="8853"/>
                    <a:pt x="17413" y="8853"/>
                  </a:cubicBezTo>
                  <a:cubicBezTo>
                    <a:pt x="17180" y="8853"/>
                    <a:pt x="16946" y="8820"/>
                    <a:pt x="16713" y="8686"/>
                  </a:cubicBezTo>
                  <a:cubicBezTo>
                    <a:pt x="16512" y="8586"/>
                    <a:pt x="16346" y="8419"/>
                    <a:pt x="16179" y="8253"/>
                  </a:cubicBezTo>
                  <a:cubicBezTo>
                    <a:pt x="15879" y="7819"/>
                    <a:pt x="15679" y="7319"/>
                    <a:pt x="15578" y="6818"/>
                  </a:cubicBezTo>
                  <a:cubicBezTo>
                    <a:pt x="15445" y="6251"/>
                    <a:pt x="15378" y="5717"/>
                    <a:pt x="15378" y="5150"/>
                  </a:cubicBezTo>
                  <a:cubicBezTo>
                    <a:pt x="15378" y="4884"/>
                    <a:pt x="15345" y="4583"/>
                    <a:pt x="15378" y="4316"/>
                  </a:cubicBezTo>
                  <a:cubicBezTo>
                    <a:pt x="15378" y="4050"/>
                    <a:pt x="15378" y="3749"/>
                    <a:pt x="15412" y="3483"/>
                  </a:cubicBezTo>
                  <a:cubicBezTo>
                    <a:pt x="15434" y="3216"/>
                    <a:pt x="15219" y="3038"/>
                    <a:pt x="14994" y="3038"/>
                  </a:cubicBezTo>
                  <a:cubicBezTo>
                    <a:pt x="14882" y="3038"/>
                    <a:pt x="14767" y="3082"/>
                    <a:pt x="14678" y="3182"/>
                  </a:cubicBezTo>
                  <a:cubicBezTo>
                    <a:pt x="14311" y="3649"/>
                    <a:pt x="13944" y="4116"/>
                    <a:pt x="13510" y="4583"/>
                  </a:cubicBezTo>
                  <a:cubicBezTo>
                    <a:pt x="13110" y="5017"/>
                    <a:pt x="12676" y="5417"/>
                    <a:pt x="12243" y="5851"/>
                  </a:cubicBezTo>
                  <a:cubicBezTo>
                    <a:pt x="11809" y="6251"/>
                    <a:pt x="11342" y="6618"/>
                    <a:pt x="10842" y="6918"/>
                  </a:cubicBezTo>
                  <a:cubicBezTo>
                    <a:pt x="10608" y="7052"/>
                    <a:pt x="10375" y="7152"/>
                    <a:pt x="10108" y="7252"/>
                  </a:cubicBezTo>
                  <a:cubicBezTo>
                    <a:pt x="9974" y="7285"/>
                    <a:pt x="9841" y="7319"/>
                    <a:pt x="9741" y="7319"/>
                  </a:cubicBezTo>
                  <a:lnTo>
                    <a:pt x="9241" y="7319"/>
                  </a:lnTo>
                  <a:cubicBezTo>
                    <a:pt x="9207" y="7285"/>
                    <a:pt x="9141" y="7252"/>
                    <a:pt x="9107" y="7219"/>
                  </a:cubicBezTo>
                  <a:cubicBezTo>
                    <a:pt x="9007" y="7185"/>
                    <a:pt x="8907" y="7118"/>
                    <a:pt x="8840" y="7018"/>
                  </a:cubicBezTo>
                  <a:cubicBezTo>
                    <a:pt x="8674" y="6818"/>
                    <a:pt x="8573" y="6585"/>
                    <a:pt x="8507" y="6351"/>
                  </a:cubicBezTo>
                  <a:cubicBezTo>
                    <a:pt x="8340" y="5784"/>
                    <a:pt x="8240" y="5217"/>
                    <a:pt x="8240" y="4650"/>
                  </a:cubicBezTo>
                  <a:cubicBezTo>
                    <a:pt x="8207" y="4050"/>
                    <a:pt x="8240" y="3449"/>
                    <a:pt x="8273" y="2849"/>
                  </a:cubicBezTo>
                  <a:cubicBezTo>
                    <a:pt x="8340" y="2248"/>
                    <a:pt x="8407" y="1648"/>
                    <a:pt x="8507" y="1047"/>
                  </a:cubicBezTo>
                  <a:cubicBezTo>
                    <a:pt x="8540" y="947"/>
                    <a:pt x="8507" y="814"/>
                    <a:pt x="8407" y="714"/>
                  </a:cubicBezTo>
                  <a:cubicBezTo>
                    <a:pt x="8328" y="651"/>
                    <a:pt x="8234" y="618"/>
                    <a:pt x="8143" y="618"/>
                  </a:cubicBezTo>
                  <a:cubicBezTo>
                    <a:pt x="8042" y="618"/>
                    <a:pt x="7943" y="659"/>
                    <a:pt x="7873" y="747"/>
                  </a:cubicBezTo>
                  <a:cubicBezTo>
                    <a:pt x="7539" y="1114"/>
                    <a:pt x="7206" y="1481"/>
                    <a:pt x="6839" y="1815"/>
                  </a:cubicBezTo>
                  <a:cubicBezTo>
                    <a:pt x="6472" y="2148"/>
                    <a:pt x="6072" y="2482"/>
                    <a:pt x="5705" y="2782"/>
                  </a:cubicBezTo>
                  <a:cubicBezTo>
                    <a:pt x="5304" y="3082"/>
                    <a:pt x="4871" y="3349"/>
                    <a:pt x="4437" y="3583"/>
                  </a:cubicBezTo>
                  <a:cubicBezTo>
                    <a:pt x="4037" y="3816"/>
                    <a:pt x="3570" y="3983"/>
                    <a:pt x="3103" y="4083"/>
                  </a:cubicBezTo>
                  <a:cubicBezTo>
                    <a:pt x="2903" y="4116"/>
                    <a:pt x="2669" y="4116"/>
                    <a:pt x="2436" y="4116"/>
                  </a:cubicBezTo>
                  <a:cubicBezTo>
                    <a:pt x="2336" y="4116"/>
                    <a:pt x="2236" y="4083"/>
                    <a:pt x="2136" y="4050"/>
                  </a:cubicBezTo>
                  <a:lnTo>
                    <a:pt x="1935" y="3983"/>
                  </a:lnTo>
                  <a:lnTo>
                    <a:pt x="1802" y="3916"/>
                  </a:lnTo>
                  <a:cubicBezTo>
                    <a:pt x="1602" y="3849"/>
                    <a:pt x="1402" y="3716"/>
                    <a:pt x="1235" y="3583"/>
                  </a:cubicBezTo>
                  <a:lnTo>
                    <a:pt x="1001" y="3349"/>
                  </a:lnTo>
                  <a:cubicBezTo>
                    <a:pt x="935" y="3249"/>
                    <a:pt x="835" y="3149"/>
                    <a:pt x="801" y="3049"/>
                  </a:cubicBezTo>
                  <a:cubicBezTo>
                    <a:pt x="735" y="2949"/>
                    <a:pt x="668" y="2849"/>
                    <a:pt x="634" y="2749"/>
                  </a:cubicBezTo>
                  <a:cubicBezTo>
                    <a:pt x="601" y="2649"/>
                    <a:pt x="568" y="2549"/>
                    <a:pt x="534" y="2415"/>
                  </a:cubicBezTo>
                  <a:cubicBezTo>
                    <a:pt x="501" y="2182"/>
                    <a:pt x="468" y="1948"/>
                    <a:pt x="468" y="1715"/>
                  </a:cubicBezTo>
                  <a:cubicBezTo>
                    <a:pt x="434" y="1481"/>
                    <a:pt x="468" y="1248"/>
                    <a:pt x="501" y="1014"/>
                  </a:cubicBezTo>
                  <a:cubicBezTo>
                    <a:pt x="534" y="747"/>
                    <a:pt x="601" y="514"/>
                    <a:pt x="668" y="280"/>
                  </a:cubicBezTo>
                  <a:lnTo>
                    <a:pt x="701" y="280"/>
                  </a:lnTo>
                  <a:cubicBezTo>
                    <a:pt x="735" y="180"/>
                    <a:pt x="668" y="47"/>
                    <a:pt x="568" y="13"/>
                  </a:cubicBezTo>
                  <a:cubicBezTo>
                    <a:pt x="534" y="5"/>
                    <a:pt x="503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39;p62">
              <a:extLst>
                <a:ext uri="{FF2B5EF4-FFF2-40B4-BE49-F238E27FC236}">
                  <a16:creationId xmlns:a16="http://schemas.microsoft.com/office/drawing/2014/main" id="{855499E9-BA18-3809-BEC7-0A03563A254F}"/>
                </a:ext>
              </a:extLst>
            </p:cNvPr>
            <p:cNvSpPr/>
            <p:nvPr/>
          </p:nvSpPr>
          <p:spPr>
            <a:xfrm>
              <a:off x="2851525" y="2790325"/>
              <a:ext cx="745200" cy="314350"/>
            </a:xfrm>
            <a:custGeom>
              <a:avLst/>
              <a:gdLst/>
              <a:ahLst/>
              <a:cxnLst/>
              <a:rect l="l" t="t" r="r" b="b"/>
              <a:pathLst>
                <a:path w="29808" h="12574" extrusionOk="0">
                  <a:moveTo>
                    <a:pt x="453" y="2588"/>
                  </a:moveTo>
                  <a:cubicBezTo>
                    <a:pt x="459" y="2612"/>
                    <a:pt x="467" y="2637"/>
                    <a:pt x="475" y="2662"/>
                  </a:cubicBezTo>
                  <a:lnTo>
                    <a:pt x="475" y="2662"/>
                  </a:lnTo>
                  <a:cubicBezTo>
                    <a:pt x="479" y="2670"/>
                    <a:pt x="483" y="2679"/>
                    <a:pt x="487" y="2688"/>
                  </a:cubicBezTo>
                  <a:lnTo>
                    <a:pt x="453" y="2588"/>
                  </a:lnTo>
                  <a:close/>
                  <a:moveTo>
                    <a:pt x="5726" y="0"/>
                  </a:moveTo>
                  <a:cubicBezTo>
                    <a:pt x="5631" y="0"/>
                    <a:pt x="5532" y="46"/>
                    <a:pt x="5457" y="152"/>
                  </a:cubicBezTo>
                  <a:lnTo>
                    <a:pt x="4956" y="920"/>
                  </a:lnTo>
                  <a:cubicBezTo>
                    <a:pt x="4856" y="1053"/>
                    <a:pt x="4790" y="1187"/>
                    <a:pt x="4690" y="1320"/>
                  </a:cubicBezTo>
                  <a:lnTo>
                    <a:pt x="4423" y="1687"/>
                  </a:lnTo>
                  <a:lnTo>
                    <a:pt x="4123" y="2054"/>
                  </a:lnTo>
                  <a:lnTo>
                    <a:pt x="3822" y="2387"/>
                  </a:lnTo>
                  <a:cubicBezTo>
                    <a:pt x="3722" y="2521"/>
                    <a:pt x="3622" y="2621"/>
                    <a:pt x="3522" y="2754"/>
                  </a:cubicBezTo>
                  <a:lnTo>
                    <a:pt x="3189" y="3055"/>
                  </a:lnTo>
                  <a:cubicBezTo>
                    <a:pt x="3055" y="3121"/>
                    <a:pt x="2955" y="3221"/>
                    <a:pt x="2822" y="3288"/>
                  </a:cubicBezTo>
                  <a:cubicBezTo>
                    <a:pt x="2688" y="3388"/>
                    <a:pt x="2588" y="3455"/>
                    <a:pt x="2455" y="3522"/>
                  </a:cubicBezTo>
                  <a:cubicBezTo>
                    <a:pt x="2321" y="3588"/>
                    <a:pt x="2154" y="3622"/>
                    <a:pt x="2021" y="3655"/>
                  </a:cubicBezTo>
                  <a:lnTo>
                    <a:pt x="1821" y="3688"/>
                  </a:lnTo>
                  <a:lnTo>
                    <a:pt x="1621" y="3655"/>
                  </a:lnTo>
                  <a:cubicBezTo>
                    <a:pt x="1554" y="3655"/>
                    <a:pt x="1487" y="3622"/>
                    <a:pt x="1454" y="3622"/>
                  </a:cubicBezTo>
                  <a:cubicBezTo>
                    <a:pt x="1387" y="3588"/>
                    <a:pt x="1321" y="3555"/>
                    <a:pt x="1254" y="3522"/>
                  </a:cubicBezTo>
                  <a:lnTo>
                    <a:pt x="1087" y="3421"/>
                  </a:lnTo>
                  <a:cubicBezTo>
                    <a:pt x="1020" y="3388"/>
                    <a:pt x="987" y="3355"/>
                    <a:pt x="920" y="3288"/>
                  </a:cubicBezTo>
                  <a:cubicBezTo>
                    <a:pt x="820" y="3188"/>
                    <a:pt x="720" y="3088"/>
                    <a:pt x="653" y="2988"/>
                  </a:cubicBezTo>
                  <a:cubicBezTo>
                    <a:pt x="572" y="2879"/>
                    <a:pt x="513" y="2771"/>
                    <a:pt x="475" y="2662"/>
                  </a:cubicBezTo>
                  <a:lnTo>
                    <a:pt x="475" y="2662"/>
                  </a:lnTo>
                  <a:cubicBezTo>
                    <a:pt x="436" y="2585"/>
                    <a:pt x="365" y="2552"/>
                    <a:pt x="293" y="2552"/>
                  </a:cubicBezTo>
                  <a:cubicBezTo>
                    <a:pt x="149" y="2552"/>
                    <a:pt x="1" y="2683"/>
                    <a:pt x="86" y="2854"/>
                  </a:cubicBezTo>
                  <a:cubicBezTo>
                    <a:pt x="153" y="3021"/>
                    <a:pt x="220" y="3188"/>
                    <a:pt x="320" y="3321"/>
                  </a:cubicBezTo>
                  <a:cubicBezTo>
                    <a:pt x="420" y="3488"/>
                    <a:pt x="520" y="3622"/>
                    <a:pt x="653" y="3722"/>
                  </a:cubicBezTo>
                  <a:cubicBezTo>
                    <a:pt x="720" y="3788"/>
                    <a:pt x="787" y="3855"/>
                    <a:pt x="854" y="3922"/>
                  </a:cubicBezTo>
                  <a:lnTo>
                    <a:pt x="1087" y="4055"/>
                  </a:lnTo>
                  <a:cubicBezTo>
                    <a:pt x="1154" y="4122"/>
                    <a:pt x="1254" y="4155"/>
                    <a:pt x="1321" y="4189"/>
                  </a:cubicBezTo>
                  <a:cubicBezTo>
                    <a:pt x="1421" y="4222"/>
                    <a:pt x="1521" y="4222"/>
                    <a:pt x="1621" y="4255"/>
                  </a:cubicBezTo>
                  <a:lnTo>
                    <a:pt x="1888" y="4289"/>
                  </a:lnTo>
                  <a:cubicBezTo>
                    <a:pt x="1988" y="4255"/>
                    <a:pt x="2054" y="4255"/>
                    <a:pt x="2154" y="4255"/>
                  </a:cubicBezTo>
                  <a:cubicBezTo>
                    <a:pt x="2321" y="4222"/>
                    <a:pt x="2521" y="4155"/>
                    <a:pt x="2655" y="4089"/>
                  </a:cubicBezTo>
                  <a:cubicBezTo>
                    <a:pt x="2822" y="4022"/>
                    <a:pt x="2988" y="3955"/>
                    <a:pt x="3122" y="3855"/>
                  </a:cubicBezTo>
                  <a:cubicBezTo>
                    <a:pt x="3289" y="3788"/>
                    <a:pt x="3422" y="3688"/>
                    <a:pt x="3555" y="3555"/>
                  </a:cubicBezTo>
                  <a:lnTo>
                    <a:pt x="3922" y="3255"/>
                  </a:lnTo>
                  <a:cubicBezTo>
                    <a:pt x="4056" y="3155"/>
                    <a:pt x="4156" y="3021"/>
                    <a:pt x="4289" y="2888"/>
                  </a:cubicBezTo>
                  <a:lnTo>
                    <a:pt x="4623" y="2554"/>
                  </a:lnTo>
                  <a:lnTo>
                    <a:pt x="4682" y="2476"/>
                  </a:lnTo>
                  <a:lnTo>
                    <a:pt x="4682" y="2476"/>
                  </a:lnTo>
                  <a:cubicBezTo>
                    <a:pt x="4581" y="2958"/>
                    <a:pt x="4523" y="3440"/>
                    <a:pt x="4523" y="3922"/>
                  </a:cubicBezTo>
                  <a:cubicBezTo>
                    <a:pt x="4489" y="4622"/>
                    <a:pt x="4690" y="5290"/>
                    <a:pt x="5057" y="5857"/>
                  </a:cubicBezTo>
                  <a:cubicBezTo>
                    <a:pt x="5257" y="6157"/>
                    <a:pt x="5490" y="6424"/>
                    <a:pt x="5757" y="6624"/>
                  </a:cubicBezTo>
                  <a:cubicBezTo>
                    <a:pt x="6057" y="6824"/>
                    <a:pt x="6357" y="6957"/>
                    <a:pt x="6691" y="7091"/>
                  </a:cubicBezTo>
                  <a:lnTo>
                    <a:pt x="6925" y="7158"/>
                  </a:lnTo>
                  <a:lnTo>
                    <a:pt x="6958" y="7191"/>
                  </a:lnTo>
                  <a:lnTo>
                    <a:pt x="7158" y="7191"/>
                  </a:lnTo>
                  <a:lnTo>
                    <a:pt x="7592" y="7291"/>
                  </a:lnTo>
                  <a:cubicBezTo>
                    <a:pt x="7758" y="7324"/>
                    <a:pt x="7925" y="7324"/>
                    <a:pt x="8092" y="7324"/>
                  </a:cubicBezTo>
                  <a:cubicBezTo>
                    <a:pt x="8175" y="7341"/>
                    <a:pt x="8259" y="7349"/>
                    <a:pt x="8342" y="7349"/>
                  </a:cubicBezTo>
                  <a:cubicBezTo>
                    <a:pt x="8426" y="7349"/>
                    <a:pt x="8509" y="7341"/>
                    <a:pt x="8592" y="7324"/>
                  </a:cubicBezTo>
                  <a:lnTo>
                    <a:pt x="9093" y="7291"/>
                  </a:lnTo>
                  <a:cubicBezTo>
                    <a:pt x="9260" y="7258"/>
                    <a:pt x="9426" y="7191"/>
                    <a:pt x="9593" y="7158"/>
                  </a:cubicBezTo>
                  <a:cubicBezTo>
                    <a:pt x="9927" y="7057"/>
                    <a:pt x="10227" y="6924"/>
                    <a:pt x="10527" y="6757"/>
                  </a:cubicBezTo>
                  <a:cubicBezTo>
                    <a:pt x="10794" y="6590"/>
                    <a:pt x="11061" y="6390"/>
                    <a:pt x="11328" y="6157"/>
                  </a:cubicBezTo>
                  <a:cubicBezTo>
                    <a:pt x="11561" y="5923"/>
                    <a:pt x="11795" y="5690"/>
                    <a:pt x="11961" y="5423"/>
                  </a:cubicBezTo>
                  <a:cubicBezTo>
                    <a:pt x="11995" y="5384"/>
                    <a:pt x="12028" y="5343"/>
                    <a:pt x="12062" y="5301"/>
                  </a:cubicBezTo>
                  <a:lnTo>
                    <a:pt x="12062" y="5301"/>
                  </a:lnTo>
                  <a:cubicBezTo>
                    <a:pt x="12062" y="5597"/>
                    <a:pt x="12095" y="5894"/>
                    <a:pt x="12128" y="6190"/>
                  </a:cubicBezTo>
                  <a:cubicBezTo>
                    <a:pt x="12162" y="6457"/>
                    <a:pt x="12228" y="6757"/>
                    <a:pt x="12328" y="7057"/>
                  </a:cubicBezTo>
                  <a:cubicBezTo>
                    <a:pt x="12362" y="7191"/>
                    <a:pt x="12395" y="7324"/>
                    <a:pt x="12462" y="7458"/>
                  </a:cubicBezTo>
                  <a:cubicBezTo>
                    <a:pt x="12529" y="7625"/>
                    <a:pt x="12595" y="7758"/>
                    <a:pt x="12662" y="7891"/>
                  </a:cubicBezTo>
                  <a:cubicBezTo>
                    <a:pt x="12829" y="8158"/>
                    <a:pt x="12996" y="8425"/>
                    <a:pt x="13229" y="8659"/>
                  </a:cubicBezTo>
                  <a:lnTo>
                    <a:pt x="13629" y="8992"/>
                  </a:lnTo>
                  <a:lnTo>
                    <a:pt x="14063" y="9226"/>
                  </a:lnTo>
                  <a:cubicBezTo>
                    <a:pt x="14230" y="9259"/>
                    <a:pt x="14363" y="9326"/>
                    <a:pt x="14530" y="9359"/>
                  </a:cubicBezTo>
                  <a:lnTo>
                    <a:pt x="14763" y="9426"/>
                  </a:lnTo>
                  <a:lnTo>
                    <a:pt x="15431" y="9426"/>
                  </a:lnTo>
                  <a:lnTo>
                    <a:pt x="15931" y="9359"/>
                  </a:lnTo>
                  <a:cubicBezTo>
                    <a:pt x="16098" y="9326"/>
                    <a:pt x="16231" y="9292"/>
                    <a:pt x="16398" y="9226"/>
                  </a:cubicBezTo>
                  <a:cubicBezTo>
                    <a:pt x="16531" y="9192"/>
                    <a:pt x="16698" y="9126"/>
                    <a:pt x="16798" y="9059"/>
                  </a:cubicBezTo>
                  <a:cubicBezTo>
                    <a:pt x="17098" y="8925"/>
                    <a:pt x="17365" y="8759"/>
                    <a:pt x="17599" y="8592"/>
                  </a:cubicBezTo>
                  <a:cubicBezTo>
                    <a:pt x="17832" y="8425"/>
                    <a:pt x="18066" y="8225"/>
                    <a:pt x="18299" y="8025"/>
                  </a:cubicBezTo>
                  <a:cubicBezTo>
                    <a:pt x="18499" y="7825"/>
                    <a:pt x="18733" y="7625"/>
                    <a:pt x="18900" y="7391"/>
                  </a:cubicBezTo>
                  <a:cubicBezTo>
                    <a:pt x="19100" y="7158"/>
                    <a:pt x="19267" y="6924"/>
                    <a:pt x="19467" y="6691"/>
                  </a:cubicBezTo>
                  <a:cubicBezTo>
                    <a:pt x="19550" y="6574"/>
                    <a:pt x="19634" y="6457"/>
                    <a:pt x="19713" y="6340"/>
                  </a:cubicBezTo>
                  <a:lnTo>
                    <a:pt x="19713" y="6340"/>
                  </a:lnTo>
                  <a:cubicBezTo>
                    <a:pt x="19731" y="6501"/>
                    <a:pt x="19749" y="6663"/>
                    <a:pt x="19767" y="6824"/>
                  </a:cubicBezTo>
                  <a:cubicBezTo>
                    <a:pt x="19867" y="7424"/>
                    <a:pt x="20001" y="8025"/>
                    <a:pt x="20234" y="8592"/>
                  </a:cubicBezTo>
                  <a:cubicBezTo>
                    <a:pt x="20434" y="9192"/>
                    <a:pt x="20734" y="9726"/>
                    <a:pt x="21168" y="10226"/>
                  </a:cubicBezTo>
                  <a:cubicBezTo>
                    <a:pt x="21368" y="10460"/>
                    <a:pt x="21635" y="10660"/>
                    <a:pt x="21935" y="10827"/>
                  </a:cubicBezTo>
                  <a:cubicBezTo>
                    <a:pt x="22235" y="10994"/>
                    <a:pt x="22569" y="11094"/>
                    <a:pt x="22903" y="11127"/>
                  </a:cubicBezTo>
                  <a:lnTo>
                    <a:pt x="23603" y="11127"/>
                  </a:lnTo>
                  <a:cubicBezTo>
                    <a:pt x="23670" y="11127"/>
                    <a:pt x="23770" y="11094"/>
                    <a:pt x="23837" y="11094"/>
                  </a:cubicBezTo>
                  <a:cubicBezTo>
                    <a:pt x="24170" y="11027"/>
                    <a:pt x="24504" y="10927"/>
                    <a:pt x="24804" y="10793"/>
                  </a:cubicBezTo>
                  <a:cubicBezTo>
                    <a:pt x="25104" y="10627"/>
                    <a:pt x="25404" y="10427"/>
                    <a:pt x="25671" y="10193"/>
                  </a:cubicBezTo>
                  <a:cubicBezTo>
                    <a:pt x="25771" y="10093"/>
                    <a:pt x="25905" y="9993"/>
                    <a:pt x="26005" y="9893"/>
                  </a:cubicBezTo>
                  <a:cubicBezTo>
                    <a:pt x="26105" y="9759"/>
                    <a:pt x="26238" y="9659"/>
                    <a:pt x="26338" y="9559"/>
                  </a:cubicBezTo>
                  <a:cubicBezTo>
                    <a:pt x="26539" y="9326"/>
                    <a:pt x="26705" y="9092"/>
                    <a:pt x="26905" y="8825"/>
                  </a:cubicBezTo>
                  <a:cubicBezTo>
                    <a:pt x="27072" y="8592"/>
                    <a:pt x="27239" y="8358"/>
                    <a:pt x="27372" y="8092"/>
                  </a:cubicBezTo>
                  <a:cubicBezTo>
                    <a:pt x="27428" y="8002"/>
                    <a:pt x="27481" y="7913"/>
                    <a:pt x="27530" y="7823"/>
                  </a:cubicBezTo>
                  <a:lnTo>
                    <a:pt x="27530" y="7823"/>
                  </a:lnTo>
                  <a:cubicBezTo>
                    <a:pt x="27533" y="7879"/>
                    <a:pt x="27536" y="7935"/>
                    <a:pt x="27539" y="7991"/>
                  </a:cubicBezTo>
                  <a:cubicBezTo>
                    <a:pt x="27573" y="8559"/>
                    <a:pt x="27639" y="9126"/>
                    <a:pt x="27739" y="9659"/>
                  </a:cubicBezTo>
                  <a:cubicBezTo>
                    <a:pt x="27840" y="10226"/>
                    <a:pt x="28006" y="10760"/>
                    <a:pt x="28240" y="11294"/>
                  </a:cubicBezTo>
                  <a:cubicBezTo>
                    <a:pt x="28307" y="11427"/>
                    <a:pt x="28373" y="11561"/>
                    <a:pt x="28440" y="11661"/>
                  </a:cubicBezTo>
                  <a:cubicBezTo>
                    <a:pt x="28540" y="11794"/>
                    <a:pt x="28607" y="11928"/>
                    <a:pt x="28707" y="12028"/>
                  </a:cubicBezTo>
                  <a:cubicBezTo>
                    <a:pt x="28807" y="12161"/>
                    <a:pt x="28940" y="12261"/>
                    <a:pt x="29074" y="12328"/>
                  </a:cubicBezTo>
                  <a:lnTo>
                    <a:pt x="29274" y="12461"/>
                  </a:lnTo>
                  <a:lnTo>
                    <a:pt x="29474" y="12561"/>
                  </a:lnTo>
                  <a:cubicBezTo>
                    <a:pt x="29499" y="12570"/>
                    <a:pt x="29526" y="12574"/>
                    <a:pt x="29554" y="12574"/>
                  </a:cubicBezTo>
                  <a:cubicBezTo>
                    <a:pt x="29637" y="12574"/>
                    <a:pt x="29724" y="12536"/>
                    <a:pt x="29774" y="12461"/>
                  </a:cubicBezTo>
                  <a:cubicBezTo>
                    <a:pt x="29808" y="12328"/>
                    <a:pt x="29774" y="12194"/>
                    <a:pt x="29674" y="12161"/>
                  </a:cubicBezTo>
                  <a:lnTo>
                    <a:pt x="29641" y="12161"/>
                  </a:lnTo>
                  <a:lnTo>
                    <a:pt x="29474" y="12094"/>
                  </a:lnTo>
                  <a:lnTo>
                    <a:pt x="29307" y="11994"/>
                  </a:lnTo>
                  <a:cubicBezTo>
                    <a:pt x="29241" y="11928"/>
                    <a:pt x="29140" y="11828"/>
                    <a:pt x="29074" y="11761"/>
                  </a:cubicBezTo>
                  <a:cubicBezTo>
                    <a:pt x="28974" y="11661"/>
                    <a:pt x="28907" y="11561"/>
                    <a:pt x="28840" y="11461"/>
                  </a:cubicBezTo>
                  <a:cubicBezTo>
                    <a:pt x="28774" y="11327"/>
                    <a:pt x="28740" y="11227"/>
                    <a:pt x="28673" y="11094"/>
                  </a:cubicBezTo>
                  <a:cubicBezTo>
                    <a:pt x="28473" y="10627"/>
                    <a:pt x="28340" y="10126"/>
                    <a:pt x="28273" y="9593"/>
                  </a:cubicBezTo>
                  <a:cubicBezTo>
                    <a:pt x="28173" y="9059"/>
                    <a:pt x="28140" y="8525"/>
                    <a:pt x="28106" y="7991"/>
                  </a:cubicBezTo>
                  <a:cubicBezTo>
                    <a:pt x="28106" y="7484"/>
                    <a:pt x="28106" y="6977"/>
                    <a:pt x="28135" y="6470"/>
                  </a:cubicBezTo>
                  <a:lnTo>
                    <a:pt x="28135" y="6470"/>
                  </a:lnTo>
                  <a:cubicBezTo>
                    <a:pt x="28137" y="6465"/>
                    <a:pt x="28138" y="6461"/>
                    <a:pt x="28140" y="6457"/>
                  </a:cubicBezTo>
                  <a:lnTo>
                    <a:pt x="28136" y="6456"/>
                  </a:lnTo>
                  <a:lnTo>
                    <a:pt x="28136" y="6456"/>
                  </a:lnTo>
                  <a:cubicBezTo>
                    <a:pt x="28137" y="6434"/>
                    <a:pt x="28138" y="6412"/>
                    <a:pt x="28140" y="6390"/>
                  </a:cubicBezTo>
                  <a:cubicBezTo>
                    <a:pt x="28140" y="6257"/>
                    <a:pt x="28073" y="6123"/>
                    <a:pt x="27940" y="6090"/>
                  </a:cubicBezTo>
                  <a:cubicBezTo>
                    <a:pt x="27896" y="6073"/>
                    <a:pt x="27853" y="6065"/>
                    <a:pt x="27812" y="6065"/>
                  </a:cubicBezTo>
                  <a:cubicBezTo>
                    <a:pt x="27693" y="6065"/>
                    <a:pt x="27589" y="6133"/>
                    <a:pt x="27539" y="6257"/>
                  </a:cubicBezTo>
                  <a:cubicBezTo>
                    <a:pt x="27439" y="6490"/>
                    <a:pt x="27306" y="6757"/>
                    <a:pt x="27172" y="7024"/>
                  </a:cubicBezTo>
                  <a:cubicBezTo>
                    <a:pt x="27039" y="7291"/>
                    <a:pt x="26905" y="7524"/>
                    <a:pt x="26772" y="7758"/>
                  </a:cubicBezTo>
                  <a:cubicBezTo>
                    <a:pt x="26639" y="8025"/>
                    <a:pt x="26472" y="8258"/>
                    <a:pt x="26305" y="8458"/>
                  </a:cubicBezTo>
                  <a:cubicBezTo>
                    <a:pt x="26138" y="8692"/>
                    <a:pt x="25971" y="8925"/>
                    <a:pt x="25771" y="9126"/>
                  </a:cubicBezTo>
                  <a:cubicBezTo>
                    <a:pt x="25671" y="9226"/>
                    <a:pt x="25571" y="9326"/>
                    <a:pt x="25471" y="9392"/>
                  </a:cubicBezTo>
                  <a:cubicBezTo>
                    <a:pt x="25404" y="9493"/>
                    <a:pt x="25271" y="9593"/>
                    <a:pt x="25171" y="9659"/>
                  </a:cubicBezTo>
                  <a:cubicBezTo>
                    <a:pt x="24971" y="9826"/>
                    <a:pt x="24737" y="9960"/>
                    <a:pt x="24504" y="10093"/>
                  </a:cubicBezTo>
                  <a:cubicBezTo>
                    <a:pt x="24270" y="10193"/>
                    <a:pt x="24037" y="10260"/>
                    <a:pt x="23803" y="10326"/>
                  </a:cubicBezTo>
                  <a:cubicBezTo>
                    <a:pt x="23737" y="10326"/>
                    <a:pt x="23670" y="10360"/>
                    <a:pt x="23636" y="10360"/>
                  </a:cubicBezTo>
                  <a:lnTo>
                    <a:pt x="23036" y="10360"/>
                  </a:lnTo>
                  <a:cubicBezTo>
                    <a:pt x="22536" y="10293"/>
                    <a:pt x="22069" y="10026"/>
                    <a:pt x="21768" y="9659"/>
                  </a:cubicBezTo>
                  <a:cubicBezTo>
                    <a:pt x="21435" y="9259"/>
                    <a:pt x="21168" y="8759"/>
                    <a:pt x="21001" y="8258"/>
                  </a:cubicBezTo>
                  <a:cubicBezTo>
                    <a:pt x="20801" y="7758"/>
                    <a:pt x="20668" y="7191"/>
                    <a:pt x="20568" y="6657"/>
                  </a:cubicBezTo>
                  <a:cubicBezTo>
                    <a:pt x="20534" y="6357"/>
                    <a:pt x="20501" y="6090"/>
                    <a:pt x="20468" y="5823"/>
                  </a:cubicBezTo>
                  <a:cubicBezTo>
                    <a:pt x="20468" y="5523"/>
                    <a:pt x="20434" y="5256"/>
                    <a:pt x="20434" y="4989"/>
                  </a:cubicBezTo>
                  <a:cubicBezTo>
                    <a:pt x="20434" y="4823"/>
                    <a:pt x="20334" y="4689"/>
                    <a:pt x="20201" y="4622"/>
                  </a:cubicBezTo>
                  <a:cubicBezTo>
                    <a:pt x="20151" y="4606"/>
                    <a:pt x="20101" y="4597"/>
                    <a:pt x="20052" y="4597"/>
                  </a:cubicBezTo>
                  <a:cubicBezTo>
                    <a:pt x="19907" y="4597"/>
                    <a:pt x="19775" y="4672"/>
                    <a:pt x="19700" y="4823"/>
                  </a:cubicBezTo>
                  <a:cubicBezTo>
                    <a:pt x="19567" y="5023"/>
                    <a:pt x="19400" y="5290"/>
                    <a:pt x="19267" y="5523"/>
                  </a:cubicBezTo>
                  <a:cubicBezTo>
                    <a:pt x="19133" y="5723"/>
                    <a:pt x="18966" y="5957"/>
                    <a:pt x="18800" y="6190"/>
                  </a:cubicBezTo>
                  <a:cubicBezTo>
                    <a:pt x="18666" y="6390"/>
                    <a:pt x="18499" y="6624"/>
                    <a:pt x="18299" y="6824"/>
                  </a:cubicBezTo>
                  <a:cubicBezTo>
                    <a:pt x="18133" y="7024"/>
                    <a:pt x="17932" y="7191"/>
                    <a:pt x="17766" y="7391"/>
                  </a:cubicBezTo>
                  <a:cubicBezTo>
                    <a:pt x="17565" y="7558"/>
                    <a:pt x="17365" y="7725"/>
                    <a:pt x="17132" y="7891"/>
                  </a:cubicBezTo>
                  <a:cubicBezTo>
                    <a:pt x="16932" y="8025"/>
                    <a:pt x="16698" y="8158"/>
                    <a:pt x="16465" y="8258"/>
                  </a:cubicBezTo>
                  <a:cubicBezTo>
                    <a:pt x="16365" y="8325"/>
                    <a:pt x="16265" y="8358"/>
                    <a:pt x="16131" y="8392"/>
                  </a:cubicBezTo>
                  <a:cubicBezTo>
                    <a:pt x="15998" y="8425"/>
                    <a:pt x="15898" y="8458"/>
                    <a:pt x="15764" y="8492"/>
                  </a:cubicBezTo>
                  <a:lnTo>
                    <a:pt x="15431" y="8559"/>
                  </a:lnTo>
                  <a:lnTo>
                    <a:pt x="14864" y="8559"/>
                  </a:lnTo>
                  <a:lnTo>
                    <a:pt x="14697" y="8492"/>
                  </a:lnTo>
                  <a:cubicBezTo>
                    <a:pt x="14563" y="8458"/>
                    <a:pt x="14463" y="8425"/>
                    <a:pt x="14363" y="8392"/>
                  </a:cubicBezTo>
                  <a:lnTo>
                    <a:pt x="14030" y="8225"/>
                  </a:lnTo>
                  <a:lnTo>
                    <a:pt x="13796" y="8025"/>
                  </a:lnTo>
                  <a:cubicBezTo>
                    <a:pt x="13629" y="7825"/>
                    <a:pt x="13463" y="7658"/>
                    <a:pt x="13362" y="7424"/>
                  </a:cubicBezTo>
                  <a:cubicBezTo>
                    <a:pt x="13296" y="7324"/>
                    <a:pt x="13229" y="7224"/>
                    <a:pt x="13196" y="7091"/>
                  </a:cubicBezTo>
                  <a:cubicBezTo>
                    <a:pt x="13162" y="6991"/>
                    <a:pt x="13096" y="6857"/>
                    <a:pt x="13096" y="6757"/>
                  </a:cubicBezTo>
                  <a:cubicBezTo>
                    <a:pt x="12996" y="6490"/>
                    <a:pt x="12962" y="6224"/>
                    <a:pt x="12929" y="5990"/>
                  </a:cubicBezTo>
                  <a:cubicBezTo>
                    <a:pt x="12895" y="5723"/>
                    <a:pt x="12862" y="5456"/>
                    <a:pt x="12862" y="5189"/>
                  </a:cubicBezTo>
                  <a:cubicBezTo>
                    <a:pt x="12862" y="4923"/>
                    <a:pt x="12829" y="4656"/>
                    <a:pt x="12862" y="4389"/>
                  </a:cubicBezTo>
                  <a:cubicBezTo>
                    <a:pt x="12862" y="4177"/>
                    <a:pt x="12879" y="3981"/>
                    <a:pt x="12900" y="3803"/>
                  </a:cubicBezTo>
                  <a:lnTo>
                    <a:pt x="12900" y="3803"/>
                  </a:lnTo>
                  <a:cubicBezTo>
                    <a:pt x="12910" y="3776"/>
                    <a:pt x="12920" y="3749"/>
                    <a:pt x="12929" y="3722"/>
                  </a:cubicBezTo>
                  <a:lnTo>
                    <a:pt x="12911" y="3717"/>
                  </a:lnTo>
                  <a:lnTo>
                    <a:pt x="12911" y="3717"/>
                  </a:lnTo>
                  <a:cubicBezTo>
                    <a:pt x="12917" y="3673"/>
                    <a:pt x="12923" y="3630"/>
                    <a:pt x="12929" y="3588"/>
                  </a:cubicBezTo>
                  <a:cubicBezTo>
                    <a:pt x="12909" y="3327"/>
                    <a:pt x="12708" y="3175"/>
                    <a:pt x="12500" y="3175"/>
                  </a:cubicBezTo>
                  <a:cubicBezTo>
                    <a:pt x="12362" y="3175"/>
                    <a:pt x="12221" y="3242"/>
                    <a:pt x="12128" y="3388"/>
                  </a:cubicBezTo>
                  <a:cubicBezTo>
                    <a:pt x="12028" y="3655"/>
                    <a:pt x="11928" y="3888"/>
                    <a:pt x="11795" y="4155"/>
                  </a:cubicBezTo>
                  <a:cubicBezTo>
                    <a:pt x="11661" y="4389"/>
                    <a:pt x="11494" y="4622"/>
                    <a:pt x="11328" y="4856"/>
                  </a:cubicBezTo>
                  <a:cubicBezTo>
                    <a:pt x="11161" y="5089"/>
                    <a:pt x="10961" y="5290"/>
                    <a:pt x="10761" y="5490"/>
                  </a:cubicBezTo>
                  <a:cubicBezTo>
                    <a:pt x="10560" y="5690"/>
                    <a:pt x="10327" y="5857"/>
                    <a:pt x="10093" y="5990"/>
                  </a:cubicBezTo>
                  <a:cubicBezTo>
                    <a:pt x="9860" y="6123"/>
                    <a:pt x="9593" y="6224"/>
                    <a:pt x="9360" y="6324"/>
                  </a:cubicBezTo>
                  <a:cubicBezTo>
                    <a:pt x="9226" y="6357"/>
                    <a:pt x="9093" y="6424"/>
                    <a:pt x="8959" y="6424"/>
                  </a:cubicBezTo>
                  <a:lnTo>
                    <a:pt x="8526" y="6457"/>
                  </a:lnTo>
                  <a:lnTo>
                    <a:pt x="8125" y="6457"/>
                  </a:lnTo>
                  <a:cubicBezTo>
                    <a:pt x="7992" y="6457"/>
                    <a:pt x="7825" y="6457"/>
                    <a:pt x="7692" y="6424"/>
                  </a:cubicBezTo>
                  <a:lnTo>
                    <a:pt x="7258" y="6324"/>
                  </a:lnTo>
                  <a:lnTo>
                    <a:pt x="7091" y="6324"/>
                  </a:lnTo>
                  <a:lnTo>
                    <a:pt x="6891" y="6257"/>
                  </a:lnTo>
                  <a:cubicBezTo>
                    <a:pt x="6357" y="6090"/>
                    <a:pt x="5924" y="5757"/>
                    <a:pt x="5624" y="5356"/>
                  </a:cubicBezTo>
                  <a:cubicBezTo>
                    <a:pt x="5323" y="4889"/>
                    <a:pt x="5190" y="4356"/>
                    <a:pt x="5190" y="3822"/>
                  </a:cubicBezTo>
                  <a:cubicBezTo>
                    <a:pt x="5190" y="3221"/>
                    <a:pt x="5257" y="2654"/>
                    <a:pt x="5423" y="2087"/>
                  </a:cubicBezTo>
                  <a:cubicBezTo>
                    <a:pt x="5490" y="1820"/>
                    <a:pt x="5590" y="1553"/>
                    <a:pt x="5690" y="1253"/>
                  </a:cubicBezTo>
                  <a:cubicBezTo>
                    <a:pt x="5731" y="1145"/>
                    <a:pt x="5771" y="1038"/>
                    <a:pt x="5814" y="930"/>
                  </a:cubicBezTo>
                  <a:lnTo>
                    <a:pt x="5814" y="930"/>
                  </a:lnTo>
                  <a:lnTo>
                    <a:pt x="6057" y="586"/>
                  </a:lnTo>
                  <a:lnTo>
                    <a:pt x="5981" y="541"/>
                  </a:lnTo>
                  <a:lnTo>
                    <a:pt x="5981" y="541"/>
                  </a:lnTo>
                  <a:cubicBezTo>
                    <a:pt x="5995" y="512"/>
                    <a:pt x="6009" y="482"/>
                    <a:pt x="6024" y="453"/>
                  </a:cubicBezTo>
                  <a:cubicBezTo>
                    <a:pt x="6115" y="203"/>
                    <a:pt x="5928" y="0"/>
                    <a:pt x="5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40;p62">
              <a:extLst>
                <a:ext uri="{FF2B5EF4-FFF2-40B4-BE49-F238E27FC236}">
                  <a16:creationId xmlns:a16="http://schemas.microsoft.com/office/drawing/2014/main" id="{D14A4E32-F797-35A8-ACC7-180A522AD41B}"/>
                </a:ext>
              </a:extLst>
            </p:cNvPr>
            <p:cNvSpPr/>
            <p:nvPr/>
          </p:nvSpPr>
          <p:spPr>
            <a:xfrm>
              <a:off x="2825325" y="2878975"/>
              <a:ext cx="757325" cy="320475"/>
            </a:xfrm>
            <a:custGeom>
              <a:avLst/>
              <a:gdLst/>
              <a:ahLst/>
              <a:cxnLst/>
              <a:rect l="l" t="t" r="r" b="b"/>
              <a:pathLst>
                <a:path w="30293" h="12819" extrusionOk="0">
                  <a:moveTo>
                    <a:pt x="967" y="0"/>
                  </a:moveTo>
                  <a:cubicBezTo>
                    <a:pt x="866" y="0"/>
                    <a:pt x="789" y="60"/>
                    <a:pt x="734" y="142"/>
                  </a:cubicBezTo>
                  <a:cubicBezTo>
                    <a:pt x="534" y="743"/>
                    <a:pt x="334" y="1343"/>
                    <a:pt x="200" y="1977"/>
                  </a:cubicBezTo>
                  <a:cubicBezTo>
                    <a:pt x="67" y="2611"/>
                    <a:pt x="0" y="3245"/>
                    <a:pt x="0" y="3912"/>
                  </a:cubicBezTo>
                  <a:cubicBezTo>
                    <a:pt x="0" y="4579"/>
                    <a:pt x="134" y="5246"/>
                    <a:pt x="434" y="5846"/>
                  </a:cubicBezTo>
                  <a:cubicBezTo>
                    <a:pt x="601" y="6180"/>
                    <a:pt x="834" y="6447"/>
                    <a:pt x="1101" y="6680"/>
                  </a:cubicBezTo>
                  <a:cubicBezTo>
                    <a:pt x="1368" y="6914"/>
                    <a:pt x="1668" y="7081"/>
                    <a:pt x="2002" y="7214"/>
                  </a:cubicBezTo>
                  <a:lnTo>
                    <a:pt x="2235" y="7281"/>
                  </a:lnTo>
                  <a:cubicBezTo>
                    <a:pt x="2335" y="7314"/>
                    <a:pt x="2402" y="7314"/>
                    <a:pt x="2502" y="7348"/>
                  </a:cubicBezTo>
                  <a:cubicBezTo>
                    <a:pt x="2669" y="7381"/>
                    <a:pt x="2836" y="7381"/>
                    <a:pt x="3036" y="7414"/>
                  </a:cubicBezTo>
                  <a:cubicBezTo>
                    <a:pt x="3369" y="7414"/>
                    <a:pt x="3703" y="7381"/>
                    <a:pt x="4070" y="7281"/>
                  </a:cubicBezTo>
                  <a:cubicBezTo>
                    <a:pt x="4704" y="7081"/>
                    <a:pt x="5304" y="6780"/>
                    <a:pt x="5838" y="6380"/>
                  </a:cubicBezTo>
                  <a:cubicBezTo>
                    <a:pt x="6338" y="5947"/>
                    <a:pt x="6805" y="5513"/>
                    <a:pt x="7239" y="5013"/>
                  </a:cubicBezTo>
                  <a:cubicBezTo>
                    <a:pt x="7307" y="4933"/>
                    <a:pt x="7376" y="4849"/>
                    <a:pt x="7444" y="4762"/>
                  </a:cubicBezTo>
                  <a:lnTo>
                    <a:pt x="7444" y="4762"/>
                  </a:lnTo>
                  <a:cubicBezTo>
                    <a:pt x="7441" y="4835"/>
                    <a:pt x="7439" y="4907"/>
                    <a:pt x="7439" y="4979"/>
                  </a:cubicBezTo>
                  <a:cubicBezTo>
                    <a:pt x="7405" y="5613"/>
                    <a:pt x="7472" y="6247"/>
                    <a:pt x="7606" y="6847"/>
                  </a:cubicBezTo>
                  <a:cubicBezTo>
                    <a:pt x="7739" y="7514"/>
                    <a:pt x="8039" y="8115"/>
                    <a:pt x="8473" y="8615"/>
                  </a:cubicBezTo>
                  <a:cubicBezTo>
                    <a:pt x="8706" y="8849"/>
                    <a:pt x="8973" y="9049"/>
                    <a:pt x="9273" y="9216"/>
                  </a:cubicBezTo>
                  <a:cubicBezTo>
                    <a:pt x="9574" y="9382"/>
                    <a:pt x="9907" y="9482"/>
                    <a:pt x="10241" y="9549"/>
                  </a:cubicBezTo>
                  <a:lnTo>
                    <a:pt x="11175" y="9549"/>
                  </a:lnTo>
                  <a:lnTo>
                    <a:pt x="11675" y="9516"/>
                  </a:lnTo>
                  <a:lnTo>
                    <a:pt x="12176" y="9382"/>
                  </a:lnTo>
                  <a:cubicBezTo>
                    <a:pt x="12309" y="9349"/>
                    <a:pt x="12476" y="9316"/>
                    <a:pt x="12609" y="9249"/>
                  </a:cubicBezTo>
                  <a:cubicBezTo>
                    <a:pt x="12776" y="9182"/>
                    <a:pt x="12909" y="9115"/>
                    <a:pt x="13076" y="9049"/>
                  </a:cubicBezTo>
                  <a:cubicBezTo>
                    <a:pt x="13210" y="8982"/>
                    <a:pt x="13343" y="8915"/>
                    <a:pt x="13476" y="8815"/>
                  </a:cubicBezTo>
                  <a:lnTo>
                    <a:pt x="13877" y="8548"/>
                  </a:lnTo>
                  <a:cubicBezTo>
                    <a:pt x="14110" y="8348"/>
                    <a:pt x="14344" y="8148"/>
                    <a:pt x="14577" y="7915"/>
                  </a:cubicBezTo>
                  <a:cubicBezTo>
                    <a:pt x="14677" y="7815"/>
                    <a:pt x="14777" y="7681"/>
                    <a:pt x="14911" y="7581"/>
                  </a:cubicBezTo>
                  <a:cubicBezTo>
                    <a:pt x="15011" y="7448"/>
                    <a:pt x="15111" y="7348"/>
                    <a:pt x="15178" y="7214"/>
                  </a:cubicBezTo>
                  <a:cubicBezTo>
                    <a:pt x="15259" y="7105"/>
                    <a:pt x="15335" y="7002"/>
                    <a:pt x="15408" y="6900"/>
                  </a:cubicBezTo>
                  <a:lnTo>
                    <a:pt x="15408" y="6900"/>
                  </a:lnTo>
                  <a:cubicBezTo>
                    <a:pt x="15419" y="7017"/>
                    <a:pt x="15432" y="7132"/>
                    <a:pt x="15445" y="7247"/>
                  </a:cubicBezTo>
                  <a:cubicBezTo>
                    <a:pt x="15478" y="7548"/>
                    <a:pt x="15511" y="7848"/>
                    <a:pt x="15578" y="8148"/>
                  </a:cubicBezTo>
                  <a:cubicBezTo>
                    <a:pt x="15645" y="8448"/>
                    <a:pt x="15745" y="8749"/>
                    <a:pt x="15845" y="9015"/>
                  </a:cubicBezTo>
                  <a:cubicBezTo>
                    <a:pt x="15878" y="9149"/>
                    <a:pt x="15945" y="9282"/>
                    <a:pt x="16012" y="9449"/>
                  </a:cubicBezTo>
                  <a:cubicBezTo>
                    <a:pt x="16078" y="9582"/>
                    <a:pt x="16145" y="9716"/>
                    <a:pt x="16245" y="9849"/>
                  </a:cubicBezTo>
                  <a:cubicBezTo>
                    <a:pt x="16412" y="10150"/>
                    <a:pt x="16612" y="10416"/>
                    <a:pt x="16879" y="10650"/>
                  </a:cubicBezTo>
                  <a:lnTo>
                    <a:pt x="17246" y="10950"/>
                  </a:lnTo>
                  <a:lnTo>
                    <a:pt x="17679" y="11184"/>
                  </a:lnTo>
                  <a:cubicBezTo>
                    <a:pt x="17846" y="11250"/>
                    <a:pt x="18013" y="11317"/>
                    <a:pt x="18180" y="11350"/>
                  </a:cubicBezTo>
                  <a:lnTo>
                    <a:pt x="18413" y="11417"/>
                  </a:lnTo>
                  <a:lnTo>
                    <a:pt x="18647" y="11417"/>
                  </a:lnTo>
                  <a:cubicBezTo>
                    <a:pt x="18814" y="11417"/>
                    <a:pt x="18947" y="11450"/>
                    <a:pt x="19114" y="11450"/>
                  </a:cubicBezTo>
                  <a:lnTo>
                    <a:pt x="19614" y="11417"/>
                  </a:lnTo>
                  <a:cubicBezTo>
                    <a:pt x="19781" y="11384"/>
                    <a:pt x="19948" y="11350"/>
                    <a:pt x="20081" y="11317"/>
                  </a:cubicBezTo>
                  <a:cubicBezTo>
                    <a:pt x="20248" y="11284"/>
                    <a:pt x="20381" y="11217"/>
                    <a:pt x="20548" y="11150"/>
                  </a:cubicBezTo>
                  <a:cubicBezTo>
                    <a:pt x="20815" y="11050"/>
                    <a:pt x="21115" y="10917"/>
                    <a:pt x="21382" y="10750"/>
                  </a:cubicBezTo>
                  <a:cubicBezTo>
                    <a:pt x="21616" y="10583"/>
                    <a:pt x="21882" y="10383"/>
                    <a:pt x="22116" y="10183"/>
                  </a:cubicBezTo>
                  <a:cubicBezTo>
                    <a:pt x="22349" y="9983"/>
                    <a:pt x="22550" y="9783"/>
                    <a:pt x="22783" y="9549"/>
                  </a:cubicBezTo>
                  <a:cubicBezTo>
                    <a:pt x="22983" y="9349"/>
                    <a:pt x="23183" y="9115"/>
                    <a:pt x="23384" y="8882"/>
                  </a:cubicBezTo>
                  <a:cubicBezTo>
                    <a:pt x="23495" y="8726"/>
                    <a:pt x="23621" y="8571"/>
                    <a:pt x="23742" y="8415"/>
                  </a:cubicBezTo>
                  <a:lnTo>
                    <a:pt x="23742" y="8415"/>
                  </a:lnTo>
                  <a:cubicBezTo>
                    <a:pt x="23744" y="8459"/>
                    <a:pt x="23747" y="8504"/>
                    <a:pt x="23750" y="8548"/>
                  </a:cubicBezTo>
                  <a:cubicBezTo>
                    <a:pt x="23784" y="8982"/>
                    <a:pt x="23817" y="9416"/>
                    <a:pt x="23917" y="9849"/>
                  </a:cubicBezTo>
                  <a:cubicBezTo>
                    <a:pt x="23951" y="10083"/>
                    <a:pt x="24017" y="10316"/>
                    <a:pt x="24051" y="10516"/>
                  </a:cubicBezTo>
                  <a:cubicBezTo>
                    <a:pt x="24117" y="10750"/>
                    <a:pt x="24217" y="10950"/>
                    <a:pt x="24318" y="11150"/>
                  </a:cubicBezTo>
                  <a:lnTo>
                    <a:pt x="24451" y="11450"/>
                  </a:lnTo>
                  <a:cubicBezTo>
                    <a:pt x="24518" y="11584"/>
                    <a:pt x="24584" y="11684"/>
                    <a:pt x="24651" y="11751"/>
                  </a:cubicBezTo>
                  <a:cubicBezTo>
                    <a:pt x="24718" y="11851"/>
                    <a:pt x="24785" y="11951"/>
                    <a:pt x="24885" y="12051"/>
                  </a:cubicBezTo>
                  <a:cubicBezTo>
                    <a:pt x="24951" y="12118"/>
                    <a:pt x="25051" y="12218"/>
                    <a:pt x="25151" y="12284"/>
                  </a:cubicBezTo>
                  <a:lnTo>
                    <a:pt x="25452" y="12485"/>
                  </a:lnTo>
                  <a:cubicBezTo>
                    <a:pt x="25552" y="12551"/>
                    <a:pt x="25685" y="12585"/>
                    <a:pt x="25785" y="12651"/>
                  </a:cubicBezTo>
                  <a:cubicBezTo>
                    <a:pt x="25852" y="12651"/>
                    <a:pt x="25919" y="12685"/>
                    <a:pt x="25985" y="12685"/>
                  </a:cubicBezTo>
                  <a:lnTo>
                    <a:pt x="26152" y="12718"/>
                  </a:lnTo>
                  <a:cubicBezTo>
                    <a:pt x="26252" y="12751"/>
                    <a:pt x="26352" y="12785"/>
                    <a:pt x="26452" y="12785"/>
                  </a:cubicBezTo>
                  <a:cubicBezTo>
                    <a:pt x="26686" y="12818"/>
                    <a:pt x="26919" y="12818"/>
                    <a:pt x="27153" y="12818"/>
                  </a:cubicBezTo>
                  <a:cubicBezTo>
                    <a:pt x="27286" y="12818"/>
                    <a:pt x="27386" y="12785"/>
                    <a:pt x="27520" y="12785"/>
                  </a:cubicBezTo>
                  <a:cubicBezTo>
                    <a:pt x="27620" y="12751"/>
                    <a:pt x="27753" y="12751"/>
                    <a:pt x="27853" y="12718"/>
                  </a:cubicBezTo>
                  <a:cubicBezTo>
                    <a:pt x="28287" y="12618"/>
                    <a:pt x="28721" y="12451"/>
                    <a:pt x="29088" y="12218"/>
                  </a:cubicBezTo>
                  <a:cubicBezTo>
                    <a:pt x="29288" y="12118"/>
                    <a:pt x="29488" y="11984"/>
                    <a:pt x="29655" y="11851"/>
                  </a:cubicBezTo>
                  <a:cubicBezTo>
                    <a:pt x="29855" y="11717"/>
                    <a:pt x="30022" y="11551"/>
                    <a:pt x="30188" y="11384"/>
                  </a:cubicBezTo>
                  <a:cubicBezTo>
                    <a:pt x="30292" y="11228"/>
                    <a:pt x="30153" y="11031"/>
                    <a:pt x="29992" y="11031"/>
                  </a:cubicBezTo>
                  <a:cubicBezTo>
                    <a:pt x="29946" y="11031"/>
                    <a:pt x="29899" y="11047"/>
                    <a:pt x="29855" y="11084"/>
                  </a:cubicBezTo>
                  <a:cubicBezTo>
                    <a:pt x="29721" y="11217"/>
                    <a:pt x="29555" y="11350"/>
                    <a:pt x="29388" y="11450"/>
                  </a:cubicBezTo>
                  <a:cubicBezTo>
                    <a:pt x="29221" y="11584"/>
                    <a:pt x="29054" y="11684"/>
                    <a:pt x="28888" y="11784"/>
                  </a:cubicBezTo>
                  <a:cubicBezTo>
                    <a:pt x="28521" y="11984"/>
                    <a:pt x="28154" y="12118"/>
                    <a:pt x="27753" y="12218"/>
                  </a:cubicBezTo>
                  <a:cubicBezTo>
                    <a:pt x="27653" y="12251"/>
                    <a:pt x="27553" y="12251"/>
                    <a:pt x="27453" y="12251"/>
                  </a:cubicBezTo>
                  <a:cubicBezTo>
                    <a:pt x="27353" y="12284"/>
                    <a:pt x="27253" y="12284"/>
                    <a:pt x="27153" y="12284"/>
                  </a:cubicBezTo>
                  <a:cubicBezTo>
                    <a:pt x="26953" y="12284"/>
                    <a:pt x="26753" y="12284"/>
                    <a:pt x="26586" y="12251"/>
                  </a:cubicBezTo>
                  <a:cubicBezTo>
                    <a:pt x="26486" y="12218"/>
                    <a:pt x="26386" y="12184"/>
                    <a:pt x="26252" y="12184"/>
                  </a:cubicBezTo>
                  <a:lnTo>
                    <a:pt x="26119" y="12151"/>
                  </a:lnTo>
                  <a:lnTo>
                    <a:pt x="25985" y="12084"/>
                  </a:lnTo>
                  <a:cubicBezTo>
                    <a:pt x="25919" y="12051"/>
                    <a:pt x="25819" y="12051"/>
                    <a:pt x="25752" y="11984"/>
                  </a:cubicBezTo>
                  <a:lnTo>
                    <a:pt x="25518" y="11817"/>
                  </a:lnTo>
                  <a:cubicBezTo>
                    <a:pt x="25452" y="11784"/>
                    <a:pt x="25385" y="11717"/>
                    <a:pt x="25318" y="11617"/>
                  </a:cubicBezTo>
                  <a:cubicBezTo>
                    <a:pt x="25252" y="11584"/>
                    <a:pt x="25218" y="11484"/>
                    <a:pt x="25151" y="11417"/>
                  </a:cubicBezTo>
                  <a:cubicBezTo>
                    <a:pt x="25118" y="11317"/>
                    <a:pt x="25051" y="11250"/>
                    <a:pt x="25018" y="11184"/>
                  </a:cubicBezTo>
                  <a:lnTo>
                    <a:pt x="24885" y="10917"/>
                  </a:lnTo>
                  <a:cubicBezTo>
                    <a:pt x="24818" y="10717"/>
                    <a:pt x="24751" y="10516"/>
                    <a:pt x="24684" y="10350"/>
                  </a:cubicBezTo>
                  <a:cubicBezTo>
                    <a:pt x="24618" y="10150"/>
                    <a:pt x="24584" y="9949"/>
                    <a:pt x="24551" y="9749"/>
                  </a:cubicBezTo>
                  <a:cubicBezTo>
                    <a:pt x="24484" y="9316"/>
                    <a:pt x="24451" y="8915"/>
                    <a:pt x="24418" y="8482"/>
                  </a:cubicBezTo>
                  <a:cubicBezTo>
                    <a:pt x="24418" y="8081"/>
                    <a:pt x="24418" y="7648"/>
                    <a:pt x="24418" y="7247"/>
                  </a:cubicBezTo>
                  <a:cubicBezTo>
                    <a:pt x="24451" y="7114"/>
                    <a:pt x="24384" y="6981"/>
                    <a:pt x="24251" y="6914"/>
                  </a:cubicBezTo>
                  <a:cubicBezTo>
                    <a:pt x="24197" y="6882"/>
                    <a:pt x="24141" y="6867"/>
                    <a:pt x="24085" y="6867"/>
                  </a:cubicBezTo>
                  <a:cubicBezTo>
                    <a:pt x="23966" y="6867"/>
                    <a:pt x="23852" y="6934"/>
                    <a:pt x="23784" y="7047"/>
                  </a:cubicBezTo>
                  <a:cubicBezTo>
                    <a:pt x="23650" y="7247"/>
                    <a:pt x="23484" y="7514"/>
                    <a:pt x="23317" y="7714"/>
                  </a:cubicBezTo>
                  <a:cubicBezTo>
                    <a:pt x="23150" y="7948"/>
                    <a:pt x="22983" y="8181"/>
                    <a:pt x="22816" y="8415"/>
                  </a:cubicBezTo>
                  <a:cubicBezTo>
                    <a:pt x="22616" y="8615"/>
                    <a:pt x="22450" y="8815"/>
                    <a:pt x="22249" y="9015"/>
                  </a:cubicBezTo>
                  <a:cubicBezTo>
                    <a:pt x="22049" y="9216"/>
                    <a:pt x="21849" y="9416"/>
                    <a:pt x="21616" y="9582"/>
                  </a:cubicBezTo>
                  <a:cubicBezTo>
                    <a:pt x="21415" y="9749"/>
                    <a:pt x="21182" y="9916"/>
                    <a:pt x="20982" y="10049"/>
                  </a:cubicBezTo>
                  <a:cubicBezTo>
                    <a:pt x="20748" y="10216"/>
                    <a:pt x="20481" y="10316"/>
                    <a:pt x="20248" y="10416"/>
                  </a:cubicBezTo>
                  <a:cubicBezTo>
                    <a:pt x="20115" y="10483"/>
                    <a:pt x="20014" y="10516"/>
                    <a:pt x="19881" y="10550"/>
                  </a:cubicBezTo>
                  <a:cubicBezTo>
                    <a:pt x="19748" y="10583"/>
                    <a:pt x="19614" y="10617"/>
                    <a:pt x="19514" y="10617"/>
                  </a:cubicBezTo>
                  <a:lnTo>
                    <a:pt x="19147" y="10650"/>
                  </a:lnTo>
                  <a:cubicBezTo>
                    <a:pt x="19014" y="10650"/>
                    <a:pt x="18880" y="10650"/>
                    <a:pt x="18747" y="10617"/>
                  </a:cubicBezTo>
                  <a:lnTo>
                    <a:pt x="18547" y="10617"/>
                  </a:lnTo>
                  <a:lnTo>
                    <a:pt x="18380" y="10583"/>
                  </a:lnTo>
                  <a:cubicBezTo>
                    <a:pt x="18247" y="10550"/>
                    <a:pt x="18146" y="10483"/>
                    <a:pt x="18013" y="10450"/>
                  </a:cubicBezTo>
                  <a:lnTo>
                    <a:pt x="17679" y="10283"/>
                  </a:lnTo>
                  <a:lnTo>
                    <a:pt x="17413" y="10016"/>
                  </a:lnTo>
                  <a:cubicBezTo>
                    <a:pt x="17212" y="9849"/>
                    <a:pt x="17079" y="9649"/>
                    <a:pt x="16946" y="9416"/>
                  </a:cubicBezTo>
                  <a:cubicBezTo>
                    <a:pt x="16879" y="9316"/>
                    <a:pt x="16812" y="9216"/>
                    <a:pt x="16745" y="9082"/>
                  </a:cubicBezTo>
                  <a:cubicBezTo>
                    <a:pt x="16712" y="8949"/>
                    <a:pt x="16645" y="8849"/>
                    <a:pt x="16612" y="8715"/>
                  </a:cubicBezTo>
                  <a:cubicBezTo>
                    <a:pt x="16512" y="8448"/>
                    <a:pt x="16445" y="8181"/>
                    <a:pt x="16379" y="7915"/>
                  </a:cubicBezTo>
                  <a:cubicBezTo>
                    <a:pt x="16345" y="7648"/>
                    <a:pt x="16278" y="7381"/>
                    <a:pt x="16245" y="7081"/>
                  </a:cubicBezTo>
                  <a:cubicBezTo>
                    <a:pt x="16245" y="6814"/>
                    <a:pt x="16212" y="6547"/>
                    <a:pt x="16212" y="6247"/>
                  </a:cubicBezTo>
                  <a:cubicBezTo>
                    <a:pt x="16212" y="5980"/>
                    <a:pt x="16212" y="5680"/>
                    <a:pt x="16245" y="5413"/>
                  </a:cubicBezTo>
                  <a:cubicBezTo>
                    <a:pt x="16245" y="5152"/>
                    <a:pt x="16040" y="5000"/>
                    <a:pt x="15826" y="5000"/>
                  </a:cubicBezTo>
                  <a:cubicBezTo>
                    <a:pt x="15684" y="5000"/>
                    <a:pt x="15538" y="5066"/>
                    <a:pt x="15445" y="5213"/>
                  </a:cubicBezTo>
                  <a:cubicBezTo>
                    <a:pt x="15311" y="5480"/>
                    <a:pt x="15178" y="5713"/>
                    <a:pt x="15044" y="5947"/>
                  </a:cubicBezTo>
                  <a:cubicBezTo>
                    <a:pt x="14877" y="6180"/>
                    <a:pt x="14744" y="6414"/>
                    <a:pt x="14544" y="6647"/>
                  </a:cubicBezTo>
                  <a:cubicBezTo>
                    <a:pt x="14477" y="6747"/>
                    <a:pt x="14377" y="6847"/>
                    <a:pt x="14277" y="6947"/>
                  </a:cubicBezTo>
                  <a:cubicBezTo>
                    <a:pt x="14210" y="7081"/>
                    <a:pt x="14110" y="7181"/>
                    <a:pt x="14010" y="7281"/>
                  </a:cubicBezTo>
                  <a:cubicBezTo>
                    <a:pt x="13810" y="7448"/>
                    <a:pt x="13610" y="7648"/>
                    <a:pt x="13376" y="7815"/>
                  </a:cubicBezTo>
                  <a:lnTo>
                    <a:pt x="13043" y="8048"/>
                  </a:lnTo>
                  <a:cubicBezTo>
                    <a:pt x="12943" y="8115"/>
                    <a:pt x="12809" y="8181"/>
                    <a:pt x="12709" y="8248"/>
                  </a:cubicBezTo>
                  <a:cubicBezTo>
                    <a:pt x="12576" y="8315"/>
                    <a:pt x="12476" y="8348"/>
                    <a:pt x="12342" y="8415"/>
                  </a:cubicBezTo>
                  <a:cubicBezTo>
                    <a:pt x="12209" y="8448"/>
                    <a:pt x="12109" y="8515"/>
                    <a:pt x="11975" y="8548"/>
                  </a:cubicBezTo>
                  <a:lnTo>
                    <a:pt x="11575" y="8615"/>
                  </a:lnTo>
                  <a:lnTo>
                    <a:pt x="11208" y="8648"/>
                  </a:lnTo>
                  <a:cubicBezTo>
                    <a:pt x="11141" y="8665"/>
                    <a:pt x="11075" y="8673"/>
                    <a:pt x="11004" y="8673"/>
                  </a:cubicBezTo>
                  <a:cubicBezTo>
                    <a:pt x="10933" y="8673"/>
                    <a:pt x="10858" y="8665"/>
                    <a:pt x="10775" y="8648"/>
                  </a:cubicBezTo>
                  <a:lnTo>
                    <a:pt x="10408" y="8648"/>
                  </a:lnTo>
                  <a:cubicBezTo>
                    <a:pt x="9907" y="8582"/>
                    <a:pt x="9440" y="8348"/>
                    <a:pt x="9107" y="7981"/>
                  </a:cubicBezTo>
                  <a:cubicBezTo>
                    <a:pt x="8740" y="7581"/>
                    <a:pt x="8506" y="7114"/>
                    <a:pt x="8406" y="6580"/>
                  </a:cubicBezTo>
                  <a:cubicBezTo>
                    <a:pt x="8273" y="6047"/>
                    <a:pt x="8239" y="5480"/>
                    <a:pt x="8273" y="4912"/>
                  </a:cubicBezTo>
                  <a:cubicBezTo>
                    <a:pt x="8273" y="4646"/>
                    <a:pt x="8306" y="4379"/>
                    <a:pt x="8339" y="4079"/>
                  </a:cubicBezTo>
                  <a:cubicBezTo>
                    <a:pt x="8373" y="3812"/>
                    <a:pt x="8406" y="3511"/>
                    <a:pt x="8473" y="3245"/>
                  </a:cubicBezTo>
                  <a:cubicBezTo>
                    <a:pt x="8537" y="2967"/>
                    <a:pt x="8314" y="2772"/>
                    <a:pt x="8093" y="2772"/>
                  </a:cubicBezTo>
                  <a:cubicBezTo>
                    <a:pt x="7969" y="2772"/>
                    <a:pt x="7845" y="2834"/>
                    <a:pt x="7772" y="2978"/>
                  </a:cubicBezTo>
                  <a:cubicBezTo>
                    <a:pt x="7606" y="3211"/>
                    <a:pt x="7439" y="3478"/>
                    <a:pt x="7272" y="3712"/>
                  </a:cubicBezTo>
                  <a:cubicBezTo>
                    <a:pt x="7105" y="3978"/>
                    <a:pt x="6905" y="4212"/>
                    <a:pt x="6705" y="4445"/>
                  </a:cubicBezTo>
                  <a:cubicBezTo>
                    <a:pt x="6338" y="4912"/>
                    <a:pt x="5904" y="5313"/>
                    <a:pt x="5437" y="5713"/>
                  </a:cubicBezTo>
                  <a:cubicBezTo>
                    <a:pt x="4970" y="6080"/>
                    <a:pt x="4470" y="6347"/>
                    <a:pt x="3903" y="6547"/>
                  </a:cubicBezTo>
                  <a:cubicBezTo>
                    <a:pt x="3645" y="6612"/>
                    <a:pt x="3372" y="6648"/>
                    <a:pt x="3104" y="6648"/>
                  </a:cubicBezTo>
                  <a:cubicBezTo>
                    <a:pt x="2957" y="6648"/>
                    <a:pt x="2811" y="6637"/>
                    <a:pt x="2669" y="6614"/>
                  </a:cubicBezTo>
                  <a:cubicBezTo>
                    <a:pt x="2602" y="6580"/>
                    <a:pt x="2535" y="6580"/>
                    <a:pt x="2469" y="6580"/>
                  </a:cubicBezTo>
                  <a:lnTo>
                    <a:pt x="2235" y="6514"/>
                  </a:lnTo>
                  <a:cubicBezTo>
                    <a:pt x="1968" y="6414"/>
                    <a:pt x="1735" y="6280"/>
                    <a:pt x="1535" y="6113"/>
                  </a:cubicBezTo>
                  <a:cubicBezTo>
                    <a:pt x="1301" y="5947"/>
                    <a:pt x="1134" y="5713"/>
                    <a:pt x="1001" y="5480"/>
                  </a:cubicBezTo>
                  <a:cubicBezTo>
                    <a:pt x="734" y="4979"/>
                    <a:pt x="601" y="4412"/>
                    <a:pt x="567" y="3812"/>
                  </a:cubicBezTo>
                  <a:cubicBezTo>
                    <a:pt x="567" y="3211"/>
                    <a:pt x="601" y="2611"/>
                    <a:pt x="734" y="2010"/>
                  </a:cubicBezTo>
                  <a:cubicBezTo>
                    <a:pt x="834" y="1410"/>
                    <a:pt x="1001" y="810"/>
                    <a:pt x="1201" y="242"/>
                  </a:cubicBezTo>
                  <a:lnTo>
                    <a:pt x="1201" y="242"/>
                  </a:lnTo>
                  <a:lnTo>
                    <a:pt x="1168" y="309"/>
                  </a:lnTo>
                  <a:cubicBezTo>
                    <a:pt x="1201" y="176"/>
                    <a:pt x="1134" y="42"/>
                    <a:pt x="1034" y="9"/>
                  </a:cubicBezTo>
                  <a:cubicBezTo>
                    <a:pt x="1011" y="3"/>
                    <a:pt x="988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41;p62">
              <a:extLst>
                <a:ext uri="{FF2B5EF4-FFF2-40B4-BE49-F238E27FC236}">
                  <a16:creationId xmlns:a16="http://schemas.microsoft.com/office/drawing/2014/main" id="{21F9E36D-A1A8-BFD2-6013-62E25645A2F4}"/>
                </a:ext>
              </a:extLst>
            </p:cNvPr>
            <p:cNvSpPr/>
            <p:nvPr/>
          </p:nvSpPr>
          <p:spPr>
            <a:xfrm>
              <a:off x="2792800" y="3041975"/>
              <a:ext cx="747225" cy="266300"/>
            </a:xfrm>
            <a:custGeom>
              <a:avLst/>
              <a:gdLst/>
              <a:ahLst/>
              <a:cxnLst/>
              <a:rect l="l" t="t" r="r" b="b"/>
              <a:pathLst>
                <a:path w="29889" h="10652" extrusionOk="0">
                  <a:moveTo>
                    <a:pt x="3391" y="1"/>
                  </a:moveTo>
                  <a:cubicBezTo>
                    <a:pt x="3287" y="1"/>
                    <a:pt x="3185" y="63"/>
                    <a:pt x="3136" y="160"/>
                  </a:cubicBezTo>
                  <a:cubicBezTo>
                    <a:pt x="3069" y="327"/>
                    <a:pt x="2969" y="494"/>
                    <a:pt x="2902" y="661"/>
                  </a:cubicBezTo>
                  <a:cubicBezTo>
                    <a:pt x="2802" y="794"/>
                    <a:pt x="2702" y="961"/>
                    <a:pt x="2602" y="1094"/>
                  </a:cubicBezTo>
                  <a:cubicBezTo>
                    <a:pt x="2569" y="1161"/>
                    <a:pt x="2502" y="1261"/>
                    <a:pt x="2435" y="1328"/>
                  </a:cubicBezTo>
                  <a:cubicBezTo>
                    <a:pt x="2402" y="1395"/>
                    <a:pt x="2335" y="1461"/>
                    <a:pt x="2269" y="1528"/>
                  </a:cubicBezTo>
                  <a:cubicBezTo>
                    <a:pt x="2168" y="1661"/>
                    <a:pt x="2035" y="1795"/>
                    <a:pt x="1902" y="1928"/>
                  </a:cubicBezTo>
                  <a:cubicBezTo>
                    <a:pt x="1368" y="2395"/>
                    <a:pt x="767" y="2829"/>
                    <a:pt x="134" y="3163"/>
                  </a:cubicBezTo>
                  <a:lnTo>
                    <a:pt x="167" y="3229"/>
                  </a:lnTo>
                  <a:cubicBezTo>
                    <a:pt x="34" y="3296"/>
                    <a:pt x="0" y="3396"/>
                    <a:pt x="67" y="3529"/>
                  </a:cubicBezTo>
                  <a:cubicBezTo>
                    <a:pt x="92" y="3605"/>
                    <a:pt x="173" y="3642"/>
                    <a:pt x="255" y="3642"/>
                  </a:cubicBezTo>
                  <a:cubicBezTo>
                    <a:pt x="282" y="3642"/>
                    <a:pt x="309" y="3638"/>
                    <a:pt x="334" y="3630"/>
                  </a:cubicBezTo>
                  <a:cubicBezTo>
                    <a:pt x="701" y="3463"/>
                    <a:pt x="1034" y="3263"/>
                    <a:pt x="1368" y="3062"/>
                  </a:cubicBezTo>
                  <a:cubicBezTo>
                    <a:pt x="1701" y="2829"/>
                    <a:pt x="2002" y="2595"/>
                    <a:pt x="2269" y="2329"/>
                  </a:cubicBezTo>
                  <a:cubicBezTo>
                    <a:pt x="2435" y="2195"/>
                    <a:pt x="2569" y="2062"/>
                    <a:pt x="2702" y="1928"/>
                  </a:cubicBezTo>
                  <a:cubicBezTo>
                    <a:pt x="2836" y="1762"/>
                    <a:pt x="2969" y="1628"/>
                    <a:pt x="3069" y="1461"/>
                  </a:cubicBezTo>
                  <a:cubicBezTo>
                    <a:pt x="3097" y="1426"/>
                    <a:pt x="3123" y="1393"/>
                    <a:pt x="3149" y="1360"/>
                  </a:cubicBezTo>
                  <a:lnTo>
                    <a:pt x="3149" y="1360"/>
                  </a:lnTo>
                  <a:cubicBezTo>
                    <a:pt x="3171" y="1616"/>
                    <a:pt x="3179" y="1867"/>
                    <a:pt x="3236" y="2095"/>
                  </a:cubicBezTo>
                  <a:cubicBezTo>
                    <a:pt x="3269" y="2395"/>
                    <a:pt x="3303" y="2696"/>
                    <a:pt x="3369" y="2996"/>
                  </a:cubicBezTo>
                  <a:cubicBezTo>
                    <a:pt x="3469" y="3296"/>
                    <a:pt x="3536" y="3596"/>
                    <a:pt x="3636" y="3863"/>
                  </a:cubicBezTo>
                  <a:cubicBezTo>
                    <a:pt x="3736" y="4163"/>
                    <a:pt x="3836" y="4430"/>
                    <a:pt x="3970" y="4697"/>
                  </a:cubicBezTo>
                  <a:lnTo>
                    <a:pt x="4203" y="5131"/>
                  </a:lnTo>
                  <a:cubicBezTo>
                    <a:pt x="4303" y="5264"/>
                    <a:pt x="4403" y="5364"/>
                    <a:pt x="4503" y="5498"/>
                  </a:cubicBezTo>
                  <a:cubicBezTo>
                    <a:pt x="4570" y="5631"/>
                    <a:pt x="4704" y="5764"/>
                    <a:pt x="4804" y="5864"/>
                  </a:cubicBezTo>
                  <a:lnTo>
                    <a:pt x="4970" y="6031"/>
                  </a:lnTo>
                  <a:lnTo>
                    <a:pt x="5171" y="6165"/>
                  </a:lnTo>
                  <a:cubicBezTo>
                    <a:pt x="5437" y="6365"/>
                    <a:pt x="5738" y="6532"/>
                    <a:pt x="6071" y="6632"/>
                  </a:cubicBezTo>
                  <a:cubicBezTo>
                    <a:pt x="6365" y="6725"/>
                    <a:pt x="6667" y="6774"/>
                    <a:pt x="6969" y="6774"/>
                  </a:cubicBezTo>
                  <a:cubicBezTo>
                    <a:pt x="7317" y="6774"/>
                    <a:pt x="7666" y="6708"/>
                    <a:pt x="8006" y="6565"/>
                  </a:cubicBezTo>
                  <a:cubicBezTo>
                    <a:pt x="8573" y="6331"/>
                    <a:pt x="9107" y="5998"/>
                    <a:pt x="9574" y="5531"/>
                  </a:cubicBezTo>
                  <a:cubicBezTo>
                    <a:pt x="10007" y="5131"/>
                    <a:pt x="10408" y="4664"/>
                    <a:pt x="10741" y="4163"/>
                  </a:cubicBezTo>
                  <a:cubicBezTo>
                    <a:pt x="10806" y="4078"/>
                    <a:pt x="10866" y="3995"/>
                    <a:pt x="10924" y="3914"/>
                  </a:cubicBezTo>
                  <a:lnTo>
                    <a:pt x="10924" y="3914"/>
                  </a:lnTo>
                  <a:cubicBezTo>
                    <a:pt x="10951" y="4384"/>
                    <a:pt x="11012" y="4841"/>
                    <a:pt x="11108" y="5297"/>
                  </a:cubicBezTo>
                  <a:cubicBezTo>
                    <a:pt x="11142" y="5464"/>
                    <a:pt x="11175" y="5631"/>
                    <a:pt x="11208" y="5764"/>
                  </a:cubicBezTo>
                  <a:lnTo>
                    <a:pt x="11375" y="6265"/>
                  </a:lnTo>
                  <a:cubicBezTo>
                    <a:pt x="11508" y="6565"/>
                    <a:pt x="11642" y="6865"/>
                    <a:pt x="11809" y="7165"/>
                  </a:cubicBezTo>
                  <a:cubicBezTo>
                    <a:pt x="11909" y="7299"/>
                    <a:pt x="12009" y="7432"/>
                    <a:pt x="12109" y="7566"/>
                  </a:cubicBezTo>
                  <a:cubicBezTo>
                    <a:pt x="12209" y="7699"/>
                    <a:pt x="12309" y="7833"/>
                    <a:pt x="12442" y="7966"/>
                  </a:cubicBezTo>
                  <a:lnTo>
                    <a:pt x="12809" y="8300"/>
                  </a:lnTo>
                  <a:cubicBezTo>
                    <a:pt x="12976" y="8400"/>
                    <a:pt x="13110" y="8500"/>
                    <a:pt x="13243" y="8600"/>
                  </a:cubicBezTo>
                  <a:cubicBezTo>
                    <a:pt x="13410" y="8700"/>
                    <a:pt x="13543" y="8767"/>
                    <a:pt x="13710" y="8833"/>
                  </a:cubicBezTo>
                  <a:lnTo>
                    <a:pt x="13944" y="8900"/>
                  </a:lnTo>
                  <a:lnTo>
                    <a:pt x="14077" y="8967"/>
                  </a:lnTo>
                  <a:lnTo>
                    <a:pt x="14210" y="8967"/>
                  </a:lnTo>
                  <a:lnTo>
                    <a:pt x="14677" y="9067"/>
                  </a:lnTo>
                  <a:cubicBezTo>
                    <a:pt x="14844" y="9100"/>
                    <a:pt x="15011" y="9100"/>
                    <a:pt x="15211" y="9100"/>
                  </a:cubicBezTo>
                  <a:lnTo>
                    <a:pt x="15478" y="9100"/>
                  </a:lnTo>
                  <a:lnTo>
                    <a:pt x="15745" y="9033"/>
                  </a:lnTo>
                  <a:cubicBezTo>
                    <a:pt x="15912" y="9033"/>
                    <a:pt x="16078" y="8967"/>
                    <a:pt x="16245" y="8933"/>
                  </a:cubicBezTo>
                  <a:cubicBezTo>
                    <a:pt x="16412" y="8867"/>
                    <a:pt x="16579" y="8800"/>
                    <a:pt x="16746" y="8733"/>
                  </a:cubicBezTo>
                  <a:lnTo>
                    <a:pt x="17179" y="8466"/>
                  </a:lnTo>
                  <a:cubicBezTo>
                    <a:pt x="17313" y="8400"/>
                    <a:pt x="17479" y="8300"/>
                    <a:pt x="17613" y="8199"/>
                  </a:cubicBezTo>
                  <a:cubicBezTo>
                    <a:pt x="17746" y="8099"/>
                    <a:pt x="17846" y="7999"/>
                    <a:pt x="17980" y="7866"/>
                  </a:cubicBezTo>
                  <a:cubicBezTo>
                    <a:pt x="18213" y="7632"/>
                    <a:pt x="18447" y="7399"/>
                    <a:pt x="18647" y="7132"/>
                  </a:cubicBezTo>
                  <a:cubicBezTo>
                    <a:pt x="18878" y="6901"/>
                    <a:pt x="19044" y="6637"/>
                    <a:pt x="19241" y="6373"/>
                  </a:cubicBezTo>
                  <a:lnTo>
                    <a:pt x="19241" y="6373"/>
                  </a:lnTo>
                  <a:cubicBezTo>
                    <a:pt x="19225" y="6926"/>
                    <a:pt x="19291" y="7479"/>
                    <a:pt x="19414" y="8033"/>
                  </a:cubicBezTo>
                  <a:cubicBezTo>
                    <a:pt x="19514" y="8633"/>
                    <a:pt x="19781" y="9234"/>
                    <a:pt x="20181" y="9734"/>
                  </a:cubicBezTo>
                  <a:cubicBezTo>
                    <a:pt x="20415" y="10001"/>
                    <a:pt x="20682" y="10201"/>
                    <a:pt x="20949" y="10368"/>
                  </a:cubicBezTo>
                  <a:cubicBezTo>
                    <a:pt x="21115" y="10434"/>
                    <a:pt x="21282" y="10501"/>
                    <a:pt x="21416" y="10534"/>
                  </a:cubicBezTo>
                  <a:cubicBezTo>
                    <a:pt x="21516" y="10568"/>
                    <a:pt x="21582" y="10601"/>
                    <a:pt x="21682" y="10601"/>
                  </a:cubicBezTo>
                  <a:lnTo>
                    <a:pt x="21883" y="10635"/>
                  </a:lnTo>
                  <a:cubicBezTo>
                    <a:pt x="21992" y="10646"/>
                    <a:pt x="22102" y="10651"/>
                    <a:pt x="22211" y="10651"/>
                  </a:cubicBezTo>
                  <a:cubicBezTo>
                    <a:pt x="22766" y="10651"/>
                    <a:pt x="23310" y="10507"/>
                    <a:pt x="23784" y="10201"/>
                  </a:cubicBezTo>
                  <a:cubicBezTo>
                    <a:pt x="24284" y="9901"/>
                    <a:pt x="24751" y="9500"/>
                    <a:pt x="25152" y="9033"/>
                  </a:cubicBezTo>
                  <a:cubicBezTo>
                    <a:pt x="25552" y="8566"/>
                    <a:pt x="25919" y="8099"/>
                    <a:pt x="26219" y="7599"/>
                  </a:cubicBezTo>
                  <a:cubicBezTo>
                    <a:pt x="26382" y="7309"/>
                    <a:pt x="26545" y="7029"/>
                    <a:pt x="26697" y="6743"/>
                  </a:cubicBezTo>
                  <a:lnTo>
                    <a:pt x="26697" y="6743"/>
                  </a:lnTo>
                  <a:cubicBezTo>
                    <a:pt x="26742" y="6884"/>
                    <a:pt x="26806" y="7025"/>
                    <a:pt x="26853" y="7165"/>
                  </a:cubicBezTo>
                  <a:cubicBezTo>
                    <a:pt x="26886" y="7265"/>
                    <a:pt x="26919" y="7366"/>
                    <a:pt x="26986" y="7466"/>
                  </a:cubicBezTo>
                  <a:cubicBezTo>
                    <a:pt x="27020" y="7532"/>
                    <a:pt x="27053" y="7632"/>
                    <a:pt x="27120" y="7732"/>
                  </a:cubicBezTo>
                  <a:cubicBezTo>
                    <a:pt x="27220" y="7933"/>
                    <a:pt x="27320" y="8099"/>
                    <a:pt x="27453" y="8266"/>
                  </a:cubicBezTo>
                  <a:cubicBezTo>
                    <a:pt x="27520" y="8366"/>
                    <a:pt x="27587" y="8466"/>
                    <a:pt x="27653" y="8533"/>
                  </a:cubicBezTo>
                  <a:cubicBezTo>
                    <a:pt x="27720" y="8633"/>
                    <a:pt x="27787" y="8700"/>
                    <a:pt x="27853" y="8767"/>
                  </a:cubicBezTo>
                  <a:cubicBezTo>
                    <a:pt x="28020" y="8933"/>
                    <a:pt x="28187" y="9067"/>
                    <a:pt x="28354" y="9200"/>
                  </a:cubicBezTo>
                  <a:lnTo>
                    <a:pt x="28654" y="9367"/>
                  </a:lnTo>
                  <a:cubicBezTo>
                    <a:pt x="28754" y="9400"/>
                    <a:pt x="28854" y="9467"/>
                    <a:pt x="28954" y="9467"/>
                  </a:cubicBezTo>
                  <a:cubicBezTo>
                    <a:pt x="29054" y="9534"/>
                    <a:pt x="29154" y="9567"/>
                    <a:pt x="29254" y="9567"/>
                  </a:cubicBezTo>
                  <a:lnTo>
                    <a:pt x="29588" y="9634"/>
                  </a:lnTo>
                  <a:cubicBezTo>
                    <a:pt x="29611" y="9640"/>
                    <a:pt x="29633" y="9642"/>
                    <a:pt x="29654" y="9642"/>
                  </a:cubicBezTo>
                  <a:cubicBezTo>
                    <a:pt x="29754" y="9642"/>
                    <a:pt x="29827" y="9578"/>
                    <a:pt x="29855" y="9467"/>
                  </a:cubicBezTo>
                  <a:cubicBezTo>
                    <a:pt x="29888" y="9367"/>
                    <a:pt x="29788" y="9234"/>
                    <a:pt x="29688" y="9200"/>
                  </a:cubicBezTo>
                  <a:lnTo>
                    <a:pt x="29655" y="9200"/>
                  </a:lnTo>
                  <a:lnTo>
                    <a:pt x="29388" y="9133"/>
                  </a:lnTo>
                  <a:cubicBezTo>
                    <a:pt x="29288" y="9133"/>
                    <a:pt x="29188" y="9100"/>
                    <a:pt x="29121" y="9067"/>
                  </a:cubicBezTo>
                  <a:cubicBezTo>
                    <a:pt x="29021" y="9033"/>
                    <a:pt x="28954" y="9000"/>
                    <a:pt x="28854" y="8967"/>
                  </a:cubicBezTo>
                  <a:lnTo>
                    <a:pt x="28621" y="8800"/>
                  </a:lnTo>
                  <a:cubicBezTo>
                    <a:pt x="28487" y="8700"/>
                    <a:pt x="28354" y="8566"/>
                    <a:pt x="28220" y="8433"/>
                  </a:cubicBezTo>
                  <a:cubicBezTo>
                    <a:pt x="28154" y="8366"/>
                    <a:pt x="28087" y="8300"/>
                    <a:pt x="28020" y="8233"/>
                  </a:cubicBezTo>
                  <a:cubicBezTo>
                    <a:pt x="27987" y="8166"/>
                    <a:pt x="27920" y="8066"/>
                    <a:pt x="27853" y="7999"/>
                  </a:cubicBezTo>
                  <a:cubicBezTo>
                    <a:pt x="27753" y="7833"/>
                    <a:pt x="27653" y="7666"/>
                    <a:pt x="27587" y="7499"/>
                  </a:cubicBezTo>
                  <a:cubicBezTo>
                    <a:pt x="27520" y="7432"/>
                    <a:pt x="27520" y="7332"/>
                    <a:pt x="27453" y="7232"/>
                  </a:cubicBezTo>
                  <a:cubicBezTo>
                    <a:pt x="27420" y="7165"/>
                    <a:pt x="27386" y="7065"/>
                    <a:pt x="27353" y="6965"/>
                  </a:cubicBezTo>
                  <a:cubicBezTo>
                    <a:pt x="27286" y="6798"/>
                    <a:pt x="27220" y="6598"/>
                    <a:pt x="27186" y="6432"/>
                  </a:cubicBezTo>
                  <a:cubicBezTo>
                    <a:pt x="27120" y="6231"/>
                    <a:pt x="27086" y="6065"/>
                    <a:pt x="27053" y="5864"/>
                  </a:cubicBezTo>
                  <a:cubicBezTo>
                    <a:pt x="27053" y="5764"/>
                    <a:pt x="26986" y="5698"/>
                    <a:pt x="26919" y="5631"/>
                  </a:cubicBezTo>
                  <a:cubicBezTo>
                    <a:pt x="26876" y="5614"/>
                    <a:pt x="26833" y="5605"/>
                    <a:pt x="26792" y="5605"/>
                  </a:cubicBezTo>
                  <a:cubicBezTo>
                    <a:pt x="26673" y="5605"/>
                    <a:pt x="26569" y="5674"/>
                    <a:pt x="26519" y="5798"/>
                  </a:cubicBezTo>
                  <a:cubicBezTo>
                    <a:pt x="26286" y="6298"/>
                    <a:pt x="25985" y="6765"/>
                    <a:pt x="25685" y="7232"/>
                  </a:cubicBezTo>
                  <a:cubicBezTo>
                    <a:pt x="25385" y="7732"/>
                    <a:pt x="25051" y="8166"/>
                    <a:pt x="24685" y="8566"/>
                  </a:cubicBezTo>
                  <a:cubicBezTo>
                    <a:pt x="24318" y="9000"/>
                    <a:pt x="23884" y="9334"/>
                    <a:pt x="23417" y="9600"/>
                  </a:cubicBezTo>
                  <a:cubicBezTo>
                    <a:pt x="23217" y="9734"/>
                    <a:pt x="22983" y="9834"/>
                    <a:pt x="22716" y="9901"/>
                  </a:cubicBezTo>
                  <a:cubicBezTo>
                    <a:pt x="22551" y="9924"/>
                    <a:pt x="22386" y="9948"/>
                    <a:pt x="22221" y="9948"/>
                  </a:cubicBezTo>
                  <a:cubicBezTo>
                    <a:pt x="22153" y="9948"/>
                    <a:pt x="22084" y="9944"/>
                    <a:pt x="22016" y="9934"/>
                  </a:cubicBezTo>
                  <a:lnTo>
                    <a:pt x="21782" y="9901"/>
                  </a:lnTo>
                  <a:lnTo>
                    <a:pt x="21616" y="9867"/>
                  </a:lnTo>
                  <a:cubicBezTo>
                    <a:pt x="21516" y="9834"/>
                    <a:pt x="21416" y="9767"/>
                    <a:pt x="21315" y="9734"/>
                  </a:cubicBezTo>
                  <a:cubicBezTo>
                    <a:pt x="21082" y="9600"/>
                    <a:pt x="20915" y="9434"/>
                    <a:pt x="20748" y="9234"/>
                  </a:cubicBezTo>
                  <a:cubicBezTo>
                    <a:pt x="20448" y="8833"/>
                    <a:pt x="20248" y="8333"/>
                    <a:pt x="20148" y="7833"/>
                  </a:cubicBezTo>
                  <a:cubicBezTo>
                    <a:pt x="20048" y="7299"/>
                    <a:pt x="20015" y="6732"/>
                    <a:pt x="20015" y="6198"/>
                  </a:cubicBezTo>
                  <a:cubicBezTo>
                    <a:pt x="20015" y="5931"/>
                    <a:pt x="20048" y="5631"/>
                    <a:pt x="20048" y="5364"/>
                  </a:cubicBezTo>
                  <a:cubicBezTo>
                    <a:pt x="20081" y="5097"/>
                    <a:pt x="20115" y="4797"/>
                    <a:pt x="20181" y="4564"/>
                  </a:cubicBezTo>
                  <a:cubicBezTo>
                    <a:pt x="20215" y="4363"/>
                    <a:pt x="20115" y="4197"/>
                    <a:pt x="19948" y="4130"/>
                  </a:cubicBezTo>
                  <a:cubicBezTo>
                    <a:pt x="19894" y="4103"/>
                    <a:pt x="19838" y="4091"/>
                    <a:pt x="19783" y="4091"/>
                  </a:cubicBezTo>
                  <a:cubicBezTo>
                    <a:pt x="19632" y="4091"/>
                    <a:pt x="19487" y="4184"/>
                    <a:pt x="19414" y="4330"/>
                  </a:cubicBezTo>
                  <a:cubicBezTo>
                    <a:pt x="19314" y="4597"/>
                    <a:pt x="19181" y="4864"/>
                    <a:pt x="19014" y="5131"/>
                  </a:cubicBezTo>
                  <a:cubicBezTo>
                    <a:pt x="18880" y="5397"/>
                    <a:pt x="18714" y="5631"/>
                    <a:pt x="18547" y="5898"/>
                  </a:cubicBezTo>
                  <a:cubicBezTo>
                    <a:pt x="18380" y="6131"/>
                    <a:pt x="18213" y="6365"/>
                    <a:pt x="18013" y="6598"/>
                  </a:cubicBezTo>
                  <a:cubicBezTo>
                    <a:pt x="17846" y="6832"/>
                    <a:pt x="17646" y="7032"/>
                    <a:pt x="17413" y="7232"/>
                  </a:cubicBezTo>
                  <a:cubicBezTo>
                    <a:pt x="17313" y="7332"/>
                    <a:pt x="17213" y="7432"/>
                    <a:pt x="17079" y="7499"/>
                  </a:cubicBezTo>
                  <a:cubicBezTo>
                    <a:pt x="16979" y="7599"/>
                    <a:pt x="16879" y="7699"/>
                    <a:pt x="16746" y="7766"/>
                  </a:cubicBezTo>
                  <a:lnTo>
                    <a:pt x="16379" y="7966"/>
                  </a:lnTo>
                  <a:lnTo>
                    <a:pt x="15978" y="8099"/>
                  </a:lnTo>
                  <a:cubicBezTo>
                    <a:pt x="15878" y="8133"/>
                    <a:pt x="15745" y="8166"/>
                    <a:pt x="15611" y="8199"/>
                  </a:cubicBezTo>
                  <a:lnTo>
                    <a:pt x="15411" y="8233"/>
                  </a:lnTo>
                  <a:lnTo>
                    <a:pt x="14844" y="8233"/>
                  </a:lnTo>
                  <a:lnTo>
                    <a:pt x="14377" y="8133"/>
                  </a:lnTo>
                  <a:lnTo>
                    <a:pt x="14310" y="8133"/>
                  </a:lnTo>
                  <a:lnTo>
                    <a:pt x="14210" y="8099"/>
                  </a:lnTo>
                  <a:lnTo>
                    <a:pt x="14044" y="7999"/>
                  </a:lnTo>
                  <a:cubicBezTo>
                    <a:pt x="13910" y="7966"/>
                    <a:pt x="13777" y="7899"/>
                    <a:pt x="13677" y="7833"/>
                  </a:cubicBezTo>
                  <a:cubicBezTo>
                    <a:pt x="13543" y="7766"/>
                    <a:pt x="13443" y="7699"/>
                    <a:pt x="13310" y="7599"/>
                  </a:cubicBezTo>
                  <a:lnTo>
                    <a:pt x="13010" y="7332"/>
                  </a:lnTo>
                  <a:cubicBezTo>
                    <a:pt x="12909" y="7232"/>
                    <a:pt x="12809" y="7132"/>
                    <a:pt x="12743" y="7032"/>
                  </a:cubicBezTo>
                  <a:cubicBezTo>
                    <a:pt x="12643" y="6899"/>
                    <a:pt x="12576" y="6798"/>
                    <a:pt x="12509" y="6665"/>
                  </a:cubicBezTo>
                  <a:cubicBezTo>
                    <a:pt x="12342" y="6432"/>
                    <a:pt x="12242" y="6165"/>
                    <a:pt x="12109" y="5898"/>
                  </a:cubicBezTo>
                  <a:lnTo>
                    <a:pt x="11975" y="5498"/>
                  </a:lnTo>
                  <a:cubicBezTo>
                    <a:pt x="11942" y="5364"/>
                    <a:pt x="11909" y="5231"/>
                    <a:pt x="11875" y="5064"/>
                  </a:cubicBezTo>
                  <a:cubicBezTo>
                    <a:pt x="11809" y="4797"/>
                    <a:pt x="11775" y="4497"/>
                    <a:pt x="11742" y="4197"/>
                  </a:cubicBezTo>
                  <a:cubicBezTo>
                    <a:pt x="11709" y="3896"/>
                    <a:pt x="11675" y="3596"/>
                    <a:pt x="11675" y="3329"/>
                  </a:cubicBezTo>
                  <a:cubicBezTo>
                    <a:pt x="11675" y="3029"/>
                    <a:pt x="11675" y="2729"/>
                    <a:pt x="11709" y="2429"/>
                  </a:cubicBezTo>
                  <a:cubicBezTo>
                    <a:pt x="11688" y="2200"/>
                    <a:pt x="11498" y="2049"/>
                    <a:pt x="11301" y="2049"/>
                  </a:cubicBezTo>
                  <a:cubicBezTo>
                    <a:pt x="11183" y="2049"/>
                    <a:pt x="11062" y="2103"/>
                    <a:pt x="10975" y="2229"/>
                  </a:cubicBezTo>
                  <a:cubicBezTo>
                    <a:pt x="10841" y="2462"/>
                    <a:pt x="10675" y="2729"/>
                    <a:pt x="10541" y="2962"/>
                  </a:cubicBezTo>
                  <a:cubicBezTo>
                    <a:pt x="10408" y="3196"/>
                    <a:pt x="10241" y="3429"/>
                    <a:pt x="10074" y="3663"/>
                  </a:cubicBezTo>
                  <a:cubicBezTo>
                    <a:pt x="9774" y="4130"/>
                    <a:pt x="9407" y="4530"/>
                    <a:pt x="9007" y="4930"/>
                  </a:cubicBezTo>
                  <a:cubicBezTo>
                    <a:pt x="8640" y="5297"/>
                    <a:pt x="8206" y="5631"/>
                    <a:pt x="7706" y="5831"/>
                  </a:cubicBezTo>
                  <a:cubicBezTo>
                    <a:pt x="7472" y="5931"/>
                    <a:pt x="7239" y="5998"/>
                    <a:pt x="6972" y="5998"/>
                  </a:cubicBezTo>
                  <a:cubicBezTo>
                    <a:pt x="6738" y="5998"/>
                    <a:pt x="6472" y="5965"/>
                    <a:pt x="6238" y="5898"/>
                  </a:cubicBezTo>
                  <a:cubicBezTo>
                    <a:pt x="6005" y="5798"/>
                    <a:pt x="5771" y="5698"/>
                    <a:pt x="5571" y="5564"/>
                  </a:cubicBezTo>
                  <a:lnTo>
                    <a:pt x="5404" y="5431"/>
                  </a:lnTo>
                  <a:lnTo>
                    <a:pt x="5271" y="5297"/>
                  </a:lnTo>
                  <a:cubicBezTo>
                    <a:pt x="5171" y="5231"/>
                    <a:pt x="5071" y="5131"/>
                    <a:pt x="5004" y="5031"/>
                  </a:cubicBezTo>
                  <a:lnTo>
                    <a:pt x="4770" y="4697"/>
                  </a:lnTo>
                  <a:lnTo>
                    <a:pt x="4570" y="4363"/>
                  </a:lnTo>
                  <a:cubicBezTo>
                    <a:pt x="4437" y="4097"/>
                    <a:pt x="4337" y="3863"/>
                    <a:pt x="4237" y="3596"/>
                  </a:cubicBezTo>
                  <a:cubicBezTo>
                    <a:pt x="4137" y="3329"/>
                    <a:pt x="4036" y="3096"/>
                    <a:pt x="3970" y="2796"/>
                  </a:cubicBezTo>
                  <a:cubicBezTo>
                    <a:pt x="3936" y="2529"/>
                    <a:pt x="3870" y="2229"/>
                    <a:pt x="3836" y="1962"/>
                  </a:cubicBezTo>
                  <a:cubicBezTo>
                    <a:pt x="3770" y="1695"/>
                    <a:pt x="3736" y="1395"/>
                    <a:pt x="3736" y="1128"/>
                  </a:cubicBezTo>
                  <a:cubicBezTo>
                    <a:pt x="3711" y="923"/>
                    <a:pt x="3685" y="699"/>
                    <a:pt x="3675" y="485"/>
                  </a:cubicBezTo>
                  <a:lnTo>
                    <a:pt x="3675" y="485"/>
                  </a:lnTo>
                  <a:cubicBezTo>
                    <a:pt x="3684" y="466"/>
                    <a:pt x="3693" y="447"/>
                    <a:pt x="3703" y="427"/>
                  </a:cubicBezTo>
                  <a:lnTo>
                    <a:pt x="3672" y="422"/>
                  </a:lnTo>
                  <a:lnTo>
                    <a:pt x="3672" y="422"/>
                  </a:lnTo>
                  <a:cubicBezTo>
                    <a:pt x="3670" y="378"/>
                    <a:pt x="3670" y="336"/>
                    <a:pt x="3670" y="294"/>
                  </a:cubicBezTo>
                  <a:cubicBezTo>
                    <a:pt x="3670" y="194"/>
                    <a:pt x="3603" y="94"/>
                    <a:pt x="3503" y="27"/>
                  </a:cubicBezTo>
                  <a:cubicBezTo>
                    <a:pt x="3467" y="9"/>
                    <a:pt x="342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42;p62">
              <a:extLst>
                <a:ext uri="{FF2B5EF4-FFF2-40B4-BE49-F238E27FC236}">
                  <a16:creationId xmlns:a16="http://schemas.microsoft.com/office/drawing/2014/main" id="{D96960F8-2EBE-1AF0-3330-7763D5FBA984}"/>
                </a:ext>
              </a:extLst>
            </p:cNvPr>
            <p:cNvSpPr/>
            <p:nvPr/>
          </p:nvSpPr>
          <p:spPr>
            <a:xfrm>
              <a:off x="3244775" y="2259200"/>
              <a:ext cx="40050" cy="115475"/>
            </a:xfrm>
            <a:custGeom>
              <a:avLst/>
              <a:gdLst/>
              <a:ahLst/>
              <a:cxnLst/>
              <a:rect l="l" t="t" r="r" b="b"/>
              <a:pathLst>
                <a:path w="1602" h="4619" extrusionOk="0">
                  <a:moveTo>
                    <a:pt x="50" y="1"/>
                  </a:moveTo>
                  <a:cubicBezTo>
                    <a:pt x="31" y="1"/>
                    <a:pt x="1" y="16"/>
                    <a:pt x="1" y="16"/>
                  </a:cubicBezTo>
                  <a:cubicBezTo>
                    <a:pt x="568" y="1483"/>
                    <a:pt x="1035" y="2984"/>
                    <a:pt x="1402" y="4519"/>
                  </a:cubicBezTo>
                  <a:cubicBezTo>
                    <a:pt x="1402" y="4585"/>
                    <a:pt x="1452" y="4619"/>
                    <a:pt x="1502" y="4619"/>
                  </a:cubicBezTo>
                  <a:cubicBezTo>
                    <a:pt x="1552" y="4619"/>
                    <a:pt x="1602" y="4585"/>
                    <a:pt x="1602" y="4519"/>
                  </a:cubicBezTo>
                  <a:cubicBezTo>
                    <a:pt x="1402" y="2951"/>
                    <a:pt x="601" y="1483"/>
                    <a:pt x="68" y="16"/>
                  </a:cubicBezTo>
                  <a:cubicBezTo>
                    <a:pt x="68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43;p62">
              <a:extLst>
                <a:ext uri="{FF2B5EF4-FFF2-40B4-BE49-F238E27FC236}">
                  <a16:creationId xmlns:a16="http://schemas.microsoft.com/office/drawing/2014/main" id="{F2137463-F022-A055-F71D-70B31882DCD3}"/>
                </a:ext>
              </a:extLst>
            </p:cNvPr>
            <p:cNvSpPr/>
            <p:nvPr/>
          </p:nvSpPr>
          <p:spPr>
            <a:xfrm>
              <a:off x="3307325" y="2040375"/>
              <a:ext cx="44225" cy="239025"/>
            </a:xfrm>
            <a:custGeom>
              <a:avLst/>
              <a:gdLst/>
              <a:ahLst/>
              <a:cxnLst/>
              <a:rect l="l" t="t" r="r" b="b"/>
              <a:pathLst>
                <a:path w="1769" h="9561" extrusionOk="0">
                  <a:moveTo>
                    <a:pt x="78" y="0"/>
                  </a:moveTo>
                  <a:cubicBezTo>
                    <a:pt x="48" y="0"/>
                    <a:pt x="1" y="39"/>
                    <a:pt x="1" y="62"/>
                  </a:cubicBezTo>
                  <a:cubicBezTo>
                    <a:pt x="968" y="2998"/>
                    <a:pt x="1235" y="6367"/>
                    <a:pt x="1502" y="9436"/>
                  </a:cubicBezTo>
                  <a:cubicBezTo>
                    <a:pt x="1502" y="9519"/>
                    <a:pt x="1568" y="9561"/>
                    <a:pt x="1635" y="9561"/>
                  </a:cubicBezTo>
                  <a:cubicBezTo>
                    <a:pt x="1702" y="9561"/>
                    <a:pt x="1769" y="9519"/>
                    <a:pt x="1769" y="9436"/>
                  </a:cubicBezTo>
                  <a:cubicBezTo>
                    <a:pt x="1769" y="6200"/>
                    <a:pt x="1201" y="3031"/>
                    <a:pt x="101" y="29"/>
                  </a:cubicBezTo>
                  <a:cubicBezTo>
                    <a:pt x="101" y="8"/>
                    <a:pt x="91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44;p62">
              <a:extLst>
                <a:ext uri="{FF2B5EF4-FFF2-40B4-BE49-F238E27FC236}">
                  <a16:creationId xmlns:a16="http://schemas.microsoft.com/office/drawing/2014/main" id="{7B09A8C2-FAEE-CDE6-A77F-7A01B6C623AD}"/>
                </a:ext>
              </a:extLst>
            </p:cNvPr>
            <p:cNvSpPr/>
            <p:nvPr/>
          </p:nvSpPr>
          <p:spPr>
            <a:xfrm>
              <a:off x="3463025" y="2040125"/>
              <a:ext cx="38625" cy="130675"/>
            </a:xfrm>
            <a:custGeom>
              <a:avLst/>
              <a:gdLst/>
              <a:ahLst/>
              <a:cxnLst/>
              <a:rect l="l" t="t" r="r" b="b"/>
              <a:pathLst>
                <a:path w="1545" h="5227" extrusionOk="0">
                  <a:moveTo>
                    <a:pt x="1483" y="0"/>
                  </a:moveTo>
                  <a:cubicBezTo>
                    <a:pt x="1463" y="0"/>
                    <a:pt x="1445" y="11"/>
                    <a:pt x="1445" y="39"/>
                  </a:cubicBezTo>
                  <a:cubicBezTo>
                    <a:pt x="1078" y="1707"/>
                    <a:pt x="544" y="3375"/>
                    <a:pt x="44" y="5009"/>
                  </a:cubicBezTo>
                  <a:cubicBezTo>
                    <a:pt x="0" y="5139"/>
                    <a:pt x="98" y="5227"/>
                    <a:pt x="189" y="5227"/>
                  </a:cubicBezTo>
                  <a:cubicBezTo>
                    <a:pt x="239" y="5227"/>
                    <a:pt x="287" y="5201"/>
                    <a:pt x="311" y="5143"/>
                  </a:cubicBezTo>
                  <a:cubicBezTo>
                    <a:pt x="1111" y="3541"/>
                    <a:pt x="1178" y="1740"/>
                    <a:pt x="1545" y="39"/>
                  </a:cubicBezTo>
                  <a:cubicBezTo>
                    <a:pt x="1545" y="20"/>
                    <a:pt x="1511" y="0"/>
                    <a:pt x="1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45;p62">
              <a:extLst>
                <a:ext uri="{FF2B5EF4-FFF2-40B4-BE49-F238E27FC236}">
                  <a16:creationId xmlns:a16="http://schemas.microsoft.com/office/drawing/2014/main" id="{C9B10AF5-56A6-BDA3-4832-DD344BD3578E}"/>
                </a:ext>
              </a:extLst>
            </p:cNvPr>
            <p:cNvSpPr/>
            <p:nvPr/>
          </p:nvSpPr>
          <p:spPr>
            <a:xfrm>
              <a:off x="3440975" y="2218075"/>
              <a:ext cx="17325" cy="48525"/>
            </a:xfrm>
            <a:custGeom>
              <a:avLst/>
              <a:gdLst/>
              <a:ahLst/>
              <a:cxnLst/>
              <a:rect l="l" t="t" r="r" b="b"/>
              <a:pathLst>
                <a:path w="693" h="1941" extrusionOk="0">
                  <a:moveTo>
                    <a:pt x="671" y="1"/>
                  </a:moveTo>
                  <a:cubicBezTo>
                    <a:pt x="659" y="1"/>
                    <a:pt x="642" y="9"/>
                    <a:pt x="626" y="26"/>
                  </a:cubicBezTo>
                  <a:cubicBezTo>
                    <a:pt x="492" y="660"/>
                    <a:pt x="292" y="1294"/>
                    <a:pt x="25" y="1861"/>
                  </a:cubicBezTo>
                  <a:cubicBezTo>
                    <a:pt x="1" y="1910"/>
                    <a:pt x="30" y="1940"/>
                    <a:pt x="60" y="1940"/>
                  </a:cubicBezTo>
                  <a:cubicBezTo>
                    <a:pt x="72" y="1940"/>
                    <a:pt x="83" y="1936"/>
                    <a:pt x="92" y="1927"/>
                  </a:cubicBezTo>
                  <a:cubicBezTo>
                    <a:pt x="359" y="1294"/>
                    <a:pt x="559" y="693"/>
                    <a:pt x="692" y="26"/>
                  </a:cubicBezTo>
                  <a:cubicBezTo>
                    <a:pt x="692" y="9"/>
                    <a:pt x="684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46;p62">
              <a:extLst>
                <a:ext uri="{FF2B5EF4-FFF2-40B4-BE49-F238E27FC236}">
                  <a16:creationId xmlns:a16="http://schemas.microsoft.com/office/drawing/2014/main" id="{DE4ABC2D-9C69-7C66-86C1-5F9D07911BAD}"/>
                </a:ext>
              </a:extLst>
            </p:cNvPr>
            <p:cNvSpPr/>
            <p:nvPr/>
          </p:nvSpPr>
          <p:spPr>
            <a:xfrm>
              <a:off x="3381000" y="2329075"/>
              <a:ext cx="28925" cy="59700"/>
            </a:xfrm>
            <a:custGeom>
              <a:avLst/>
              <a:gdLst/>
              <a:ahLst/>
              <a:cxnLst/>
              <a:rect l="l" t="t" r="r" b="b"/>
              <a:pathLst>
                <a:path w="1157" h="2388" extrusionOk="0">
                  <a:moveTo>
                    <a:pt x="1108" y="1"/>
                  </a:moveTo>
                  <a:cubicBezTo>
                    <a:pt x="1090" y="1"/>
                    <a:pt x="1070" y="9"/>
                    <a:pt x="1056" y="23"/>
                  </a:cubicBezTo>
                  <a:cubicBezTo>
                    <a:pt x="589" y="690"/>
                    <a:pt x="256" y="1424"/>
                    <a:pt x="22" y="2224"/>
                  </a:cubicBezTo>
                  <a:cubicBezTo>
                    <a:pt x="0" y="2313"/>
                    <a:pt x="111" y="2387"/>
                    <a:pt x="208" y="2387"/>
                  </a:cubicBezTo>
                  <a:cubicBezTo>
                    <a:pt x="256" y="2387"/>
                    <a:pt x="300" y="2369"/>
                    <a:pt x="323" y="2324"/>
                  </a:cubicBezTo>
                  <a:cubicBezTo>
                    <a:pt x="723" y="1624"/>
                    <a:pt x="990" y="856"/>
                    <a:pt x="1157" y="56"/>
                  </a:cubicBezTo>
                  <a:cubicBezTo>
                    <a:pt x="1157" y="17"/>
                    <a:pt x="1134" y="1"/>
                    <a:pt x="1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47;p62">
              <a:extLst>
                <a:ext uri="{FF2B5EF4-FFF2-40B4-BE49-F238E27FC236}">
                  <a16:creationId xmlns:a16="http://schemas.microsoft.com/office/drawing/2014/main" id="{7B77D180-74D7-FB3E-7B0B-3A50DDD37D49}"/>
                </a:ext>
              </a:extLst>
            </p:cNvPr>
            <p:cNvSpPr/>
            <p:nvPr/>
          </p:nvSpPr>
          <p:spPr>
            <a:xfrm>
              <a:off x="3568225" y="2129125"/>
              <a:ext cx="121900" cy="95625"/>
            </a:xfrm>
            <a:custGeom>
              <a:avLst/>
              <a:gdLst/>
              <a:ahLst/>
              <a:cxnLst/>
              <a:rect l="l" t="t" r="r" b="b"/>
              <a:pathLst>
                <a:path w="4876" h="3825" extrusionOk="0">
                  <a:moveTo>
                    <a:pt x="4837" y="1"/>
                  </a:moveTo>
                  <a:cubicBezTo>
                    <a:pt x="4828" y="1"/>
                    <a:pt x="4819" y="5"/>
                    <a:pt x="4809" y="15"/>
                  </a:cubicBezTo>
                  <a:cubicBezTo>
                    <a:pt x="3241" y="1182"/>
                    <a:pt x="1607" y="2283"/>
                    <a:pt x="106" y="3584"/>
                  </a:cubicBezTo>
                  <a:cubicBezTo>
                    <a:pt x="0" y="3663"/>
                    <a:pt x="81" y="3824"/>
                    <a:pt x="186" y="3824"/>
                  </a:cubicBezTo>
                  <a:cubicBezTo>
                    <a:pt x="214" y="3824"/>
                    <a:pt x="244" y="3813"/>
                    <a:pt x="272" y="3784"/>
                  </a:cubicBezTo>
                  <a:cubicBezTo>
                    <a:pt x="1940" y="2683"/>
                    <a:pt x="3708" y="1716"/>
                    <a:pt x="4876" y="48"/>
                  </a:cubicBezTo>
                  <a:cubicBezTo>
                    <a:pt x="4876" y="25"/>
                    <a:pt x="4859" y="1"/>
                    <a:pt x="4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8;p62">
              <a:extLst>
                <a:ext uri="{FF2B5EF4-FFF2-40B4-BE49-F238E27FC236}">
                  <a16:creationId xmlns:a16="http://schemas.microsoft.com/office/drawing/2014/main" id="{E99A9063-D2B2-A594-85E4-482D5DA19783}"/>
                </a:ext>
              </a:extLst>
            </p:cNvPr>
            <p:cNvSpPr/>
            <p:nvPr/>
          </p:nvSpPr>
          <p:spPr>
            <a:xfrm>
              <a:off x="3492150" y="2252750"/>
              <a:ext cx="47650" cy="38475"/>
            </a:xfrm>
            <a:custGeom>
              <a:avLst/>
              <a:gdLst/>
              <a:ahLst/>
              <a:cxnLst/>
              <a:rect l="l" t="t" r="r" b="b"/>
              <a:pathLst>
                <a:path w="1906" h="1539" extrusionOk="0">
                  <a:moveTo>
                    <a:pt x="1776" y="0"/>
                  </a:moveTo>
                  <a:cubicBezTo>
                    <a:pt x="1766" y="0"/>
                    <a:pt x="1757" y="2"/>
                    <a:pt x="1747" y="7"/>
                  </a:cubicBezTo>
                  <a:cubicBezTo>
                    <a:pt x="1114" y="340"/>
                    <a:pt x="547" y="774"/>
                    <a:pt x="80" y="1308"/>
                  </a:cubicBezTo>
                  <a:cubicBezTo>
                    <a:pt x="1" y="1413"/>
                    <a:pt x="87" y="1538"/>
                    <a:pt x="193" y="1538"/>
                  </a:cubicBezTo>
                  <a:cubicBezTo>
                    <a:pt x="221" y="1538"/>
                    <a:pt x="251" y="1529"/>
                    <a:pt x="280" y="1508"/>
                  </a:cubicBezTo>
                  <a:cubicBezTo>
                    <a:pt x="847" y="1107"/>
                    <a:pt x="1347" y="640"/>
                    <a:pt x="1848" y="140"/>
                  </a:cubicBezTo>
                  <a:cubicBezTo>
                    <a:pt x="1905" y="82"/>
                    <a:pt x="1838" y="0"/>
                    <a:pt x="1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9;p62">
              <a:extLst>
                <a:ext uri="{FF2B5EF4-FFF2-40B4-BE49-F238E27FC236}">
                  <a16:creationId xmlns:a16="http://schemas.microsoft.com/office/drawing/2014/main" id="{5878A06F-2530-1DB8-8296-A7C63D655056}"/>
                </a:ext>
              </a:extLst>
            </p:cNvPr>
            <p:cNvSpPr/>
            <p:nvPr/>
          </p:nvSpPr>
          <p:spPr>
            <a:xfrm>
              <a:off x="3444925" y="2311200"/>
              <a:ext cx="150725" cy="95175"/>
            </a:xfrm>
            <a:custGeom>
              <a:avLst/>
              <a:gdLst/>
              <a:ahLst/>
              <a:cxnLst/>
              <a:rect l="l" t="t" r="r" b="b"/>
              <a:pathLst>
                <a:path w="6029" h="3807" extrusionOk="0">
                  <a:moveTo>
                    <a:pt x="5866" y="1"/>
                  </a:moveTo>
                  <a:cubicBezTo>
                    <a:pt x="5857" y="1"/>
                    <a:pt x="5848" y="2"/>
                    <a:pt x="5838" y="4"/>
                  </a:cubicBezTo>
                  <a:cubicBezTo>
                    <a:pt x="3470" y="437"/>
                    <a:pt x="1935" y="2505"/>
                    <a:pt x="1" y="3773"/>
                  </a:cubicBezTo>
                  <a:lnTo>
                    <a:pt x="1" y="3806"/>
                  </a:lnTo>
                  <a:cubicBezTo>
                    <a:pt x="2069" y="2806"/>
                    <a:pt x="3737" y="1205"/>
                    <a:pt x="5871" y="271"/>
                  </a:cubicBezTo>
                  <a:cubicBezTo>
                    <a:pt x="6028" y="239"/>
                    <a:pt x="600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50;p62">
              <a:extLst>
                <a:ext uri="{FF2B5EF4-FFF2-40B4-BE49-F238E27FC236}">
                  <a16:creationId xmlns:a16="http://schemas.microsoft.com/office/drawing/2014/main" id="{8440DC13-EE8F-9EC7-E8E4-B6B56B54DFA2}"/>
                </a:ext>
              </a:extLst>
            </p:cNvPr>
            <p:cNvSpPr/>
            <p:nvPr/>
          </p:nvSpPr>
          <p:spPr>
            <a:xfrm>
              <a:off x="3562825" y="2323700"/>
              <a:ext cx="61175" cy="37875"/>
            </a:xfrm>
            <a:custGeom>
              <a:avLst/>
              <a:gdLst/>
              <a:ahLst/>
              <a:cxnLst/>
              <a:rect l="l" t="t" r="r" b="b"/>
              <a:pathLst>
                <a:path w="2447" h="1515" extrusionOk="0">
                  <a:moveTo>
                    <a:pt x="2279" y="0"/>
                  </a:moveTo>
                  <a:cubicBezTo>
                    <a:pt x="2271" y="0"/>
                    <a:pt x="2264" y="1"/>
                    <a:pt x="2256" y="4"/>
                  </a:cubicBezTo>
                  <a:cubicBezTo>
                    <a:pt x="1389" y="304"/>
                    <a:pt x="655" y="805"/>
                    <a:pt x="55" y="1438"/>
                  </a:cubicBezTo>
                  <a:cubicBezTo>
                    <a:pt x="1" y="1465"/>
                    <a:pt x="34" y="1514"/>
                    <a:pt x="84" y="1514"/>
                  </a:cubicBezTo>
                  <a:cubicBezTo>
                    <a:pt x="96" y="1514"/>
                    <a:pt x="109" y="1511"/>
                    <a:pt x="121" y="1505"/>
                  </a:cubicBezTo>
                  <a:cubicBezTo>
                    <a:pt x="822" y="1038"/>
                    <a:pt x="1556" y="604"/>
                    <a:pt x="2323" y="238"/>
                  </a:cubicBezTo>
                  <a:cubicBezTo>
                    <a:pt x="2446" y="176"/>
                    <a:pt x="2370" y="0"/>
                    <a:pt x="2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51;p62">
              <a:extLst>
                <a:ext uri="{FF2B5EF4-FFF2-40B4-BE49-F238E27FC236}">
                  <a16:creationId xmlns:a16="http://schemas.microsoft.com/office/drawing/2014/main" id="{BAAD8B53-172E-6088-18A4-EA39598696A3}"/>
                </a:ext>
              </a:extLst>
            </p:cNvPr>
            <p:cNvSpPr/>
            <p:nvPr/>
          </p:nvSpPr>
          <p:spPr>
            <a:xfrm>
              <a:off x="3330675" y="2308250"/>
              <a:ext cx="19200" cy="75500"/>
            </a:xfrm>
            <a:custGeom>
              <a:avLst/>
              <a:gdLst/>
              <a:ahLst/>
              <a:cxnLst/>
              <a:rect l="l" t="t" r="r" b="b"/>
              <a:pathLst>
                <a:path w="768" h="3020" extrusionOk="0">
                  <a:moveTo>
                    <a:pt x="390" y="1"/>
                  </a:moveTo>
                  <a:cubicBezTo>
                    <a:pt x="291" y="1"/>
                    <a:pt x="185" y="68"/>
                    <a:pt x="167" y="188"/>
                  </a:cubicBezTo>
                  <a:cubicBezTo>
                    <a:pt x="1" y="1056"/>
                    <a:pt x="34" y="1990"/>
                    <a:pt x="301" y="2857"/>
                  </a:cubicBezTo>
                  <a:cubicBezTo>
                    <a:pt x="335" y="2961"/>
                    <a:pt x="442" y="3020"/>
                    <a:pt x="537" y="3020"/>
                  </a:cubicBezTo>
                  <a:cubicBezTo>
                    <a:pt x="624" y="3020"/>
                    <a:pt x="701" y="2969"/>
                    <a:pt x="701" y="2857"/>
                  </a:cubicBezTo>
                  <a:cubicBezTo>
                    <a:pt x="768" y="1956"/>
                    <a:pt x="701" y="1056"/>
                    <a:pt x="568" y="188"/>
                  </a:cubicBezTo>
                  <a:cubicBezTo>
                    <a:pt x="568" y="59"/>
                    <a:pt x="482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645;p59">
            <a:extLst>
              <a:ext uri="{FF2B5EF4-FFF2-40B4-BE49-F238E27FC236}">
                <a16:creationId xmlns:a16="http://schemas.microsoft.com/office/drawing/2014/main" id="{D98D4B93-4487-5C49-17FE-BA471816D629}"/>
              </a:ext>
            </a:extLst>
          </p:cNvPr>
          <p:cNvGrpSpPr/>
          <p:nvPr/>
        </p:nvGrpSpPr>
        <p:grpSpPr>
          <a:xfrm rot="1653028" flipH="1">
            <a:off x="1545553" y="-497618"/>
            <a:ext cx="1719310" cy="916179"/>
            <a:chOff x="7463504" y="3075665"/>
            <a:chExt cx="2603050" cy="1387103"/>
          </a:xfrm>
        </p:grpSpPr>
        <p:sp>
          <p:nvSpPr>
            <p:cNvPr id="34" name="Google Shape;2646;p59">
              <a:extLst>
                <a:ext uri="{FF2B5EF4-FFF2-40B4-BE49-F238E27FC236}">
                  <a16:creationId xmlns:a16="http://schemas.microsoft.com/office/drawing/2014/main" id="{AB8A6AD9-DC25-57E8-96B8-1F9E9B56EB4F}"/>
                </a:ext>
              </a:extLst>
            </p:cNvPr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47;p59">
              <a:extLst>
                <a:ext uri="{FF2B5EF4-FFF2-40B4-BE49-F238E27FC236}">
                  <a16:creationId xmlns:a16="http://schemas.microsoft.com/office/drawing/2014/main" id="{6033DA08-067C-13A1-F553-DE7FF0081C01}"/>
                </a:ext>
              </a:extLst>
            </p:cNvPr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8;p59">
              <a:extLst>
                <a:ext uri="{FF2B5EF4-FFF2-40B4-BE49-F238E27FC236}">
                  <a16:creationId xmlns:a16="http://schemas.microsoft.com/office/drawing/2014/main" id="{8E7A8313-BAF1-F19C-4496-E4F5B5B43F7D}"/>
                </a:ext>
              </a:extLst>
            </p:cNvPr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49;p59">
              <a:extLst>
                <a:ext uri="{FF2B5EF4-FFF2-40B4-BE49-F238E27FC236}">
                  <a16:creationId xmlns:a16="http://schemas.microsoft.com/office/drawing/2014/main" id="{CF440374-D5ED-B45D-5068-2B875B8B5127}"/>
                </a:ext>
              </a:extLst>
            </p:cNvPr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50;p59">
              <a:extLst>
                <a:ext uri="{FF2B5EF4-FFF2-40B4-BE49-F238E27FC236}">
                  <a16:creationId xmlns:a16="http://schemas.microsoft.com/office/drawing/2014/main" id="{EF3EC8A7-FE45-5EC8-744B-E089C7F0D800}"/>
                </a:ext>
              </a:extLst>
            </p:cNvPr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51;p59">
              <a:extLst>
                <a:ext uri="{FF2B5EF4-FFF2-40B4-BE49-F238E27FC236}">
                  <a16:creationId xmlns:a16="http://schemas.microsoft.com/office/drawing/2014/main" id="{584916A9-3615-120A-B449-8D14B2BA6652}"/>
                </a:ext>
              </a:extLst>
            </p:cNvPr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52;p59">
              <a:extLst>
                <a:ext uri="{FF2B5EF4-FFF2-40B4-BE49-F238E27FC236}">
                  <a16:creationId xmlns:a16="http://schemas.microsoft.com/office/drawing/2014/main" id="{5D6B69E2-D2A0-3DFC-D282-28234D46B868}"/>
                </a:ext>
              </a:extLst>
            </p:cNvPr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53;p59">
              <a:extLst>
                <a:ext uri="{FF2B5EF4-FFF2-40B4-BE49-F238E27FC236}">
                  <a16:creationId xmlns:a16="http://schemas.microsoft.com/office/drawing/2014/main" id="{544B0D16-59D6-0813-3F87-A823DF0E1989}"/>
                </a:ext>
              </a:extLst>
            </p:cNvPr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54;p59">
              <a:extLst>
                <a:ext uri="{FF2B5EF4-FFF2-40B4-BE49-F238E27FC236}">
                  <a16:creationId xmlns:a16="http://schemas.microsoft.com/office/drawing/2014/main" id="{64ECEADE-A5A5-2339-04C1-A94EE55A487D}"/>
                </a:ext>
              </a:extLst>
            </p:cNvPr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55;p59">
              <a:extLst>
                <a:ext uri="{FF2B5EF4-FFF2-40B4-BE49-F238E27FC236}">
                  <a16:creationId xmlns:a16="http://schemas.microsoft.com/office/drawing/2014/main" id="{721A3B1E-A08A-B527-37B8-FD00609EA18A}"/>
                </a:ext>
              </a:extLst>
            </p:cNvPr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56;p59">
              <a:extLst>
                <a:ext uri="{FF2B5EF4-FFF2-40B4-BE49-F238E27FC236}">
                  <a16:creationId xmlns:a16="http://schemas.microsoft.com/office/drawing/2014/main" id="{8F09A349-5F87-A9CD-525A-E8279DFDE7A9}"/>
                </a:ext>
              </a:extLst>
            </p:cNvPr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57;p59">
              <a:extLst>
                <a:ext uri="{FF2B5EF4-FFF2-40B4-BE49-F238E27FC236}">
                  <a16:creationId xmlns:a16="http://schemas.microsoft.com/office/drawing/2014/main" id="{D9998C85-11BB-DB70-1169-4804504D05CF}"/>
                </a:ext>
              </a:extLst>
            </p:cNvPr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58;p59">
              <a:extLst>
                <a:ext uri="{FF2B5EF4-FFF2-40B4-BE49-F238E27FC236}">
                  <a16:creationId xmlns:a16="http://schemas.microsoft.com/office/drawing/2014/main" id="{CE06D794-1439-70A0-51B8-FBFE1387C3B5}"/>
                </a:ext>
              </a:extLst>
            </p:cNvPr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59;p59">
              <a:extLst>
                <a:ext uri="{FF2B5EF4-FFF2-40B4-BE49-F238E27FC236}">
                  <a16:creationId xmlns:a16="http://schemas.microsoft.com/office/drawing/2014/main" id="{5AD3692E-8A48-8876-ABEA-8E0956B38DC0}"/>
                </a:ext>
              </a:extLst>
            </p:cNvPr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60;p59">
              <a:extLst>
                <a:ext uri="{FF2B5EF4-FFF2-40B4-BE49-F238E27FC236}">
                  <a16:creationId xmlns:a16="http://schemas.microsoft.com/office/drawing/2014/main" id="{AFCC9B3C-724A-A93D-3A6F-C83C8FF15B9E}"/>
                </a:ext>
              </a:extLst>
            </p:cNvPr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61;p59">
              <a:extLst>
                <a:ext uri="{FF2B5EF4-FFF2-40B4-BE49-F238E27FC236}">
                  <a16:creationId xmlns:a16="http://schemas.microsoft.com/office/drawing/2014/main" id="{CE8D8CAE-2AF7-3DFC-1826-44E0171D07E5}"/>
                </a:ext>
              </a:extLst>
            </p:cNvPr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62;p59">
              <a:extLst>
                <a:ext uri="{FF2B5EF4-FFF2-40B4-BE49-F238E27FC236}">
                  <a16:creationId xmlns:a16="http://schemas.microsoft.com/office/drawing/2014/main" id="{64B69C78-96C7-3626-161F-081FF4DB8AFB}"/>
                </a:ext>
              </a:extLst>
            </p:cNvPr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63;p59">
              <a:extLst>
                <a:ext uri="{FF2B5EF4-FFF2-40B4-BE49-F238E27FC236}">
                  <a16:creationId xmlns:a16="http://schemas.microsoft.com/office/drawing/2014/main" id="{1563AA2B-752B-7EB8-562C-DF02419CAA50}"/>
                </a:ext>
              </a:extLst>
            </p:cNvPr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64;p59">
              <a:extLst>
                <a:ext uri="{FF2B5EF4-FFF2-40B4-BE49-F238E27FC236}">
                  <a16:creationId xmlns:a16="http://schemas.microsoft.com/office/drawing/2014/main" id="{8417C6E2-1449-6F82-B1A3-15D3C1653887}"/>
                </a:ext>
              </a:extLst>
            </p:cNvPr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5;p59">
              <a:extLst>
                <a:ext uri="{FF2B5EF4-FFF2-40B4-BE49-F238E27FC236}">
                  <a16:creationId xmlns:a16="http://schemas.microsoft.com/office/drawing/2014/main" id="{3E03FDB2-DB1F-CF9B-4243-607936E41FC4}"/>
                </a:ext>
              </a:extLst>
            </p:cNvPr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66;p59">
              <a:extLst>
                <a:ext uri="{FF2B5EF4-FFF2-40B4-BE49-F238E27FC236}">
                  <a16:creationId xmlns:a16="http://schemas.microsoft.com/office/drawing/2014/main" id="{8416A8A0-9901-5640-5A38-FFF142BDCA90}"/>
                </a:ext>
              </a:extLst>
            </p:cNvPr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67;p59">
              <a:extLst>
                <a:ext uri="{FF2B5EF4-FFF2-40B4-BE49-F238E27FC236}">
                  <a16:creationId xmlns:a16="http://schemas.microsoft.com/office/drawing/2014/main" id="{F20AA350-6CF4-DA7D-C077-B8D3A1E8A614}"/>
                </a:ext>
              </a:extLst>
            </p:cNvPr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68;p59">
              <a:extLst>
                <a:ext uri="{FF2B5EF4-FFF2-40B4-BE49-F238E27FC236}">
                  <a16:creationId xmlns:a16="http://schemas.microsoft.com/office/drawing/2014/main" id="{1935C92F-305B-AE50-BB86-1C9FF03A2F05}"/>
                </a:ext>
              </a:extLst>
            </p:cNvPr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69;p59">
              <a:extLst>
                <a:ext uri="{FF2B5EF4-FFF2-40B4-BE49-F238E27FC236}">
                  <a16:creationId xmlns:a16="http://schemas.microsoft.com/office/drawing/2014/main" id="{CB9BD304-1338-F642-A2B8-5C99D555ECDB}"/>
                </a:ext>
              </a:extLst>
            </p:cNvPr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70;p59">
              <a:extLst>
                <a:ext uri="{FF2B5EF4-FFF2-40B4-BE49-F238E27FC236}">
                  <a16:creationId xmlns:a16="http://schemas.microsoft.com/office/drawing/2014/main" id="{3BCEC36A-78D8-6651-BFC3-380EDB729AA8}"/>
                </a:ext>
              </a:extLst>
            </p:cNvPr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71;p59">
              <a:extLst>
                <a:ext uri="{FF2B5EF4-FFF2-40B4-BE49-F238E27FC236}">
                  <a16:creationId xmlns:a16="http://schemas.microsoft.com/office/drawing/2014/main" id="{F39392DA-1515-61CD-B9A3-B186D19595F3}"/>
                </a:ext>
              </a:extLst>
            </p:cNvPr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72;p59">
              <a:extLst>
                <a:ext uri="{FF2B5EF4-FFF2-40B4-BE49-F238E27FC236}">
                  <a16:creationId xmlns:a16="http://schemas.microsoft.com/office/drawing/2014/main" id="{2301378E-0882-6C6C-AAF2-97AE2D30F85A}"/>
                </a:ext>
              </a:extLst>
            </p:cNvPr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73;p59">
              <a:extLst>
                <a:ext uri="{FF2B5EF4-FFF2-40B4-BE49-F238E27FC236}">
                  <a16:creationId xmlns:a16="http://schemas.microsoft.com/office/drawing/2014/main" id="{CA2CFA22-8C3A-D3BB-0408-94FF413630B7}"/>
                </a:ext>
              </a:extLst>
            </p:cNvPr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74;p59">
              <a:extLst>
                <a:ext uri="{FF2B5EF4-FFF2-40B4-BE49-F238E27FC236}">
                  <a16:creationId xmlns:a16="http://schemas.microsoft.com/office/drawing/2014/main" id="{A9A849ED-036C-E07F-9D66-6B9B90B366E5}"/>
                </a:ext>
              </a:extLst>
            </p:cNvPr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75;p59">
              <a:extLst>
                <a:ext uri="{FF2B5EF4-FFF2-40B4-BE49-F238E27FC236}">
                  <a16:creationId xmlns:a16="http://schemas.microsoft.com/office/drawing/2014/main" id="{0DDDE8CE-F969-73B7-8BDD-AFE5A77F31A5}"/>
                </a:ext>
              </a:extLst>
            </p:cNvPr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76;p59">
              <a:extLst>
                <a:ext uri="{FF2B5EF4-FFF2-40B4-BE49-F238E27FC236}">
                  <a16:creationId xmlns:a16="http://schemas.microsoft.com/office/drawing/2014/main" id="{3B2EE722-FB2B-E9E4-CBED-492F0B61A99E}"/>
                </a:ext>
              </a:extLst>
            </p:cNvPr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77;p59">
              <a:extLst>
                <a:ext uri="{FF2B5EF4-FFF2-40B4-BE49-F238E27FC236}">
                  <a16:creationId xmlns:a16="http://schemas.microsoft.com/office/drawing/2014/main" id="{92C66EBB-2862-6F51-D257-BE98193E756A}"/>
                </a:ext>
              </a:extLst>
            </p:cNvPr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78;p59">
              <a:extLst>
                <a:ext uri="{FF2B5EF4-FFF2-40B4-BE49-F238E27FC236}">
                  <a16:creationId xmlns:a16="http://schemas.microsoft.com/office/drawing/2014/main" id="{70FE440F-CB72-D52B-9445-BD9922CBC5F7}"/>
                </a:ext>
              </a:extLst>
            </p:cNvPr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65"/>
          <p:cNvSpPr txBox="1">
            <a:spLocks noGrp="1"/>
          </p:cNvSpPr>
          <p:nvPr>
            <p:ph type="title"/>
          </p:nvPr>
        </p:nvSpPr>
        <p:spPr>
          <a:xfrm>
            <a:off x="1353150" y="1330375"/>
            <a:ext cx="6437700" cy="17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3008" name="Google Shape;3008;p65"/>
          <p:cNvSpPr txBox="1">
            <a:spLocks noGrp="1"/>
          </p:cNvSpPr>
          <p:nvPr>
            <p:ph type="body" idx="1"/>
          </p:nvPr>
        </p:nvSpPr>
        <p:spPr>
          <a:xfrm>
            <a:off x="2032950" y="3202650"/>
            <a:ext cx="50781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Any Question?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3009" name="Google Shape;3009;p65"/>
          <p:cNvGrpSpPr/>
          <p:nvPr/>
        </p:nvGrpSpPr>
        <p:grpSpPr>
          <a:xfrm rot="-1062919">
            <a:off x="-558477" y="3702107"/>
            <a:ext cx="1654020" cy="540023"/>
            <a:chOff x="2564525" y="5223525"/>
            <a:chExt cx="2556110" cy="834547"/>
          </a:xfrm>
        </p:grpSpPr>
        <p:sp>
          <p:nvSpPr>
            <p:cNvPr id="3010" name="Google Shape;3010;p65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65"/>
          <p:cNvGrpSpPr/>
          <p:nvPr/>
        </p:nvGrpSpPr>
        <p:grpSpPr>
          <a:xfrm rot="1358433">
            <a:off x="7763679" y="1133409"/>
            <a:ext cx="1719595" cy="916331"/>
            <a:chOff x="7463504" y="3075665"/>
            <a:chExt cx="2603050" cy="1387103"/>
          </a:xfrm>
        </p:grpSpPr>
        <p:sp>
          <p:nvSpPr>
            <p:cNvPr id="3021" name="Google Shape;3021;p65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812;p85">
            <a:extLst>
              <a:ext uri="{FF2B5EF4-FFF2-40B4-BE49-F238E27FC236}">
                <a16:creationId xmlns:a16="http://schemas.microsoft.com/office/drawing/2014/main" id="{376F9F54-116B-AEE1-D9EC-5BB237C7A72A}"/>
              </a:ext>
            </a:extLst>
          </p:cNvPr>
          <p:cNvGrpSpPr/>
          <p:nvPr/>
        </p:nvGrpSpPr>
        <p:grpSpPr>
          <a:xfrm flipH="1">
            <a:off x="5240646" y="1222766"/>
            <a:ext cx="453560" cy="441247"/>
            <a:chOff x="3139275" y="3601950"/>
            <a:chExt cx="1492750" cy="1452225"/>
          </a:xfrm>
        </p:grpSpPr>
        <p:sp>
          <p:nvSpPr>
            <p:cNvPr id="3" name="Google Shape;4813;p85">
              <a:extLst>
                <a:ext uri="{FF2B5EF4-FFF2-40B4-BE49-F238E27FC236}">
                  <a16:creationId xmlns:a16="http://schemas.microsoft.com/office/drawing/2014/main" id="{52787A52-0AE9-CE00-D882-3EA7FEAA9D22}"/>
                </a:ext>
              </a:extLst>
            </p:cNvPr>
            <p:cNvSpPr/>
            <p:nvPr/>
          </p:nvSpPr>
          <p:spPr>
            <a:xfrm>
              <a:off x="3139275" y="3601950"/>
              <a:ext cx="1492750" cy="1452225"/>
            </a:xfrm>
            <a:custGeom>
              <a:avLst/>
              <a:gdLst/>
              <a:ahLst/>
              <a:cxnLst/>
              <a:rect l="l" t="t" r="r" b="b"/>
              <a:pathLst>
                <a:path w="59710" h="58089" extrusionOk="0">
                  <a:moveTo>
                    <a:pt x="16509" y="0"/>
                  </a:moveTo>
                  <a:cubicBezTo>
                    <a:pt x="14277" y="0"/>
                    <a:pt x="12082" y="532"/>
                    <a:pt x="10074" y="1503"/>
                  </a:cubicBezTo>
                  <a:cubicBezTo>
                    <a:pt x="7539" y="2770"/>
                    <a:pt x="5504" y="4872"/>
                    <a:pt x="4404" y="7507"/>
                  </a:cubicBezTo>
                  <a:cubicBezTo>
                    <a:pt x="3136" y="10576"/>
                    <a:pt x="2903" y="14312"/>
                    <a:pt x="3803" y="18015"/>
                  </a:cubicBezTo>
                  <a:cubicBezTo>
                    <a:pt x="4103" y="19316"/>
                    <a:pt x="4537" y="20550"/>
                    <a:pt x="5037" y="21784"/>
                  </a:cubicBezTo>
                  <a:cubicBezTo>
                    <a:pt x="4737" y="21851"/>
                    <a:pt x="4437" y="21951"/>
                    <a:pt x="4170" y="22118"/>
                  </a:cubicBezTo>
                  <a:cubicBezTo>
                    <a:pt x="2069" y="23152"/>
                    <a:pt x="1201" y="25653"/>
                    <a:pt x="2202" y="27755"/>
                  </a:cubicBezTo>
                  <a:lnTo>
                    <a:pt x="2169" y="27755"/>
                  </a:lnTo>
                  <a:cubicBezTo>
                    <a:pt x="434" y="29089"/>
                    <a:pt x="1" y="31524"/>
                    <a:pt x="1168" y="33392"/>
                  </a:cubicBezTo>
                  <a:cubicBezTo>
                    <a:pt x="1975" y="34684"/>
                    <a:pt x="3373" y="35401"/>
                    <a:pt x="4809" y="35401"/>
                  </a:cubicBezTo>
                  <a:cubicBezTo>
                    <a:pt x="5450" y="35401"/>
                    <a:pt x="6098" y="35259"/>
                    <a:pt x="6705" y="34960"/>
                  </a:cubicBezTo>
                  <a:cubicBezTo>
                    <a:pt x="6939" y="34827"/>
                    <a:pt x="7172" y="34660"/>
                    <a:pt x="7406" y="34493"/>
                  </a:cubicBezTo>
                  <a:cubicBezTo>
                    <a:pt x="7506" y="34426"/>
                    <a:pt x="7606" y="34360"/>
                    <a:pt x="7706" y="34260"/>
                  </a:cubicBezTo>
                  <a:cubicBezTo>
                    <a:pt x="7906" y="34360"/>
                    <a:pt x="8106" y="34426"/>
                    <a:pt x="8340" y="34526"/>
                  </a:cubicBezTo>
                  <a:cubicBezTo>
                    <a:pt x="8740" y="34693"/>
                    <a:pt x="9140" y="34927"/>
                    <a:pt x="9507" y="35127"/>
                  </a:cubicBezTo>
                  <a:cubicBezTo>
                    <a:pt x="9474" y="35494"/>
                    <a:pt x="9507" y="35861"/>
                    <a:pt x="9541" y="36261"/>
                  </a:cubicBezTo>
                  <a:cubicBezTo>
                    <a:pt x="9607" y="36928"/>
                    <a:pt x="9741" y="37629"/>
                    <a:pt x="9941" y="38262"/>
                  </a:cubicBezTo>
                  <a:cubicBezTo>
                    <a:pt x="10375" y="39630"/>
                    <a:pt x="10942" y="40898"/>
                    <a:pt x="11676" y="42099"/>
                  </a:cubicBezTo>
                  <a:cubicBezTo>
                    <a:pt x="13343" y="44967"/>
                    <a:pt x="15612" y="47669"/>
                    <a:pt x="18681" y="50671"/>
                  </a:cubicBezTo>
                  <a:cubicBezTo>
                    <a:pt x="18914" y="50938"/>
                    <a:pt x="19181" y="51172"/>
                    <a:pt x="19448" y="51405"/>
                  </a:cubicBezTo>
                  <a:cubicBezTo>
                    <a:pt x="20649" y="52573"/>
                    <a:pt x="21950" y="53673"/>
                    <a:pt x="23284" y="54674"/>
                  </a:cubicBezTo>
                  <a:lnTo>
                    <a:pt x="23584" y="54874"/>
                  </a:lnTo>
                  <a:lnTo>
                    <a:pt x="23651" y="54908"/>
                  </a:lnTo>
                  <a:cubicBezTo>
                    <a:pt x="24118" y="55241"/>
                    <a:pt x="24518" y="55508"/>
                    <a:pt x="24918" y="55742"/>
                  </a:cubicBezTo>
                  <a:cubicBezTo>
                    <a:pt x="26386" y="56709"/>
                    <a:pt x="27987" y="57409"/>
                    <a:pt x="29722" y="57843"/>
                  </a:cubicBezTo>
                  <a:cubicBezTo>
                    <a:pt x="30446" y="58007"/>
                    <a:pt x="31202" y="58088"/>
                    <a:pt x="31957" y="58088"/>
                  </a:cubicBezTo>
                  <a:cubicBezTo>
                    <a:pt x="32281" y="58088"/>
                    <a:pt x="32604" y="58073"/>
                    <a:pt x="32924" y="58043"/>
                  </a:cubicBezTo>
                  <a:cubicBezTo>
                    <a:pt x="33925" y="57943"/>
                    <a:pt x="34892" y="57676"/>
                    <a:pt x="35793" y="57209"/>
                  </a:cubicBezTo>
                  <a:cubicBezTo>
                    <a:pt x="38161" y="56042"/>
                    <a:pt x="39729" y="53840"/>
                    <a:pt x="39929" y="51472"/>
                  </a:cubicBezTo>
                  <a:cubicBezTo>
                    <a:pt x="43999" y="51305"/>
                    <a:pt x="47968" y="50104"/>
                    <a:pt x="51471" y="47936"/>
                  </a:cubicBezTo>
                  <a:cubicBezTo>
                    <a:pt x="55240" y="45601"/>
                    <a:pt x="59710" y="41398"/>
                    <a:pt x="59243" y="34760"/>
                  </a:cubicBezTo>
                  <a:cubicBezTo>
                    <a:pt x="59009" y="31257"/>
                    <a:pt x="57041" y="28389"/>
                    <a:pt x="53672" y="26621"/>
                  </a:cubicBezTo>
                  <a:cubicBezTo>
                    <a:pt x="51176" y="25403"/>
                    <a:pt x="48429" y="24769"/>
                    <a:pt x="45661" y="24769"/>
                  </a:cubicBezTo>
                  <a:cubicBezTo>
                    <a:pt x="45396" y="24769"/>
                    <a:pt x="45131" y="24774"/>
                    <a:pt x="44866" y="24786"/>
                  </a:cubicBezTo>
                  <a:cubicBezTo>
                    <a:pt x="43732" y="24820"/>
                    <a:pt x="42564" y="24920"/>
                    <a:pt x="41430" y="25153"/>
                  </a:cubicBezTo>
                  <a:cubicBezTo>
                    <a:pt x="42464" y="18415"/>
                    <a:pt x="40763" y="11443"/>
                    <a:pt x="36593" y="6773"/>
                  </a:cubicBezTo>
                  <a:cubicBezTo>
                    <a:pt x="34155" y="3995"/>
                    <a:pt x="30402" y="2474"/>
                    <a:pt x="26340" y="2474"/>
                  </a:cubicBezTo>
                  <a:cubicBezTo>
                    <a:pt x="26012" y="2474"/>
                    <a:pt x="25683" y="2484"/>
                    <a:pt x="25352" y="2504"/>
                  </a:cubicBezTo>
                  <a:lnTo>
                    <a:pt x="25118" y="2370"/>
                  </a:lnTo>
                  <a:cubicBezTo>
                    <a:pt x="22583" y="869"/>
                    <a:pt x="19681" y="35"/>
                    <a:pt x="16712" y="2"/>
                  </a:cubicBezTo>
                  <a:cubicBezTo>
                    <a:pt x="16645" y="1"/>
                    <a:pt x="16577" y="0"/>
                    <a:pt x="16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814;p85">
              <a:extLst>
                <a:ext uri="{FF2B5EF4-FFF2-40B4-BE49-F238E27FC236}">
                  <a16:creationId xmlns:a16="http://schemas.microsoft.com/office/drawing/2014/main" id="{799899BF-E2E3-262D-2C7E-39CCF87FA9B5}"/>
                </a:ext>
              </a:extLst>
            </p:cNvPr>
            <p:cNvSpPr/>
            <p:nvPr/>
          </p:nvSpPr>
          <p:spPr>
            <a:xfrm>
              <a:off x="3285225" y="3672025"/>
              <a:ext cx="542900" cy="786425"/>
            </a:xfrm>
            <a:custGeom>
              <a:avLst/>
              <a:gdLst/>
              <a:ahLst/>
              <a:cxnLst/>
              <a:rect l="l" t="t" r="r" b="b"/>
              <a:pathLst>
                <a:path w="21716" h="31457" extrusionOk="0">
                  <a:moveTo>
                    <a:pt x="10874" y="1"/>
                  </a:moveTo>
                  <a:cubicBezTo>
                    <a:pt x="6805" y="34"/>
                    <a:pt x="2835" y="1902"/>
                    <a:pt x="1168" y="5805"/>
                  </a:cubicBezTo>
                  <a:cubicBezTo>
                    <a:pt x="33" y="8507"/>
                    <a:pt x="0" y="11742"/>
                    <a:pt x="701" y="14544"/>
                  </a:cubicBezTo>
                  <a:cubicBezTo>
                    <a:pt x="2602" y="22450"/>
                    <a:pt x="8439" y="28121"/>
                    <a:pt x="15711" y="31457"/>
                  </a:cubicBezTo>
                  <a:lnTo>
                    <a:pt x="21716" y="6339"/>
                  </a:lnTo>
                  <a:cubicBezTo>
                    <a:pt x="21082" y="4504"/>
                    <a:pt x="19614" y="3003"/>
                    <a:pt x="17913" y="2036"/>
                  </a:cubicBezTo>
                  <a:cubicBezTo>
                    <a:pt x="15778" y="768"/>
                    <a:pt x="13343" y="67"/>
                    <a:pt x="10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815;p85">
              <a:extLst>
                <a:ext uri="{FF2B5EF4-FFF2-40B4-BE49-F238E27FC236}">
                  <a16:creationId xmlns:a16="http://schemas.microsoft.com/office/drawing/2014/main" id="{5014402C-430B-836C-F5F9-EA5C868BF657}"/>
                </a:ext>
              </a:extLst>
            </p:cNvPr>
            <p:cNvSpPr/>
            <p:nvPr/>
          </p:nvSpPr>
          <p:spPr>
            <a:xfrm>
              <a:off x="3363600" y="3767075"/>
              <a:ext cx="371950" cy="533775"/>
            </a:xfrm>
            <a:custGeom>
              <a:avLst/>
              <a:gdLst/>
              <a:ahLst/>
              <a:cxnLst/>
              <a:rect l="l" t="t" r="r" b="b"/>
              <a:pathLst>
                <a:path w="14878" h="21351" extrusionOk="0">
                  <a:moveTo>
                    <a:pt x="8383" y="0"/>
                  </a:moveTo>
                  <a:cubicBezTo>
                    <a:pt x="8030" y="0"/>
                    <a:pt x="7679" y="62"/>
                    <a:pt x="7339" y="202"/>
                  </a:cubicBezTo>
                  <a:cubicBezTo>
                    <a:pt x="6338" y="702"/>
                    <a:pt x="5638" y="1703"/>
                    <a:pt x="5471" y="2803"/>
                  </a:cubicBezTo>
                  <a:cubicBezTo>
                    <a:pt x="5338" y="3938"/>
                    <a:pt x="5438" y="5072"/>
                    <a:pt x="5738" y="6139"/>
                  </a:cubicBezTo>
                  <a:cubicBezTo>
                    <a:pt x="4729" y="5505"/>
                    <a:pt x="3546" y="5145"/>
                    <a:pt x="2360" y="5145"/>
                  </a:cubicBezTo>
                  <a:cubicBezTo>
                    <a:pt x="2174" y="5145"/>
                    <a:pt x="1988" y="5154"/>
                    <a:pt x="1802" y="5172"/>
                  </a:cubicBezTo>
                  <a:cubicBezTo>
                    <a:pt x="1335" y="5172"/>
                    <a:pt x="868" y="5372"/>
                    <a:pt x="501" y="5672"/>
                  </a:cubicBezTo>
                  <a:cubicBezTo>
                    <a:pt x="167" y="6106"/>
                    <a:pt x="1" y="6640"/>
                    <a:pt x="67" y="7207"/>
                  </a:cubicBezTo>
                  <a:cubicBezTo>
                    <a:pt x="67" y="10242"/>
                    <a:pt x="1869" y="13011"/>
                    <a:pt x="3870" y="15346"/>
                  </a:cubicBezTo>
                  <a:cubicBezTo>
                    <a:pt x="5771" y="17547"/>
                    <a:pt x="7940" y="19582"/>
                    <a:pt x="10308" y="21350"/>
                  </a:cubicBezTo>
                  <a:lnTo>
                    <a:pt x="14878" y="7674"/>
                  </a:lnTo>
                  <a:cubicBezTo>
                    <a:pt x="14544" y="5305"/>
                    <a:pt x="13377" y="3137"/>
                    <a:pt x="11642" y="1503"/>
                  </a:cubicBezTo>
                  <a:cubicBezTo>
                    <a:pt x="10745" y="683"/>
                    <a:pt x="9553" y="0"/>
                    <a:pt x="8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16;p85">
              <a:extLst>
                <a:ext uri="{FF2B5EF4-FFF2-40B4-BE49-F238E27FC236}">
                  <a16:creationId xmlns:a16="http://schemas.microsoft.com/office/drawing/2014/main" id="{E1E7E9FF-1077-CC11-408D-4D8FCD4F66A1}"/>
                </a:ext>
              </a:extLst>
            </p:cNvPr>
            <p:cNvSpPr/>
            <p:nvPr/>
          </p:nvSpPr>
          <p:spPr>
            <a:xfrm>
              <a:off x="3269375" y="4369400"/>
              <a:ext cx="206825" cy="85725"/>
            </a:xfrm>
            <a:custGeom>
              <a:avLst/>
              <a:gdLst/>
              <a:ahLst/>
              <a:cxnLst/>
              <a:rect l="l" t="t" r="r" b="b"/>
              <a:pathLst>
                <a:path w="8273" h="3429" extrusionOk="0">
                  <a:moveTo>
                    <a:pt x="810" y="1"/>
                  </a:moveTo>
                  <a:cubicBezTo>
                    <a:pt x="538" y="1"/>
                    <a:pt x="263" y="45"/>
                    <a:pt x="0" y="126"/>
                  </a:cubicBezTo>
                  <a:cubicBezTo>
                    <a:pt x="0" y="193"/>
                    <a:pt x="501" y="193"/>
                    <a:pt x="1301" y="326"/>
                  </a:cubicBezTo>
                  <a:cubicBezTo>
                    <a:pt x="1768" y="426"/>
                    <a:pt x="2235" y="526"/>
                    <a:pt x="2669" y="660"/>
                  </a:cubicBezTo>
                  <a:cubicBezTo>
                    <a:pt x="3236" y="860"/>
                    <a:pt x="3770" y="1060"/>
                    <a:pt x="4303" y="1293"/>
                  </a:cubicBezTo>
                  <a:cubicBezTo>
                    <a:pt x="5237" y="1727"/>
                    <a:pt x="6171" y="2227"/>
                    <a:pt x="7105" y="2794"/>
                  </a:cubicBezTo>
                  <a:cubicBezTo>
                    <a:pt x="7439" y="3061"/>
                    <a:pt x="7839" y="3261"/>
                    <a:pt x="8239" y="3428"/>
                  </a:cubicBezTo>
                  <a:cubicBezTo>
                    <a:pt x="8273" y="3395"/>
                    <a:pt x="7906" y="3028"/>
                    <a:pt x="7239" y="2561"/>
                  </a:cubicBezTo>
                  <a:cubicBezTo>
                    <a:pt x="6338" y="1927"/>
                    <a:pt x="5437" y="1360"/>
                    <a:pt x="4437" y="926"/>
                  </a:cubicBezTo>
                  <a:cubicBezTo>
                    <a:pt x="3903" y="660"/>
                    <a:pt x="3336" y="459"/>
                    <a:pt x="2769" y="293"/>
                  </a:cubicBezTo>
                  <a:cubicBezTo>
                    <a:pt x="2302" y="193"/>
                    <a:pt x="1835" y="92"/>
                    <a:pt x="1335" y="59"/>
                  </a:cubicBezTo>
                  <a:cubicBezTo>
                    <a:pt x="1164" y="20"/>
                    <a:pt x="987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17;p85">
              <a:extLst>
                <a:ext uri="{FF2B5EF4-FFF2-40B4-BE49-F238E27FC236}">
                  <a16:creationId xmlns:a16="http://schemas.microsoft.com/office/drawing/2014/main" id="{F6BBC718-2275-7718-4E00-74ED9C0C01AD}"/>
                </a:ext>
              </a:extLst>
            </p:cNvPr>
            <p:cNvSpPr/>
            <p:nvPr/>
          </p:nvSpPr>
          <p:spPr>
            <a:xfrm>
              <a:off x="3291050" y="4251575"/>
              <a:ext cx="215175" cy="177700"/>
            </a:xfrm>
            <a:custGeom>
              <a:avLst/>
              <a:gdLst/>
              <a:ahLst/>
              <a:cxnLst/>
              <a:rect l="l" t="t" r="r" b="b"/>
              <a:pathLst>
                <a:path w="8607" h="7108" extrusionOk="0">
                  <a:moveTo>
                    <a:pt x="388" y="1"/>
                  </a:moveTo>
                  <a:cubicBezTo>
                    <a:pt x="139" y="1"/>
                    <a:pt x="1" y="38"/>
                    <a:pt x="1" y="69"/>
                  </a:cubicBezTo>
                  <a:cubicBezTo>
                    <a:pt x="1" y="102"/>
                    <a:pt x="634" y="135"/>
                    <a:pt x="1602" y="502"/>
                  </a:cubicBezTo>
                  <a:cubicBezTo>
                    <a:pt x="2803" y="1069"/>
                    <a:pt x="3937" y="1803"/>
                    <a:pt x="4904" y="2737"/>
                  </a:cubicBezTo>
                  <a:cubicBezTo>
                    <a:pt x="7222" y="4824"/>
                    <a:pt x="8456" y="7107"/>
                    <a:pt x="8571" y="7107"/>
                  </a:cubicBezTo>
                  <a:cubicBezTo>
                    <a:pt x="8572" y="7107"/>
                    <a:pt x="8573" y="7107"/>
                    <a:pt x="8573" y="7107"/>
                  </a:cubicBezTo>
                  <a:cubicBezTo>
                    <a:pt x="8607" y="7107"/>
                    <a:pt x="8373" y="6473"/>
                    <a:pt x="7806" y="5573"/>
                  </a:cubicBezTo>
                  <a:cubicBezTo>
                    <a:pt x="7072" y="4405"/>
                    <a:pt x="6172" y="3338"/>
                    <a:pt x="5171" y="2437"/>
                  </a:cubicBezTo>
                  <a:cubicBezTo>
                    <a:pt x="4170" y="1470"/>
                    <a:pt x="2969" y="736"/>
                    <a:pt x="1702" y="236"/>
                  </a:cubicBezTo>
                  <a:cubicBezTo>
                    <a:pt x="1139" y="54"/>
                    <a:pt x="685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818;p85">
              <a:extLst>
                <a:ext uri="{FF2B5EF4-FFF2-40B4-BE49-F238E27FC236}">
                  <a16:creationId xmlns:a16="http://schemas.microsoft.com/office/drawing/2014/main" id="{777C22EA-0C9A-FCC1-C63E-A339F6AD5AA4}"/>
                </a:ext>
              </a:extLst>
            </p:cNvPr>
            <p:cNvSpPr/>
            <p:nvPr/>
          </p:nvSpPr>
          <p:spPr>
            <a:xfrm>
              <a:off x="3210150" y="4344050"/>
              <a:ext cx="95725" cy="73025"/>
            </a:xfrm>
            <a:custGeom>
              <a:avLst/>
              <a:gdLst/>
              <a:ahLst/>
              <a:cxnLst/>
              <a:rect l="l" t="t" r="r" b="b"/>
              <a:pathLst>
                <a:path w="3829" h="2921" extrusionOk="0">
                  <a:moveTo>
                    <a:pt x="1919" y="1"/>
                  </a:moveTo>
                  <a:cubicBezTo>
                    <a:pt x="1609" y="1"/>
                    <a:pt x="1297" y="99"/>
                    <a:pt x="1035" y="306"/>
                  </a:cubicBezTo>
                  <a:cubicBezTo>
                    <a:pt x="1" y="1106"/>
                    <a:pt x="468" y="2741"/>
                    <a:pt x="1735" y="2908"/>
                  </a:cubicBezTo>
                  <a:cubicBezTo>
                    <a:pt x="1804" y="2917"/>
                    <a:pt x="1872" y="2921"/>
                    <a:pt x="1937" y="2921"/>
                  </a:cubicBezTo>
                  <a:cubicBezTo>
                    <a:pt x="3120" y="2921"/>
                    <a:pt x="3828" y="1552"/>
                    <a:pt x="3070" y="573"/>
                  </a:cubicBezTo>
                  <a:cubicBezTo>
                    <a:pt x="2795" y="200"/>
                    <a:pt x="2360" y="1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819;p85">
              <a:extLst>
                <a:ext uri="{FF2B5EF4-FFF2-40B4-BE49-F238E27FC236}">
                  <a16:creationId xmlns:a16="http://schemas.microsoft.com/office/drawing/2014/main" id="{D2AC555F-8586-1963-5B3E-A181A8E6F1B6}"/>
                </a:ext>
              </a:extLst>
            </p:cNvPr>
            <p:cNvSpPr/>
            <p:nvPr/>
          </p:nvSpPr>
          <p:spPr>
            <a:xfrm>
              <a:off x="3476175" y="3733775"/>
              <a:ext cx="1082475" cy="1086200"/>
            </a:xfrm>
            <a:custGeom>
              <a:avLst/>
              <a:gdLst/>
              <a:ahLst/>
              <a:cxnLst/>
              <a:rect l="l" t="t" r="r" b="b"/>
              <a:pathLst>
                <a:path w="43299" h="43448" extrusionOk="0">
                  <a:moveTo>
                    <a:pt x="12942" y="0"/>
                  </a:moveTo>
                  <a:cubicBezTo>
                    <a:pt x="10374" y="0"/>
                    <a:pt x="7778" y="744"/>
                    <a:pt x="5705" y="2101"/>
                  </a:cubicBezTo>
                  <a:cubicBezTo>
                    <a:pt x="3170" y="3769"/>
                    <a:pt x="1402" y="6304"/>
                    <a:pt x="701" y="9239"/>
                  </a:cubicBezTo>
                  <a:cubicBezTo>
                    <a:pt x="1" y="12608"/>
                    <a:pt x="935" y="16077"/>
                    <a:pt x="2202" y="19246"/>
                  </a:cubicBezTo>
                  <a:cubicBezTo>
                    <a:pt x="3537" y="22715"/>
                    <a:pt x="5271" y="26018"/>
                    <a:pt x="7306" y="29087"/>
                  </a:cubicBezTo>
                  <a:lnTo>
                    <a:pt x="14011" y="41729"/>
                  </a:lnTo>
                  <a:cubicBezTo>
                    <a:pt x="16746" y="42396"/>
                    <a:pt x="19515" y="42930"/>
                    <a:pt x="22317" y="43263"/>
                  </a:cubicBezTo>
                  <a:cubicBezTo>
                    <a:pt x="23351" y="43385"/>
                    <a:pt x="24369" y="43448"/>
                    <a:pt x="25370" y="43448"/>
                  </a:cubicBezTo>
                  <a:cubicBezTo>
                    <a:pt x="29313" y="43448"/>
                    <a:pt x="33009" y="42476"/>
                    <a:pt x="36494" y="40295"/>
                  </a:cubicBezTo>
                  <a:cubicBezTo>
                    <a:pt x="40396" y="37860"/>
                    <a:pt x="43298" y="34457"/>
                    <a:pt x="42998" y="29654"/>
                  </a:cubicBezTo>
                  <a:cubicBezTo>
                    <a:pt x="42611" y="24293"/>
                    <a:pt x="36658" y="22309"/>
                    <a:pt x="31981" y="22309"/>
                  </a:cubicBezTo>
                  <a:cubicBezTo>
                    <a:pt x="31827" y="22309"/>
                    <a:pt x="31674" y="22311"/>
                    <a:pt x="31523" y="22315"/>
                  </a:cubicBezTo>
                  <a:cubicBezTo>
                    <a:pt x="28655" y="22415"/>
                    <a:pt x="25619" y="22982"/>
                    <a:pt x="23584" y="25017"/>
                  </a:cubicBezTo>
                  <a:cubicBezTo>
                    <a:pt x="26586" y="18179"/>
                    <a:pt x="26153" y="9106"/>
                    <a:pt x="21049" y="3368"/>
                  </a:cubicBezTo>
                  <a:cubicBezTo>
                    <a:pt x="19003" y="1050"/>
                    <a:pt x="15992" y="0"/>
                    <a:pt x="12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820;p85">
              <a:extLst>
                <a:ext uri="{FF2B5EF4-FFF2-40B4-BE49-F238E27FC236}">
                  <a16:creationId xmlns:a16="http://schemas.microsoft.com/office/drawing/2014/main" id="{E8C23F2C-2A43-3401-3FF2-29395CB15D81}"/>
                </a:ext>
              </a:extLst>
            </p:cNvPr>
            <p:cNvSpPr/>
            <p:nvPr/>
          </p:nvSpPr>
          <p:spPr>
            <a:xfrm>
              <a:off x="3245175" y="4213500"/>
              <a:ext cx="90775" cy="73375"/>
            </a:xfrm>
            <a:custGeom>
              <a:avLst/>
              <a:gdLst/>
              <a:ahLst/>
              <a:cxnLst/>
              <a:rect l="l" t="t" r="r" b="b"/>
              <a:pathLst>
                <a:path w="3631" h="2935" extrusionOk="0">
                  <a:moveTo>
                    <a:pt x="1810" y="1"/>
                  </a:moveTo>
                  <a:cubicBezTo>
                    <a:pt x="1591" y="1"/>
                    <a:pt x="1371" y="51"/>
                    <a:pt x="1168" y="157"/>
                  </a:cubicBezTo>
                  <a:cubicBezTo>
                    <a:pt x="1" y="758"/>
                    <a:pt x="134" y="2426"/>
                    <a:pt x="1369" y="2859"/>
                  </a:cubicBezTo>
                  <a:cubicBezTo>
                    <a:pt x="1528" y="2911"/>
                    <a:pt x="1684" y="2935"/>
                    <a:pt x="1836" y="2935"/>
                  </a:cubicBezTo>
                  <a:cubicBezTo>
                    <a:pt x="2859" y="2935"/>
                    <a:pt x="3631" y="1842"/>
                    <a:pt x="3136" y="825"/>
                  </a:cubicBezTo>
                  <a:cubicBezTo>
                    <a:pt x="2876" y="303"/>
                    <a:pt x="2346" y="1"/>
                    <a:pt x="1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821;p85">
              <a:extLst>
                <a:ext uri="{FF2B5EF4-FFF2-40B4-BE49-F238E27FC236}">
                  <a16:creationId xmlns:a16="http://schemas.microsoft.com/office/drawing/2014/main" id="{E8A580FB-3A1F-DD32-9E19-3DDEBC363022}"/>
                </a:ext>
              </a:extLst>
            </p:cNvPr>
            <p:cNvSpPr/>
            <p:nvPr/>
          </p:nvSpPr>
          <p:spPr>
            <a:xfrm>
              <a:off x="3584600" y="3905900"/>
              <a:ext cx="346100" cy="521700"/>
            </a:xfrm>
            <a:custGeom>
              <a:avLst/>
              <a:gdLst/>
              <a:ahLst/>
              <a:cxnLst/>
              <a:rect l="l" t="t" r="r" b="b"/>
              <a:pathLst>
                <a:path w="13844" h="20868" extrusionOk="0">
                  <a:moveTo>
                    <a:pt x="11751" y="1"/>
                  </a:moveTo>
                  <a:cubicBezTo>
                    <a:pt x="11576" y="1"/>
                    <a:pt x="11403" y="27"/>
                    <a:pt x="11242" y="86"/>
                  </a:cubicBezTo>
                  <a:cubicBezTo>
                    <a:pt x="9607" y="486"/>
                    <a:pt x="8206" y="1520"/>
                    <a:pt x="7339" y="2988"/>
                  </a:cubicBezTo>
                  <a:cubicBezTo>
                    <a:pt x="6505" y="4456"/>
                    <a:pt x="6005" y="6090"/>
                    <a:pt x="5904" y="7758"/>
                  </a:cubicBezTo>
                  <a:cubicBezTo>
                    <a:pt x="5071" y="5656"/>
                    <a:pt x="4036" y="3655"/>
                    <a:pt x="2736" y="1820"/>
                  </a:cubicBezTo>
                  <a:cubicBezTo>
                    <a:pt x="2469" y="1453"/>
                    <a:pt x="2135" y="1053"/>
                    <a:pt x="1701" y="1053"/>
                  </a:cubicBezTo>
                  <a:cubicBezTo>
                    <a:pt x="1688" y="1052"/>
                    <a:pt x="1674" y="1052"/>
                    <a:pt x="1660" y="1052"/>
                  </a:cubicBezTo>
                  <a:cubicBezTo>
                    <a:pt x="1084" y="1052"/>
                    <a:pt x="731" y="1733"/>
                    <a:pt x="601" y="2287"/>
                  </a:cubicBezTo>
                  <a:cubicBezTo>
                    <a:pt x="0" y="4489"/>
                    <a:pt x="267" y="6857"/>
                    <a:pt x="834" y="9059"/>
                  </a:cubicBezTo>
                  <a:cubicBezTo>
                    <a:pt x="1935" y="13362"/>
                    <a:pt x="4270" y="17298"/>
                    <a:pt x="6838" y="20867"/>
                  </a:cubicBezTo>
                  <a:cubicBezTo>
                    <a:pt x="6772" y="20767"/>
                    <a:pt x="8706" y="18099"/>
                    <a:pt x="8840" y="17865"/>
                  </a:cubicBezTo>
                  <a:cubicBezTo>
                    <a:pt x="9640" y="16531"/>
                    <a:pt x="10508" y="15263"/>
                    <a:pt x="11175" y="13829"/>
                  </a:cubicBezTo>
                  <a:cubicBezTo>
                    <a:pt x="12042" y="12061"/>
                    <a:pt x="12743" y="10226"/>
                    <a:pt x="13310" y="8358"/>
                  </a:cubicBezTo>
                  <a:cubicBezTo>
                    <a:pt x="13677" y="7024"/>
                    <a:pt x="13843" y="5656"/>
                    <a:pt x="13843" y="4255"/>
                  </a:cubicBezTo>
                  <a:cubicBezTo>
                    <a:pt x="13843" y="3088"/>
                    <a:pt x="13677" y="720"/>
                    <a:pt x="12409" y="119"/>
                  </a:cubicBezTo>
                  <a:cubicBezTo>
                    <a:pt x="12203" y="44"/>
                    <a:pt x="11976" y="1"/>
                    <a:pt x="1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822;p85">
              <a:extLst>
                <a:ext uri="{FF2B5EF4-FFF2-40B4-BE49-F238E27FC236}">
                  <a16:creationId xmlns:a16="http://schemas.microsoft.com/office/drawing/2014/main" id="{9FD82DA0-CBEB-189A-BA35-A90C2396F280}"/>
                </a:ext>
              </a:extLst>
            </p:cNvPr>
            <p:cNvSpPr/>
            <p:nvPr/>
          </p:nvSpPr>
          <p:spPr>
            <a:xfrm>
              <a:off x="3783900" y="4108575"/>
              <a:ext cx="261050" cy="355725"/>
            </a:xfrm>
            <a:custGeom>
              <a:avLst/>
              <a:gdLst/>
              <a:ahLst/>
              <a:cxnLst/>
              <a:rect l="l" t="t" r="r" b="b"/>
              <a:pathLst>
                <a:path w="10442" h="14229" extrusionOk="0">
                  <a:moveTo>
                    <a:pt x="9287" y="0"/>
                  </a:moveTo>
                  <a:cubicBezTo>
                    <a:pt x="9211" y="0"/>
                    <a:pt x="9128" y="17"/>
                    <a:pt x="9040" y="51"/>
                  </a:cubicBezTo>
                  <a:cubicBezTo>
                    <a:pt x="8507" y="285"/>
                    <a:pt x="8073" y="1352"/>
                    <a:pt x="7840" y="1853"/>
                  </a:cubicBezTo>
                  <a:cubicBezTo>
                    <a:pt x="7539" y="2453"/>
                    <a:pt x="7306" y="3120"/>
                    <a:pt x="7006" y="3754"/>
                  </a:cubicBezTo>
                  <a:cubicBezTo>
                    <a:pt x="6372" y="5055"/>
                    <a:pt x="5705" y="6322"/>
                    <a:pt x="4971" y="7557"/>
                  </a:cubicBezTo>
                  <a:cubicBezTo>
                    <a:pt x="4237" y="8758"/>
                    <a:pt x="3436" y="9958"/>
                    <a:pt x="2636" y="11059"/>
                  </a:cubicBezTo>
                  <a:cubicBezTo>
                    <a:pt x="1835" y="12160"/>
                    <a:pt x="868" y="13161"/>
                    <a:pt x="1" y="14228"/>
                  </a:cubicBezTo>
                  <a:cubicBezTo>
                    <a:pt x="1869" y="13561"/>
                    <a:pt x="3637" y="12660"/>
                    <a:pt x="5238" y="11459"/>
                  </a:cubicBezTo>
                  <a:cubicBezTo>
                    <a:pt x="6639" y="10425"/>
                    <a:pt x="7840" y="9158"/>
                    <a:pt x="8807" y="7723"/>
                  </a:cubicBezTo>
                  <a:cubicBezTo>
                    <a:pt x="9741" y="6189"/>
                    <a:pt x="10441" y="4521"/>
                    <a:pt x="10375" y="2720"/>
                  </a:cubicBezTo>
                  <a:cubicBezTo>
                    <a:pt x="10344" y="2137"/>
                    <a:pt x="10172" y="0"/>
                    <a:pt x="9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823;p85">
              <a:extLst>
                <a:ext uri="{FF2B5EF4-FFF2-40B4-BE49-F238E27FC236}">
                  <a16:creationId xmlns:a16="http://schemas.microsoft.com/office/drawing/2014/main" id="{C5CCFD18-163B-20B9-4102-B1A1981B56BD}"/>
                </a:ext>
              </a:extLst>
            </p:cNvPr>
            <p:cNvSpPr/>
            <p:nvPr/>
          </p:nvSpPr>
          <p:spPr>
            <a:xfrm>
              <a:off x="3957350" y="3892150"/>
              <a:ext cx="86775" cy="203550"/>
            </a:xfrm>
            <a:custGeom>
              <a:avLst/>
              <a:gdLst/>
              <a:ahLst/>
              <a:cxnLst/>
              <a:rect l="l" t="t" r="r" b="b"/>
              <a:pathLst>
                <a:path w="3471" h="8142" extrusionOk="0">
                  <a:moveTo>
                    <a:pt x="993" y="1"/>
                  </a:moveTo>
                  <a:cubicBezTo>
                    <a:pt x="985" y="1"/>
                    <a:pt x="976" y="1"/>
                    <a:pt x="968" y="2"/>
                  </a:cubicBezTo>
                  <a:cubicBezTo>
                    <a:pt x="168" y="2"/>
                    <a:pt x="435" y="2904"/>
                    <a:pt x="435" y="3471"/>
                  </a:cubicBezTo>
                  <a:cubicBezTo>
                    <a:pt x="401" y="5072"/>
                    <a:pt x="435" y="6573"/>
                    <a:pt x="1" y="8141"/>
                  </a:cubicBezTo>
                  <a:cubicBezTo>
                    <a:pt x="401" y="7941"/>
                    <a:pt x="735" y="7674"/>
                    <a:pt x="968" y="7307"/>
                  </a:cubicBezTo>
                  <a:cubicBezTo>
                    <a:pt x="2436" y="5506"/>
                    <a:pt x="3470" y="2871"/>
                    <a:pt x="1902" y="803"/>
                  </a:cubicBezTo>
                  <a:cubicBezTo>
                    <a:pt x="1740" y="575"/>
                    <a:pt x="1293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824;p85">
              <a:extLst>
                <a:ext uri="{FF2B5EF4-FFF2-40B4-BE49-F238E27FC236}">
                  <a16:creationId xmlns:a16="http://schemas.microsoft.com/office/drawing/2014/main" id="{0C77C25F-937D-1618-4153-8FCE6FD6EE12}"/>
                </a:ext>
              </a:extLst>
            </p:cNvPr>
            <p:cNvSpPr/>
            <p:nvPr/>
          </p:nvSpPr>
          <p:spPr>
            <a:xfrm>
              <a:off x="3866450" y="4514925"/>
              <a:ext cx="494550" cy="195375"/>
            </a:xfrm>
            <a:custGeom>
              <a:avLst/>
              <a:gdLst/>
              <a:ahLst/>
              <a:cxnLst/>
              <a:rect l="l" t="t" r="r" b="b"/>
              <a:pathLst>
                <a:path w="19782" h="7815" extrusionOk="0">
                  <a:moveTo>
                    <a:pt x="10758" y="0"/>
                  </a:moveTo>
                  <a:cubicBezTo>
                    <a:pt x="9348" y="0"/>
                    <a:pt x="7929" y="155"/>
                    <a:pt x="6539" y="309"/>
                  </a:cubicBezTo>
                  <a:cubicBezTo>
                    <a:pt x="4634" y="514"/>
                    <a:pt x="2703" y="900"/>
                    <a:pt x="792" y="900"/>
                  </a:cubicBezTo>
                  <a:cubicBezTo>
                    <a:pt x="528" y="900"/>
                    <a:pt x="264" y="892"/>
                    <a:pt x="1" y="876"/>
                  </a:cubicBezTo>
                  <a:lnTo>
                    <a:pt x="1" y="876"/>
                  </a:lnTo>
                  <a:cubicBezTo>
                    <a:pt x="1168" y="2010"/>
                    <a:pt x="2403" y="3011"/>
                    <a:pt x="3704" y="3912"/>
                  </a:cubicBezTo>
                  <a:cubicBezTo>
                    <a:pt x="5138" y="4946"/>
                    <a:pt x="6706" y="5813"/>
                    <a:pt x="8340" y="6480"/>
                  </a:cubicBezTo>
                  <a:cubicBezTo>
                    <a:pt x="10041" y="7214"/>
                    <a:pt x="11876" y="7648"/>
                    <a:pt x="13711" y="7814"/>
                  </a:cubicBezTo>
                  <a:lnTo>
                    <a:pt x="14511" y="7814"/>
                  </a:lnTo>
                  <a:cubicBezTo>
                    <a:pt x="15779" y="7781"/>
                    <a:pt x="17147" y="7614"/>
                    <a:pt x="18214" y="6914"/>
                  </a:cubicBezTo>
                  <a:cubicBezTo>
                    <a:pt x="18848" y="6480"/>
                    <a:pt x="19782" y="5746"/>
                    <a:pt x="19748" y="4946"/>
                  </a:cubicBezTo>
                  <a:cubicBezTo>
                    <a:pt x="19682" y="4112"/>
                    <a:pt x="18914" y="3111"/>
                    <a:pt x="18314" y="2577"/>
                  </a:cubicBezTo>
                  <a:cubicBezTo>
                    <a:pt x="17480" y="1844"/>
                    <a:pt x="16513" y="1243"/>
                    <a:pt x="15479" y="843"/>
                  </a:cubicBezTo>
                  <a:cubicBezTo>
                    <a:pt x="14645" y="509"/>
                    <a:pt x="13777" y="276"/>
                    <a:pt x="12910" y="142"/>
                  </a:cubicBezTo>
                  <a:cubicBezTo>
                    <a:pt x="12199" y="41"/>
                    <a:pt x="11480" y="0"/>
                    <a:pt x="10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25;p85">
              <a:extLst>
                <a:ext uri="{FF2B5EF4-FFF2-40B4-BE49-F238E27FC236}">
                  <a16:creationId xmlns:a16="http://schemas.microsoft.com/office/drawing/2014/main" id="{BF44BF4A-7C65-060F-94A3-2EC125C69DBF}"/>
                </a:ext>
              </a:extLst>
            </p:cNvPr>
            <p:cNvSpPr/>
            <p:nvPr/>
          </p:nvSpPr>
          <p:spPr>
            <a:xfrm>
              <a:off x="4320125" y="4399150"/>
              <a:ext cx="125950" cy="123400"/>
            </a:xfrm>
            <a:custGeom>
              <a:avLst/>
              <a:gdLst/>
              <a:ahLst/>
              <a:cxnLst/>
              <a:rect l="l" t="t" r="r" b="b"/>
              <a:pathLst>
                <a:path w="5038" h="4936" extrusionOk="0">
                  <a:moveTo>
                    <a:pt x="2538" y="0"/>
                  </a:moveTo>
                  <a:cubicBezTo>
                    <a:pt x="1352" y="0"/>
                    <a:pt x="157" y="760"/>
                    <a:pt x="67" y="2071"/>
                  </a:cubicBezTo>
                  <a:cubicBezTo>
                    <a:pt x="0" y="2905"/>
                    <a:pt x="300" y="3706"/>
                    <a:pt x="901" y="4306"/>
                  </a:cubicBezTo>
                  <a:cubicBezTo>
                    <a:pt x="1336" y="4717"/>
                    <a:pt x="1912" y="4936"/>
                    <a:pt x="2500" y="4936"/>
                  </a:cubicBezTo>
                  <a:cubicBezTo>
                    <a:pt x="2724" y="4936"/>
                    <a:pt x="2949" y="4904"/>
                    <a:pt x="3169" y="4840"/>
                  </a:cubicBezTo>
                  <a:cubicBezTo>
                    <a:pt x="3403" y="4773"/>
                    <a:pt x="3603" y="4673"/>
                    <a:pt x="3803" y="4540"/>
                  </a:cubicBezTo>
                  <a:cubicBezTo>
                    <a:pt x="4437" y="4106"/>
                    <a:pt x="4870" y="3372"/>
                    <a:pt x="4970" y="2605"/>
                  </a:cubicBezTo>
                  <a:cubicBezTo>
                    <a:pt x="5037" y="1805"/>
                    <a:pt x="4704" y="1037"/>
                    <a:pt x="4103" y="537"/>
                  </a:cubicBezTo>
                  <a:cubicBezTo>
                    <a:pt x="3663" y="172"/>
                    <a:pt x="3101" y="0"/>
                    <a:pt x="2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26;p85">
              <a:extLst>
                <a:ext uri="{FF2B5EF4-FFF2-40B4-BE49-F238E27FC236}">
                  <a16:creationId xmlns:a16="http://schemas.microsoft.com/office/drawing/2014/main" id="{2637C281-ABDB-8E30-5541-9458B5E99B9B}"/>
                </a:ext>
              </a:extLst>
            </p:cNvPr>
            <p:cNvSpPr/>
            <p:nvPr/>
          </p:nvSpPr>
          <p:spPr>
            <a:xfrm>
              <a:off x="3959850" y="4372525"/>
              <a:ext cx="331100" cy="103450"/>
            </a:xfrm>
            <a:custGeom>
              <a:avLst/>
              <a:gdLst/>
              <a:ahLst/>
              <a:cxnLst/>
              <a:rect l="l" t="t" r="r" b="b"/>
              <a:pathLst>
                <a:path w="13244" h="4138" extrusionOk="0">
                  <a:moveTo>
                    <a:pt x="9692" y="0"/>
                  </a:moveTo>
                  <a:cubicBezTo>
                    <a:pt x="8546" y="0"/>
                    <a:pt x="7400" y="176"/>
                    <a:pt x="6305" y="535"/>
                  </a:cubicBezTo>
                  <a:cubicBezTo>
                    <a:pt x="5071" y="901"/>
                    <a:pt x="3904" y="1435"/>
                    <a:pt x="2803" y="2102"/>
                  </a:cubicBezTo>
                  <a:cubicBezTo>
                    <a:pt x="1836" y="2736"/>
                    <a:pt x="802" y="3303"/>
                    <a:pt x="1" y="4137"/>
                  </a:cubicBezTo>
                  <a:cubicBezTo>
                    <a:pt x="935" y="3804"/>
                    <a:pt x="1936" y="3603"/>
                    <a:pt x="2970" y="3570"/>
                  </a:cubicBezTo>
                  <a:cubicBezTo>
                    <a:pt x="3681" y="3570"/>
                    <a:pt x="4408" y="3585"/>
                    <a:pt x="5139" y="3585"/>
                  </a:cubicBezTo>
                  <a:cubicBezTo>
                    <a:pt x="5505" y="3585"/>
                    <a:pt x="5872" y="3581"/>
                    <a:pt x="6239" y="3570"/>
                  </a:cubicBezTo>
                  <a:cubicBezTo>
                    <a:pt x="7706" y="3537"/>
                    <a:pt x="9141" y="3236"/>
                    <a:pt x="10542" y="2736"/>
                  </a:cubicBezTo>
                  <a:cubicBezTo>
                    <a:pt x="11543" y="2436"/>
                    <a:pt x="12410" y="1869"/>
                    <a:pt x="13110" y="1068"/>
                  </a:cubicBezTo>
                  <a:cubicBezTo>
                    <a:pt x="13210" y="968"/>
                    <a:pt x="13244" y="835"/>
                    <a:pt x="13210" y="668"/>
                  </a:cubicBezTo>
                  <a:cubicBezTo>
                    <a:pt x="13144" y="568"/>
                    <a:pt x="13044" y="501"/>
                    <a:pt x="12910" y="468"/>
                  </a:cubicBezTo>
                  <a:cubicBezTo>
                    <a:pt x="11869" y="159"/>
                    <a:pt x="10781" y="0"/>
                    <a:pt x="9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7;p85">
              <a:extLst>
                <a:ext uri="{FF2B5EF4-FFF2-40B4-BE49-F238E27FC236}">
                  <a16:creationId xmlns:a16="http://schemas.microsoft.com/office/drawing/2014/main" id="{2B991629-1123-9D1A-0146-048AA0D291A3}"/>
                </a:ext>
              </a:extLst>
            </p:cNvPr>
            <p:cNvSpPr/>
            <p:nvPr/>
          </p:nvSpPr>
          <p:spPr>
            <a:xfrm>
              <a:off x="3443650" y="4362350"/>
              <a:ext cx="626325" cy="623000"/>
            </a:xfrm>
            <a:custGeom>
              <a:avLst/>
              <a:gdLst/>
              <a:ahLst/>
              <a:cxnLst/>
              <a:rect l="l" t="t" r="r" b="b"/>
              <a:pathLst>
                <a:path w="25053" h="24920" extrusionOk="0">
                  <a:moveTo>
                    <a:pt x="4165" y="1"/>
                  </a:moveTo>
                  <a:cubicBezTo>
                    <a:pt x="3397" y="1"/>
                    <a:pt x="2596" y="292"/>
                    <a:pt x="1769" y="1008"/>
                  </a:cubicBezTo>
                  <a:cubicBezTo>
                    <a:pt x="468" y="2109"/>
                    <a:pt x="1" y="3944"/>
                    <a:pt x="134" y="5612"/>
                  </a:cubicBezTo>
                  <a:cubicBezTo>
                    <a:pt x="301" y="7279"/>
                    <a:pt x="1035" y="8847"/>
                    <a:pt x="1902" y="10282"/>
                  </a:cubicBezTo>
                  <a:cubicBezTo>
                    <a:pt x="3737" y="13217"/>
                    <a:pt x="5938" y="15919"/>
                    <a:pt x="8474" y="18287"/>
                  </a:cubicBezTo>
                  <a:cubicBezTo>
                    <a:pt x="10208" y="20055"/>
                    <a:pt x="12143" y="21623"/>
                    <a:pt x="14211" y="22991"/>
                  </a:cubicBezTo>
                  <a:cubicBezTo>
                    <a:pt x="15938" y="24051"/>
                    <a:pt x="17886" y="24919"/>
                    <a:pt x="19878" y="24919"/>
                  </a:cubicBezTo>
                  <a:cubicBezTo>
                    <a:pt x="20079" y="24919"/>
                    <a:pt x="20281" y="24910"/>
                    <a:pt x="20482" y="24892"/>
                  </a:cubicBezTo>
                  <a:cubicBezTo>
                    <a:pt x="22684" y="24658"/>
                    <a:pt x="24852" y="22957"/>
                    <a:pt x="24952" y="20722"/>
                  </a:cubicBezTo>
                  <a:cubicBezTo>
                    <a:pt x="25052" y="18888"/>
                    <a:pt x="24185" y="17854"/>
                    <a:pt x="22784" y="16920"/>
                  </a:cubicBezTo>
                  <a:cubicBezTo>
                    <a:pt x="22050" y="16386"/>
                    <a:pt x="21316" y="15819"/>
                    <a:pt x="20649" y="15218"/>
                  </a:cubicBezTo>
                  <a:cubicBezTo>
                    <a:pt x="19848" y="14451"/>
                    <a:pt x="19081" y="13651"/>
                    <a:pt x="18314" y="12917"/>
                  </a:cubicBezTo>
                  <a:cubicBezTo>
                    <a:pt x="15412" y="10081"/>
                    <a:pt x="12677" y="7079"/>
                    <a:pt x="9908" y="4110"/>
                  </a:cubicBezTo>
                  <a:cubicBezTo>
                    <a:pt x="8368" y="2472"/>
                    <a:pt x="6404" y="1"/>
                    <a:pt x="4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28;p85">
              <a:extLst>
                <a:ext uri="{FF2B5EF4-FFF2-40B4-BE49-F238E27FC236}">
                  <a16:creationId xmlns:a16="http://schemas.microsoft.com/office/drawing/2014/main" id="{BFFA20B4-9DBA-1209-BCE9-5E58DA90843D}"/>
                </a:ext>
              </a:extLst>
            </p:cNvPr>
            <p:cNvSpPr/>
            <p:nvPr/>
          </p:nvSpPr>
          <p:spPr>
            <a:xfrm>
              <a:off x="3454500" y="4389200"/>
              <a:ext cx="167650" cy="160150"/>
            </a:xfrm>
            <a:custGeom>
              <a:avLst/>
              <a:gdLst/>
              <a:ahLst/>
              <a:cxnLst/>
              <a:rect l="l" t="t" r="r" b="b"/>
              <a:pathLst>
                <a:path w="6706" h="6406" extrusionOk="0">
                  <a:moveTo>
                    <a:pt x="6405" y="1"/>
                  </a:moveTo>
                  <a:cubicBezTo>
                    <a:pt x="5571" y="1135"/>
                    <a:pt x="4637" y="2236"/>
                    <a:pt x="3603" y="3203"/>
                  </a:cubicBezTo>
                  <a:cubicBezTo>
                    <a:pt x="2502" y="4237"/>
                    <a:pt x="1301" y="5205"/>
                    <a:pt x="1" y="6005"/>
                  </a:cubicBezTo>
                  <a:cubicBezTo>
                    <a:pt x="34" y="6139"/>
                    <a:pt x="101" y="6272"/>
                    <a:pt x="134" y="6406"/>
                  </a:cubicBezTo>
                  <a:cubicBezTo>
                    <a:pt x="1468" y="5572"/>
                    <a:pt x="2736" y="4604"/>
                    <a:pt x="3870" y="3503"/>
                  </a:cubicBezTo>
                  <a:cubicBezTo>
                    <a:pt x="4937" y="2503"/>
                    <a:pt x="5871" y="1402"/>
                    <a:pt x="6705" y="234"/>
                  </a:cubicBezTo>
                  <a:cubicBezTo>
                    <a:pt x="6605" y="168"/>
                    <a:pt x="6505" y="68"/>
                    <a:pt x="6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29;p85">
              <a:extLst>
                <a:ext uri="{FF2B5EF4-FFF2-40B4-BE49-F238E27FC236}">
                  <a16:creationId xmlns:a16="http://schemas.microsoft.com/office/drawing/2014/main" id="{BC3F0EFE-E7C2-F932-F520-D4EFC836390A}"/>
                </a:ext>
              </a:extLst>
            </p:cNvPr>
            <p:cNvSpPr/>
            <p:nvPr/>
          </p:nvSpPr>
          <p:spPr>
            <a:xfrm>
              <a:off x="3508700" y="4475100"/>
              <a:ext cx="198500" cy="178500"/>
            </a:xfrm>
            <a:custGeom>
              <a:avLst/>
              <a:gdLst/>
              <a:ahLst/>
              <a:cxnLst/>
              <a:rect l="l" t="t" r="r" b="b"/>
              <a:pathLst>
                <a:path w="7940" h="7140" extrusionOk="0">
                  <a:moveTo>
                    <a:pt x="7673" y="1"/>
                  </a:moveTo>
                  <a:cubicBezTo>
                    <a:pt x="6806" y="1202"/>
                    <a:pt x="5838" y="2302"/>
                    <a:pt x="4771" y="3336"/>
                  </a:cubicBezTo>
                  <a:cubicBezTo>
                    <a:pt x="3303" y="4704"/>
                    <a:pt x="1702" y="5872"/>
                    <a:pt x="1" y="6872"/>
                  </a:cubicBezTo>
                  <a:lnTo>
                    <a:pt x="201" y="7139"/>
                  </a:lnTo>
                  <a:cubicBezTo>
                    <a:pt x="1969" y="6172"/>
                    <a:pt x="3570" y="5004"/>
                    <a:pt x="5038" y="3603"/>
                  </a:cubicBezTo>
                  <a:cubicBezTo>
                    <a:pt x="6105" y="2603"/>
                    <a:pt x="7072" y="1468"/>
                    <a:pt x="7940" y="268"/>
                  </a:cubicBezTo>
                  <a:lnTo>
                    <a:pt x="76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30;p85">
              <a:extLst>
                <a:ext uri="{FF2B5EF4-FFF2-40B4-BE49-F238E27FC236}">
                  <a16:creationId xmlns:a16="http://schemas.microsoft.com/office/drawing/2014/main" id="{92775EF7-165C-44A6-62BF-24741F329B33}"/>
                </a:ext>
              </a:extLst>
            </p:cNvPr>
            <p:cNvSpPr/>
            <p:nvPr/>
          </p:nvSpPr>
          <p:spPr>
            <a:xfrm>
              <a:off x="3581250" y="4564325"/>
              <a:ext cx="209350" cy="183500"/>
            </a:xfrm>
            <a:custGeom>
              <a:avLst/>
              <a:gdLst/>
              <a:ahLst/>
              <a:cxnLst/>
              <a:rect l="l" t="t" r="r" b="b"/>
              <a:pathLst>
                <a:path w="8374" h="7340" extrusionOk="0">
                  <a:moveTo>
                    <a:pt x="8107" y="1"/>
                  </a:moveTo>
                  <a:cubicBezTo>
                    <a:pt x="7239" y="1202"/>
                    <a:pt x="6272" y="2303"/>
                    <a:pt x="5205" y="3337"/>
                  </a:cubicBezTo>
                  <a:cubicBezTo>
                    <a:pt x="3637" y="4804"/>
                    <a:pt x="1869" y="6072"/>
                    <a:pt x="1" y="7073"/>
                  </a:cubicBezTo>
                  <a:cubicBezTo>
                    <a:pt x="68" y="7173"/>
                    <a:pt x="168" y="7273"/>
                    <a:pt x="234" y="7340"/>
                  </a:cubicBezTo>
                  <a:cubicBezTo>
                    <a:pt x="3470" y="5672"/>
                    <a:pt x="6272" y="3237"/>
                    <a:pt x="8373" y="268"/>
                  </a:cubicBezTo>
                  <a:lnTo>
                    <a:pt x="8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31;p85">
              <a:extLst>
                <a:ext uri="{FF2B5EF4-FFF2-40B4-BE49-F238E27FC236}">
                  <a16:creationId xmlns:a16="http://schemas.microsoft.com/office/drawing/2014/main" id="{9417AB44-CCC3-5A2B-DC02-516CF95EAB5A}"/>
                </a:ext>
              </a:extLst>
            </p:cNvPr>
            <p:cNvSpPr/>
            <p:nvPr/>
          </p:nvSpPr>
          <p:spPr>
            <a:xfrm>
              <a:off x="3666325" y="4651900"/>
              <a:ext cx="208500" cy="185150"/>
            </a:xfrm>
            <a:custGeom>
              <a:avLst/>
              <a:gdLst/>
              <a:ahLst/>
              <a:cxnLst/>
              <a:rect l="l" t="t" r="r" b="b"/>
              <a:pathLst>
                <a:path w="8340" h="7406" extrusionOk="0">
                  <a:moveTo>
                    <a:pt x="8073" y="0"/>
                  </a:moveTo>
                  <a:cubicBezTo>
                    <a:pt x="7205" y="1235"/>
                    <a:pt x="6205" y="2369"/>
                    <a:pt x="5104" y="3403"/>
                  </a:cubicBezTo>
                  <a:cubicBezTo>
                    <a:pt x="3569" y="4871"/>
                    <a:pt x="1835" y="6105"/>
                    <a:pt x="0" y="7139"/>
                  </a:cubicBezTo>
                  <a:lnTo>
                    <a:pt x="267" y="7406"/>
                  </a:lnTo>
                  <a:cubicBezTo>
                    <a:pt x="2135" y="6405"/>
                    <a:pt x="3836" y="5171"/>
                    <a:pt x="5404" y="3703"/>
                  </a:cubicBezTo>
                  <a:cubicBezTo>
                    <a:pt x="6472" y="2669"/>
                    <a:pt x="7472" y="1502"/>
                    <a:pt x="8340" y="301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32;p85">
              <a:extLst>
                <a:ext uri="{FF2B5EF4-FFF2-40B4-BE49-F238E27FC236}">
                  <a16:creationId xmlns:a16="http://schemas.microsoft.com/office/drawing/2014/main" id="{2F8211AD-B523-01F6-47FE-8250110DA1F4}"/>
                </a:ext>
              </a:extLst>
            </p:cNvPr>
            <p:cNvSpPr/>
            <p:nvPr/>
          </p:nvSpPr>
          <p:spPr>
            <a:xfrm>
              <a:off x="3763050" y="4736950"/>
              <a:ext cx="198500" cy="181000"/>
            </a:xfrm>
            <a:custGeom>
              <a:avLst/>
              <a:gdLst/>
              <a:ahLst/>
              <a:cxnLst/>
              <a:rect l="l" t="t" r="r" b="b"/>
              <a:pathLst>
                <a:path w="7940" h="7240" extrusionOk="0">
                  <a:moveTo>
                    <a:pt x="7639" y="1"/>
                  </a:moveTo>
                  <a:cubicBezTo>
                    <a:pt x="6739" y="1302"/>
                    <a:pt x="5705" y="2503"/>
                    <a:pt x="4571" y="3570"/>
                  </a:cubicBezTo>
                  <a:cubicBezTo>
                    <a:pt x="3170" y="4904"/>
                    <a:pt x="1635" y="6039"/>
                    <a:pt x="1" y="7006"/>
                  </a:cubicBezTo>
                  <a:lnTo>
                    <a:pt x="301" y="7239"/>
                  </a:lnTo>
                  <a:cubicBezTo>
                    <a:pt x="1969" y="6305"/>
                    <a:pt x="3470" y="5171"/>
                    <a:pt x="4871" y="3870"/>
                  </a:cubicBezTo>
                  <a:cubicBezTo>
                    <a:pt x="6005" y="2770"/>
                    <a:pt x="7039" y="1569"/>
                    <a:pt x="7940" y="268"/>
                  </a:cubicBezTo>
                  <a:lnTo>
                    <a:pt x="7873" y="234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33;p85">
              <a:extLst>
                <a:ext uri="{FF2B5EF4-FFF2-40B4-BE49-F238E27FC236}">
                  <a16:creationId xmlns:a16="http://schemas.microsoft.com/office/drawing/2014/main" id="{C580ACCD-0E86-EED8-C045-6C98431DDFD5}"/>
                </a:ext>
              </a:extLst>
            </p:cNvPr>
            <p:cNvSpPr/>
            <p:nvPr/>
          </p:nvSpPr>
          <p:spPr>
            <a:xfrm>
              <a:off x="3884800" y="4814525"/>
              <a:ext cx="166825" cy="165975"/>
            </a:xfrm>
            <a:custGeom>
              <a:avLst/>
              <a:gdLst/>
              <a:ahLst/>
              <a:cxnLst/>
              <a:rect l="l" t="t" r="r" b="b"/>
              <a:pathLst>
                <a:path w="6673" h="6639" extrusionOk="0">
                  <a:moveTo>
                    <a:pt x="6439" y="0"/>
                  </a:moveTo>
                  <a:cubicBezTo>
                    <a:pt x="5471" y="1468"/>
                    <a:pt x="4304" y="2835"/>
                    <a:pt x="3036" y="4036"/>
                  </a:cubicBezTo>
                  <a:cubicBezTo>
                    <a:pt x="2069" y="4937"/>
                    <a:pt x="1068" y="5771"/>
                    <a:pt x="1" y="6505"/>
                  </a:cubicBezTo>
                  <a:cubicBezTo>
                    <a:pt x="168" y="6538"/>
                    <a:pt x="334" y="6605"/>
                    <a:pt x="501" y="6638"/>
                  </a:cubicBezTo>
                  <a:cubicBezTo>
                    <a:pt x="1502" y="5938"/>
                    <a:pt x="2436" y="5170"/>
                    <a:pt x="3303" y="4337"/>
                  </a:cubicBezTo>
                  <a:cubicBezTo>
                    <a:pt x="4571" y="3136"/>
                    <a:pt x="5705" y="1768"/>
                    <a:pt x="6672" y="300"/>
                  </a:cubicBezTo>
                  <a:cubicBezTo>
                    <a:pt x="6606" y="200"/>
                    <a:pt x="6539" y="100"/>
                    <a:pt x="6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242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Wingdings</vt:lpstr>
      <vt:lpstr>Noto Sans Symbols</vt:lpstr>
      <vt:lpstr>Delius Swash Caps</vt:lpstr>
      <vt:lpstr>Dancing Script</vt:lpstr>
      <vt:lpstr>Anaheim</vt:lpstr>
      <vt:lpstr>Roboto Condensed Light</vt:lpstr>
      <vt:lpstr>Arial</vt:lpstr>
      <vt:lpstr>Pretty Aesthetic Notes for School by Slidesgo</vt:lpstr>
      <vt:lpstr>Workshop Kualitas Perangkat Lunak</vt:lpstr>
      <vt:lpstr>Dosen Pengampu</vt:lpstr>
      <vt:lpstr>Penilaian</vt:lpstr>
      <vt:lpstr>Rubrik Penilaian</vt:lpstr>
      <vt:lpstr>Bentuk Non-Tes</vt:lpstr>
      <vt:lpstr>Class Rules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Skill</dc:title>
  <dc:creator>Puji Hastuti</dc:creator>
  <cp:lastModifiedBy>Puji Hastuti</cp:lastModifiedBy>
  <cp:revision>10</cp:revision>
  <dcterms:modified xsi:type="dcterms:W3CDTF">2023-08-18T05:28:57Z</dcterms:modified>
</cp:coreProperties>
</file>