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85" r:id="rId5"/>
    <p:sldId id="286" r:id="rId6"/>
    <p:sldId id="338" r:id="rId7"/>
    <p:sldId id="339" r:id="rId8"/>
    <p:sldId id="315" r:id="rId9"/>
    <p:sldId id="316" r:id="rId10"/>
    <p:sldId id="34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ji Hastuti" userId="7bcc5da3-4658-432c-a167-5f8dc80a086b" providerId="ADAL" clId="{535BD240-E179-4712-BA11-4A4A3637F8BC}"/>
    <pc:docChg chg="custSel delSld modSld">
      <pc:chgData name="Puji Hastuti" userId="7bcc5da3-4658-432c-a167-5f8dc80a086b" providerId="ADAL" clId="{535BD240-E179-4712-BA11-4A4A3637F8BC}" dt="2022-09-05T01:34:16.685" v="147" actId="6549"/>
      <pc:docMkLst>
        <pc:docMk/>
      </pc:docMkLst>
      <pc:sldChg chg="del">
        <pc:chgData name="Puji Hastuti" userId="7bcc5da3-4658-432c-a167-5f8dc80a086b" providerId="ADAL" clId="{535BD240-E179-4712-BA11-4A4A3637F8BC}" dt="2022-09-04T12:59:27.828" v="0" actId="2696"/>
        <pc:sldMkLst>
          <pc:docMk/>
          <pc:sldMk cId="3603891981" sldId="256"/>
        </pc:sldMkLst>
      </pc:sldChg>
      <pc:sldChg chg="modSp">
        <pc:chgData name="Puji Hastuti" userId="7bcc5da3-4658-432c-a167-5f8dc80a086b" providerId="ADAL" clId="{535BD240-E179-4712-BA11-4A4A3637F8BC}" dt="2022-09-05T01:32:00.131" v="86" actId="6549"/>
        <pc:sldMkLst>
          <pc:docMk/>
          <pc:sldMk cId="1445838591" sldId="285"/>
        </pc:sldMkLst>
        <pc:spChg chg="mod">
          <ac:chgData name="Puji Hastuti" userId="7bcc5da3-4658-432c-a167-5f8dc80a086b" providerId="ADAL" clId="{535BD240-E179-4712-BA11-4A4A3637F8BC}" dt="2022-09-05T01:32:00.131" v="86" actId="6549"/>
          <ac:spMkLst>
            <pc:docMk/>
            <pc:sldMk cId="1445838591" sldId="285"/>
            <ac:spMk id="5" creationId="{C81592B7-2910-4449-A1C9-D6CCB152148A}"/>
          </ac:spMkLst>
        </pc:spChg>
      </pc:sldChg>
      <pc:sldChg chg="modSp">
        <pc:chgData name="Puji Hastuti" userId="7bcc5da3-4658-432c-a167-5f8dc80a086b" providerId="ADAL" clId="{535BD240-E179-4712-BA11-4A4A3637F8BC}" dt="2022-09-05T01:32:51.352" v="119" actId="14100"/>
        <pc:sldMkLst>
          <pc:docMk/>
          <pc:sldMk cId="58503250" sldId="286"/>
        </pc:sldMkLst>
        <pc:spChg chg="mod">
          <ac:chgData name="Puji Hastuti" userId="7bcc5da3-4658-432c-a167-5f8dc80a086b" providerId="ADAL" clId="{535BD240-E179-4712-BA11-4A4A3637F8BC}" dt="2022-09-05T01:32:51.352" v="119" actId="14100"/>
          <ac:spMkLst>
            <pc:docMk/>
            <pc:sldMk cId="58503250" sldId="286"/>
            <ac:spMk id="11" creationId="{CB8D8000-AE42-43AB-9B84-F1110DB76A7B}"/>
          </ac:spMkLst>
        </pc:spChg>
      </pc:sldChg>
      <pc:sldChg chg="modSp">
        <pc:chgData name="Puji Hastuti" userId="7bcc5da3-4658-432c-a167-5f8dc80a086b" providerId="ADAL" clId="{535BD240-E179-4712-BA11-4A4A3637F8BC}" dt="2022-09-05T01:34:16.685" v="147" actId="6549"/>
        <pc:sldMkLst>
          <pc:docMk/>
          <pc:sldMk cId="3241055642" sldId="339"/>
        </pc:sldMkLst>
        <pc:graphicFrameChg chg="mod modGraphic">
          <ac:chgData name="Puji Hastuti" userId="7bcc5da3-4658-432c-a167-5f8dc80a086b" providerId="ADAL" clId="{535BD240-E179-4712-BA11-4A4A3637F8BC}" dt="2022-09-05T01:34:16.685" v="147" actId="6549"/>
          <ac:graphicFrameMkLst>
            <pc:docMk/>
            <pc:sldMk cId="3241055642" sldId="339"/>
            <ac:graphicFrameMk id="9" creationId="{2AAB037B-43CA-4BC7-8028-398A82752423}"/>
          </ac:graphicFrameMkLst>
        </pc:graphicFrameChg>
      </pc:sldChg>
    </pc:docChg>
  </pc:docChgLst>
  <pc:docChgLst>
    <pc:chgData name="Puji Hastuti" userId="7bcc5da3-4658-432c-a167-5f8dc80a086b" providerId="ADAL" clId="{87573F7F-D22E-4FD2-ADE3-C24C42CF18AB}"/>
    <pc:docChg chg="undo custSel modSld">
      <pc:chgData name="Puji Hastuti" userId="7bcc5da3-4658-432c-a167-5f8dc80a086b" providerId="ADAL" clId="{87573F7F-D22E-4FD2-ADE3-C24C42CF18AB}" dt="2023-08-23T07:45:55.530" v="56" actId="20577"/>
      <pc:docMkLst>
        <pc:docMk/>
      </pc:docMkLst>
      <pc:sldChg chg="modSp mod">
        <pc:chgData name="Puji Hastuti" userId="7bcc5da3-4658-432c-a167-5f8dc80a086b" providerId="ADAL" clId="{87573F7F-D22E-4FD2-ADE3-C24C42CF18AB}" dt="2023-08-23T07:41:26.705" v="22" actId="20577"/>
        <pc:sldMkLst>
          <pc:docMk/>
          <pc:sldMk cId="1445838591" sldId="285"/>
        </pc:sldMkLst>
        <pc:spChg chg="mod">
          <ac:chgData name="Puji Hastuti" userId="7bcc5da3-4658-432c-a167-5f8dc80a086b" providerId="ADAL" clId="{87573F7F-D22E-4FD2-ADE3-C24C42CF18AB}" dt="2023-08-23T07:41:26.705" v="22" actId="20577"/>
          <ac:spMkLst>
            <pc:docMk/>
            <pc:sldMk cId="1445838591" sldId="285"/>
            <ac:spMk id="5" creationId="{C81592B7-2910-4449-A1C9-D6CCB152148A}"/>
          </ac:spMkLst>
        </pc:spChg>
      </pc:sldChg>
      <pc:sldChg chg="modSp mod">
        <pc:chgData name="Puji Hastuti" userId="7bcc5da3-4658-432c-a167-5f8dc80a086b" providerId="ADAL" clId="{87573F7F-D22E-4FD2-ADE3-C24C42CF18AB}" dt="2023-08-23T07:40:37.043" v="15" actId="20577"/>
        <pc:sldMkLst>
          <pc:docMk/>
          <pc:sldMk cId="58503250" sldId="286"/>
        </pc:sldMkLst>
        <pc:spChg chg="mod">
          <ac:chgData name="Puji Hastuti" userId="7bcc5da3-4658-432c-a167-5f8dc80a086b" providerId="ADAL" clId="{87573F7F-D22E-4FD2-ADE3-C24C42CF18AB}" dt="2023-08-23T07:40:37.043" v="15" actId="20577"/>
          <ac:spMkLst>
            <pc:docMk/>
            <pc:sldMk cId="58503250" sldId="286"/>
            <ac:spMk id="11" creationId="{CB8D8000-AE42-43AB-9B84-F1110DB76A7B}"/>
          </ac:spMkLst>
        </pc:spChg>
      </pc:sldChg>
      <pc:sldChg chg="modSp mod">
        <pc:chgData name="Puji Hastuti" userId="7bcc5da3-4658-432c-a167-5f8dc80a086b" providerId="ADAL" clId="{87573F7F-D22E-4FD2-ADE3-C24C42CF18AB}" dt="2023-08-23T07:45:55.530" v="56" actId="20577"/>
        <pc:sldMkLst>
          <pc:docMk/>
          <pc:sldMk cId="867436650" sldId="316"/>
        </pc:sldMkLst>
        <pc:spChg chg="mod">
          <ac:chgData name="Puji Hastuti" userId="7bcc5da3-4658-432c-a167-5f8dc80a086b" providerId="ADAL" clId="{87573F7F-D22E-4FD2-ADE3-C24C42CF18AB}" dt="2023-08-23T07:45:55.530" v="56" actId="20577"/>
          <ac:spMkLst>
            <pc:docMk/>
            <pc:sldMk cId="867436650" sldId="316"/>
            <ac:spMk id="13" creationId="{66B77427-4922-4BE7-9463-568CD851523B}"/>
          </ac:spMkLst>
        </pc:spChg>
      </pc:sldChg>
      <pc:sldChg chg="modSp mod">
        <pc:chgData name="Puji Hastuti" userId="7bcc5da3-4658-432c-a167-5f8dc80a086b" providerId="ADAL" clId="{87573F7F-D22E-4FD2-ADE3-C24C42CF18AB}" dt="2023-08-23T07:41:53.680" v="47" actId="2165"/>
        <pc:sldMkLst>
          <pc:docMk/>
          <pc:sldMk cId="3241055642" sldId="339"/>
        </pc:sldMkLst>
        <pc:graphicFrameChg chg="modGraphic">
          <ac:chgData name="Puji Hastuti" userId="7bcc5da3-4658-432c-a167-5f8dc80a086b" providerId="ADAL" clId="{87573F7F-D22E-4FD2-ADE3-C24C42CF18AB}" dt="2023-08-23T07:41:53.680" v="47" actId="2165"/>
          <ac:graphicFrameMkLst>
            <pc:docMk/>
            <pc:sldMk cId="3241055642" sldId="339"/>
            <ac:graphicFrameMk id="9" creationId="{2AAB037B-43CA-4BC7-8028-398A82752423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b="1" dirty="0" err="1"/>
            <a:t>Kriteria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d-ID" sz="1400" dirty="0"/>
            <a:t>Keaktifan</a:t>
          </a:r>
          <a:r>
            <a:rPr lang="en-US" sz="1400" dirty="0"/>
            <a:t> </a:t>
          </a:r>
          <a:r>
            <a:rPr lang="en-US" sz="1400" dirty="0" err="1"/>
            <a:t>diskusi</a:t>
          </a:r>
          <a:endParaRPr lang="en-US" sz="1400" dirty="0"/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b="1" dirty="0" err="1"/>
            <a:t>Bentuk</a:t>
          </a:r>
          <a:r>
            <a:rPr lang="en-US" b="1" dirty="0"/>
            <a:t> Non-</a:t>
          </a:r>
          <a:r>
            <a:rPr lang="en-US" b="1" dirty="0" err="1"/>
            <a:t>Tes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 custT="1"/>
      <dgm:spPr/>
      <dgm:t>
        <a:bodyPr/>
        <a:lstStyle/>
        <a:p>
          <a:pPr algn="l"/>
          <a:r>
            <a:rPr lang="en-US" sz="1400" dirty="0" err="1"/>
            <a:t>Sikap</a:t>
          </a:r>
          <a:endParaRPr lang="en-US" sz="1400" dirty="0"/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b="1" dirty="0" err="1"/>
            <a:t>Bentuk</a:t>
          </a:r>
          <a:r>
            <a:rPr lang="en-US" b="1" dirty="0"/>
            <a:t> </a:t>
          </a:r>
          <a:r>
            <a:rPr lang="en-US" b="1" dirty="0" err="1"/>
            <a:t>Tes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 custT="1"/>
      <dgm:spPr/>
      <dgm:t>
        <a:bodyPr/>
        <a:lstStyle/>
        <a:p>
          <a:r>
            <a:rPr lang="en-US" sz="1400" dirty="0" err="1"/>
            <a:t>Tugas</a:t>
          </a:r>
          <a:r>
            <a:rPr lang="en-US" sz="1400" dirty="0"/>
            <a:t> </a:t>
          </a:r>
          <a:r>
            <a:rPr lang="en-US" sz="1400" dirty="0" err="1"/>
            <a:t>Minggu</a:t>
          </a:r>
          <a:r>
            <a:rPr lang="id-ID" sz="1400" dirty="0"/>
            <a:t>an</a:t>
          </a:r>
          <a:endParaRPr lang="en-US" sz="1400" dirty="0"/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C39A4941-6EED-42B7-9714-39E6954D7CDB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 err="1"/>
            <a:t>Kecakapan</a:t>
          </a:r>
          <a:r>
            <a:rPr lang="en-US" sz="1400" dirty="0"/>
            <a:t> </a:t>
          </a:r>
          <a:r>
            <a:rPr lang="en-US" sz="1400" dirty="0" err="1"/>
            <a:t>pembelajaran</a:t>
          </a:r>
          <a:endParaRPr lang="en-US" sz="1400" dirty="0"/>
        </a:p>
      </dgm:t>
    </dgm:pt>
    <dgm:pt modelId="{7879E037-1B84-41DD-9625-2D248FE64B8B}" type="parTrans" cxnId="{B4D68B90-A205-4C28-B428-9F2D9BADD90F}">
      <dgm:prSet/>
      <dgm:spPr/>
      <dgm:t>
        <a:bodyPr/>
        <a:lstStyle/>
        <a:p>
          <a:endParaRPr lang="en-US"/>
        </a:p>
      </dgm:t>
    </dgm:pt>
    <dgm:pt modelId="{87AB8D6D-6D6C-40B3-A588-38C5BB477CB3}" type="sibTrans" cxnId="{B4D68B90-A205-4C28-B428-9F2D9BADD90F}">
      <dgm:prSet/>
      <dgm:spPr/>
      <dgm:t>
        <a:bodyPr/>
        <a:lstStyle/>
        <a:p>
          <a:endParaRPr lang="en-US"/>
        </a:p>
      </dgm:t>
    </dgm:pt>
    <dgm:pt modelId="{1180FC70-BC34-48CA-84B5-CFD195A01BF4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d-ID" sz="1400" dirty="0"/>
            <a:t>Penguasaan</a:t>
          </a:r>
          <a:r>
            <a:rPr lang="en-US" sz="1400" dirty="0"/>
            <a:t> </a:t>
          </a:r>
          <a:r>
            <a:rPr lang="en-US" sz="1400" dirty="0" err="1"/>
            <a:t>materi</a:t>
          </a:r>
          <a:r>
            <a:rPr lang="en-US" sz="1400" dirty="0"/>
            <a:t> </a:t>
          </a:r>
          <a:r>
            <a:rPr lang="en-US" sz="1400" dirty="0" err="1"/>
            <a:t>pembelajaran</a:t>
          </a:r>
          <a:endParaRPr lang="en-US" sz="1400" dirty="0"/>
        </a:p>
      </dgm:t>
    </dgm:pt>
    <dgm:pt modelId="{2201701B-0541-4935-B869-B506E9D9E87D}" type="parTrans" cxnId="{D07B7E10-D9F9-4B03-8120-BCDECAF53D0D}">
      <dgm:prSet/>
      <dgm:spPr/>
      <dgm:t>
        <a:bodyPr/>
        <a:lstStyle/>
        <a:p>
          <a:endParaRPr lang="en-US"/>
        </a:p>
      </dgm:t>
    </dgm:pt>
    <dgm:pt modelId="{A68A0FC0-25CD-4A93-BF0E-6727D01D40FD}" type="sibTrans" cxnId="{D07B7E10-D9F9-4B03-8120-BCDECAF53D0D}">
      <dgm:prSet/>
      <dgm:spPr/>
      <dgm:t>
        <a:bodyPr/>
        <a:lstStyle/>
        <a:p>
          <a:endParaRPr lang="en-US"/>
        </a:p>
      </dgm:t>
    </dgm:pt>
    <dgm:pt modelId="{0EA572E7-6434-4167-BBA9-E0979592571F}">
      <dgm:prSet phldrT="[Text]" custT="1"/>
      <dgm:spPr/>
      <dgm:t>
        <a:bodyPr/>
        <a:lstStyle/>
        <a:p>
          <a:pPr algn="l"/>
          <a:r>
            <a:rPr lang="en-US" sz="1400" dirty="0" err="1"/>
            <a:t>Kerjasama</a:t>
          </a:r>
          <a:endParaRPr lang="en-US" sz="1400" dirty="0"/>
        </a:p>
      </dgm:t>
    </dgm:pt>
    <dgm:pt modelId="{15EB468C-7917-4468-96F3-E198F4EC86C2}" type="parTrans" cxnId="{5EB0DA76-C05B-4C84-846A-776B927CCAE3}">
      <dgm:prSet/>
      <dgm:spPr/>
      <dgm:t>
        <a:bodyPr/>
        <a:lstStyle/>
        <a:p>
          <a:endParaRPr lang="en-US"/>
        </a:p>
      </dgm:t>
    </dgm:pt>
    <dgm:pt modelId="{36837911-4DDD-424E-94BC-5A85273B7B6B}" type="sibTrans" cxnId="{5EB0DA76-C05B-4C84-846A-776B927CCAE3}">
      <dgm:prSet/>
      <dgm:spPr/>
      <dgm:t>
        <a:bodyPr/>
        <a:lstStyle/>
        <a:p>
          <a:endParaRPr lang="en-US"/>
        </a:p>
      </dgm:t>
    </dgm:pt>
    <dgm:pt modelId="{C3917B16-B3C5-4D98-817E-56D4A2E182DE}">
      <dgm:prSet phldrT="[Text]" custT="1"/>
      <dgm:spPr/>
      <dgm:t>
        <a:bodyPr/>
        <a:lstStyle/>
        <a:p>
          <a:pPr algn="l"/>
          <a:r>
            <a:rPr lang="en-US" sz="1400" dirty="0" err="1"/>
            <a:t>Kehadiran</a:t>
          </a:r>
          <a:endParaRPr lang="en-US" sz="1400" dirty="0"/>
        </a:p>
      </dgm:t>
    </dgm:pt>
    <dgm:pt modelId="{20D3803A-A8AF-4FA0-9781-BB40D594423D}" type="parTrans" cxnId="{B6A2C77F-6F99-4CEE-BFCC-ACD22386C2B1}">
      <dgm:prSet/>
      <dgm:spPr/>
      <dgm:t>
        <a:bodyPr/>
        <a:lstStyle/>
        <a:p>
          <a:endParaRPr lang="en-US"/>
        </a:p>
      </dgm:t>
    </dgm:pt>
    <dgm:pt modelId="{B29E0418-6B89-4BD6-AAB9-6A82A90ABEE3}" type="sibTrans" cxnId="{B6A2C77F-6F99-4CEE-BFCC-ACD22386C2B1}">
      <dgm:prSet/>
      <dgm:spPr/>
      <dgm:t>
        <a:bodyPr/>
        <a:lstStyle/>
        <a:p>
          <a:endParaRPr lang="en-US"/>
        </a:p>
      </dgm:t>
    </dgm:pt>
    <dgm:pt modelId="{41471C12-0E9D-48B5-AC30-DC69577E9111}">
      <dgm:prSet phldrT="[Text]" custT="1"/>
      <dgm:spPr/>
      <dgm:t>
        <a:bodyPr/>
        <a:lstStyle/>
        <a:p>
          <a:pPr algn="l"/>
          <a:r>
            <a:rPr lang="en-US" sz="1400" dirty="0" err="1"/>
            <a:t>Observasi</a:t>
          </a:r>
          <a:endParaRPr lang="en-US" sz="1400" dirty="0"/>
        </a:p>
      </dgm:t>
    </dgm:pt>
    <dgm:pt modelId="{AB6C5B1A-D619-4023-9B44-24FB9FCA40D6}" type="parTrans" cxnId="{DDF8F090-4D23-4562-AAEE-94E2AAD49C26}">
      <dgm:prSet/>
      <dgm:spPr/>
      <dgm:t>
        <a:bodyPr/>
        <a:lstStyle/>
        <a:p>
          <a:endParaRPr lang="en-US"/>
        </a:p>
      </dgm:t>
    </dgm:pt>
    <dgm:pt modelId="{ACBBB0BD-F2D7-49E9-9C2E-5378FC0AD92D}" type="sibTrans" cxnId="{DDF8F090-4D23-4562-AAEE-94E2AAD49C26}">
      <dgm:prSet/>
      <dgm:spPr/>
      <dgm:t>
        <a:bodyPr/>
        <a:lstStyle/>
        <a:p>
          <a:endParaRPr lang="en-US"/>
        </a:p>
      </dgm:t>
    </dgm:pt>
    <dgm:pt modelId="{DFE8D144-7620-4864-A184-7A02C92E4577}">
      <dgm:prSet custT="1"/>
      <dgm:spPr/>
      <dgm:t>
        <a:bodyPr/>
        <a:lstStyle/>
        <a:p>
          <a:r>
            <a:rPr lang="en-US" sz="1400" dirty="0"/>
            <a:t>Pre-test</a:t>
          </a:r>
          <a:r>
            <a:rPr lang="id-ID" sz="1400" dirty="0"/>
            <a:t>, </a:t>
          </a:r>
          <a:r>
            <a:rPr lang="en-US" sz="1400" dirty="0"/>
            <a:t>Post-test</a:t>
          </a:r>
        </a:p>
      </dgm:t>
    </dgm:pt>
    <dgm:pt modelId="{78E757B8-4B53-47A4-8838-3F2E8BB06D1E}" type="parTrans" cxnId="{2FFD9BFA-06E0-4D6F-820D-9271C4511D3A}">
      <dgm:prSet/>
      <dgm:spPr/>
      <dgm:t>
        <a:bodyPr/>
        <a:lstStyle/>
        <a:p>
          <a:endParaRPr lang="en-US"/>
        </a:p>
      </dgm:t>
    </dgm:pt>
    <dgm:pt modelId="{E4BA8528-4864-4F44-A91E-7D3B56C1AD4A}" type="sibTrans" cxnId="{2FFD9BFA-06E0-4D6F-820D-9271C4511D3A}">
      <dgm:prSet/>
      <dgm:spPr/>
      <dgm:t>
        <a:bodyPr/>
        <a:lstStyle/>
        <a:p>
          <a:endParaRPr lang="en-US"/>
        </a:p>
      </dgm:t>
    </dgm:pt>
    <dgm:pt modelId="{77124D24-21B9-4D8C-B2F0-2E311E92FB06}">
      <dgm:prSet custT="1"/>
      <dgm:spPr/>
      <dgm:t>
        <a:bodyPr/>
        <a:lstStyle/>
        <a:p>
          <a:r>
            <a:rPr lang="en-US" sz="1400" dirty="0"/>
            <a:t>Project / </a:t>
          </a:r>
          <a:r>
            <a:rPr lang="en-US" sz="1400" dirty="0" err="1"/>
            <a:t>Studi</a:t>
          </a:r>
          <a:r>
            <a:rPr lang="en-US" sz="1400" dirty="0"/>
            <a:t> </a:t>
          </a:r>
          <a:r>
            <a:rPr lang="en-US" sz="1400" dirty="0" err="1"/>
            <a:t>Kasus</a:t>
          </a:r>
          <a:endParaRPr lang="en-US" sz="1400" dirty="0"/>
        </a:p>
      </dgm:t>
    </dgm:pt>
    <dgm:pt modelId="{6A86BE22-2D0B-4BB7-BC61-66CD7EF05B37}" type="parTrans" cxnId="{2A9CBB9C-74BD-412D-9C67-E65D183C6BCE}">
      <dgm:prSet/>
      <dgm:spPr/>
      <dgm:t>
        <a:bodyPr/>
        <a:lstStyle/>
        <a:p>
          <a:endParaRPr lang="en-US"/>
        </a:p>
      </dgm:t>
    </dgm:pt>
    <dgm:pt modelId="{9495BFBD-E598-492E-9DA9-36F99030C541}" type="sibTrans" cxnId="{2A9CBB9C-74BD-412D-9C67-E65D183C6BCE}">
      <dgm:prSet/>
      <dgm:spPr/>
      <dgm:t>
        <a:bodyPr/>
        <a:lstStyle/>
        <a:p>
          <a:endParaRPr lang="en-US"/>
        </a:p>
      </dgm:t>
    </dgm:pt>
    <dgm:pt modelId="{25FC3943-AF71-401F-8407-2A53598D66F1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d-ID" sz="1400" dirty="0"/>
            <a:t>Ketepatan</a:t>
          </a:r>
          <a:r>
            <a:rPr lang="en-US" sz="1400" dirty="0"/>
            <a:t> </a:t>
          </a:r>
          <a:r>
            <a:rPr lang="en-US" sz="1400" dirty="0" err="1"/>
            <a:t>menjawab</a:t>
          </a:r>
          <a:r>
            <a:rPr lang="en-US" sz="1400" dirty="0"/>
            <a:t> </a:t>
          </a:r>
          <a:r>
            <a:rPr lang="en-US" sz="1400" dirty="0" err="1"/>
            <a:t>pertanyaan</a:t>
          </a:r>
          <a:endParaRPr lang="en-US" sz="1400" dirty="0"/>
        </a:p>
      </dgm:t>
    </dgm:pt>
    <dgm:pt modelId="{A887D7AA-A7F1-4E34-B43F-CF8A69639C78}" type="parTrans" cxnId="{4B7AF6C7-4D66-4BD6-8C00-E40381D7DD06}">
      <dgm:prSet/>
      <dgm:spPr/>
      <dgm:t>
        <a:bodyPr/>
        <a:lstStyle/>
        <a:p>
          <a:endParaRPr lang="en-ID"/>
        </a:p>
      </dgm:t>
    </dgm:pt>
    <dgm:pt modelId="{5693064B-77F0-43F3-8C83-45E60D263067}" type="sibTrans" cxnId="{4B7AF6C7-4D66-4BD6-8C00-E40381D7DD06}">
      <dgm:prSet/>
      <dgm:spPr/>
      <dgm:t>
        <a:bodyPr/>
        <a:lstStyle/>
        <a:p>
          <a:endParaRPr lang="en-ID"/>
        </a:p>
      </dgm:t>
    </dgm:pt>
    <dgm:pt modelId="{A71883CA-6F74-4C75-AC37-B001F2FA5399}" type="pres">
      <dgm:prSet presAssocID="{3F442EA2-39BA-4C9A-AD59-755D4917D532}" presName="Name0" presStyleCnt="0">
        <dgm:presLayoutVars>
          <dgm:chMax/>
          <dgm:chPref/>
          <dgm:dir/>
          <dgm:animLvl val="lvl"/>
        </dgm:presLayoutVars>
      </dgm:prSet>
      <dgm:spPr/>
    </dgm:pt>
    <dgm:pt modelId="{A14AEEB4-75DA-41CA-9B06-15A45BEABC3E}" type="pres">
      <dgm:prSet presAssocID="{4DF9FE7B-F642-4898-A360-D4E3814E1A3D}" presName="composite" presStyleCnt="0"/>
      <dgm:spPr/>
    </dgm:pt>
    <dgm:pt modelId="{EB5FF3AE-DD17-411B-B88D-E9513C2EFFC3}" type="pres">
      <dgm:prSet presAssocID="{4DF9FE7B-F642-4898-A360-D4E3814E1A3D}" presName="Parent1" presStyleLbl="node1" presStyleIdx="0" presStyleCnt="6" custLinFactNeighborX="36113">
        <dgm:presLayoutVars>
          <dgm:chMax val="1"/>
          <dgm:chPref val="1"/>
          <dgm:bulletEnabled val="1"/>
        </dgm:presLayoutVars>
      </dgm:prSet>
      <dgm:spPr/>
    </dgm:pt>
    <dgm:pt modelId="{32C8050C-48BC-4007-ACAB-6AF656F58990}" type="pres">
      <dgm:prSet presAssocID="{4DF9FE7B-F642-4898-A360-D4E3814E1A3D}" presName="Childtext1" presStyleLbl="revTx" presStyleIdx="0" presStyleCnt="3" custScaleX="209379" custScaleY="147959" custLinFactNeighborX="82957" custLinFactNeighborY="-9378">
        <dgm:presLayoutVars>
          <dgm:chMax val="0"/>
          <dgm:chPref val="0"/>
          <dgm:bulletEnabled val="1"/>
        </dgm:presLayoutVars>
      </dgm:prSet>
      <dgm:spPr/>
    </dgm:pt>
    <dgm:pt modelId="{99A13136-75F8-4AFB-8F2C-74A3A5309EAE}" type="pres">
      <dgm:prSet presAssocID="{4DF9FE7B-F642-4898-A360-D4E3814E1A3D}" presName="BalanceSpacing" presStyleCnt="0"/>
      <dgm:spPr/>
    </dgm:pt>
    <dgm:pt modelId="{B0739817-6E18-4CF8-AE00-E2431A90DCDB}" type="pres">
      <dgm:prSet presAssocID="{4DF9FE7B-F642-4898-A360-D4E3814E1A3D}" presName="BalanceSpacing1" presStyleCnt="0"/>
      <dgm:spPr/>
    </dgm:pt>
    <dgm:pt modelId="{820539BB-4925-4C09-860E-D7D8AD849090}" type="pres">
      <dgm:prSet presAssocID="{43C18EFF-81FC-4D70-8C6B-E95FF3730413}" presName="Accent1Text" presStyleLbl="node1" presStyleIdx="1" presStyleCnt="6" custLinFactNeighborX="37280"/>
      <dgm:spPr/>
    </dgm:pt>
    <dgm:pt modelId="{748134C9-17BC-4C73-B18D-F1057EAB0C56}" type="pres">
      <dgm:prSet presAssocID="{43C18EFF-81FC-4D70-8C6B-E95FF3730413}" presName="spaceBetweenRectangles" presStyleCnt="0"/>
      <dgm:spPr/>
    </dgm:pt>
    <dgm:pt modelId="{DF8E62A4-021A-4B15-8AF4-A56DF003BEF3}" type="pres">
      <dgm:prSet presAssocID="{3929B1E1-4BC4-4C73-ABE8-27CEF96A3652}" presName="composite" presStyleCnt="0"/>
      <dgm:spPr/>
    </dgm:pt>
    <dgm:pt modelId="{B5D564AC-4AF3-4F48-B129-652EB95631B3}" type="pres">
      <dgm:prSet presAssocID="{3929B1E1-4BC4-4C73-ABE8-27CEF96A3652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50A8467E-CA2B-4D8A-8864-CEFA4C5B08DD}" type="pres">
      <dgm:prSet presAssocID="{3929B1E1-4BC4-4C73-ABE8-27CEF96A3652}" presName="Childtext1" presStyleLbl="revTx" presStyleIdx="1" presStyleCnt="3" custScaleX="73151" custLinFactNeighborX="22516" custLinFactNeighborY="-5067">
        <dgm:presLayoutVars>
          <dgm:chMax val="0"/>
          <dgm:chPref val="0"/>
          <dgm:bulletEnabled val="1"/>
        </dgm:presLayoutVars>
      </dgm:prSet>
      <dgm:spPr/>
    </dgm:pt>
    <dgm:pt modelId="{D26DB1D2-64D6-4881-BFB5-5BAFFABB05B7}" type="pres">
      <dgm:prSet presAssocID="{3929B1E1-4BC4-4C73-ABE8-27CEF96A3652}" presName="BalanceSpacing" presStyleCnt="0"/>
      <dgm:spPr/>
    </dgm:pt>
    <dgm:pt modelId="{19E78F11-B21D-496F-A568-9D4BA62D4E9D}" type="pres">
      <dgm:prSet presAssocID="{3929B1E1-4BC4-4C73-ABE8-27CEF96A3652}" presName="BalanceSpacing1" presStyleCnt="0"/>
      <dgm:spPr/>
    </dgm:pt>
    <dgm:pt modelId="{BC703E26-1FB3-446F-B0CE-67B5B5E4832A}" type="pres">
      <dgm:prSet presAssocID="{19BA0C22-38BB-4E9F-89D5-0FF5FF9F12CE}" presName="Accent1Text" presStyleLbl="node1" presStyleIdx="3" presStyleCnt="6"/>
      <dgm:spPr/>
    </dgm:pt>
    <dgm:pt modelId="{BA269622-AA5D-4AD3-A6BF-23CE73B89861}" type="pres">
      <dgm:prSet presAssocID="{19BA0C22-38BB-4E9F-89D5-0FF5FF9F12CE}" presName="spaceBetweenRectangles" presStyleCnt="0"/>
      <dgm:spPr/>
    </dgm:pt>
    <dgm:pt modelId="{1FBECF26-3D22-4C15-9EF7-BDCEDEAD0062}" type="pres">
      <dgm:prSet presAssocID="{60CDF8D0-D4FC-4467-A51E-79C5A58B0B2C}" presName="composite" presStyleCnt="0"/>
      <dgm:spPr/>
    </dgm:pt>
    <dgm:pt modelId="{417DC516-F82C-4906-9F15-665EA122B8D8}" type="pres">
      <dgm:prSet presAssocID="{60CDF8D0-D4FC-4467-A51E-79C5A58B0B2C}" presName="Parent1" presStyleLbl="node1" presStyleIdx="4" presStyleCnt="6" custLinFactNeighborX="19799">
        <dgm:presLayoutVars>
          <dgm:chMax val="1"/>
          <dgm:chPref val="1"/>
          <dgm:bulletEnabled val="1"/>
        </dgm:presLayoutVars>
      </dgm:prSet>
      <dgm:spPr/>
    </dgm:pt>
    <dgm:pt modelId="{0DAAA219-5DEF-480C-B4EB-C0B5BF0C1C88}" type="pres">
      <dgm:prSet presAssocID="{60CDF8D0-D4FC-4467-A51E-79C5A58B0B2C}" presName="Childtext1" presStyleLbl="revTx" presStyleIdx="2" presStyleCnt="3" custScaleX="160015" custLinFactNeighborX="53572">
        <dgm:presLayoutVars>
          <dgm:chMax val="0"/>
          <dgm:chPref val="0"/>
          <dgm:bulletEnabled val="1"/>
        </dgm:presLayoutVars>
      </dgm:prSet>
      <dgm:spPr/>
    </dgm:pt>
    <dgm:pt modelId="{6BE7CDB1-1A68-4515-9152-B5D1A283DF5D}" type="pres">
      <dgm:prSet presAssocID="{60CDF8D0-D4FC-4467-A51E-79C5A58B0B2C}" presName="BalanceSpacing" presStyleCnt="0"/>
      <dgm:spPr/>
    </dgm:pt>
    <dgm:pt modelId="{DB773D2B-DF10-4987-A527-C488B93171F6}" type="pres">
      <dgm:prSet presAssocID="{60CDF8D0-D4FC-4467-A51E-79C5A58B0B2C}" presName="BalanceSpacing1" presStyleCnt="0"/>
      <dgm:spPr/>
    </dgm:pt>
    <dgm:pt modelId="{FC84E92F-422A-492D-9065-6E23F988DCF4}" type="pres">
      <dgm:prSet presAssocID="{3F7FD59D-A716-4310-A89A-AB6F740D9FFF}" presName="Accent1Text" presStyleLbl="node1" presStyleIdx="5" presStyleCnt="6" custLinFactNeighborX="22135"/>
      <dgm:spPr/>
    </dgm:pt>
  </dgm:ptLst>
  <dgm:cxnLst>
    <dgm:cxn modelId="{91476407-7CE1-4966-8923-E83167AF8459}" type="presOf" srcId="{3929B1E1-4BC4-4C73-ABE8-27CEF96A3652}" destId="{B5D564AC-4AF3-4F48-B129-652EB95631B3}" srcOrd="0" destOrd="0" presId="urn:microsoft.com/office/officeart/2008/layout/AlternatingHexagons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D07B7E10-D9F9-4B03-8120-BCDECAF53D0D}" srcId="{4DF9FE7B-F642-4898-A360-D4E3814E1A3D}" destId="{1180FC70-BC34-48CA-84B5-CFD195A01BF4}" srcOrd="3" destOrd="0" parTransId="{2201701B-0541-4935-B869-B506E9D9E87D}" sibTransId="{A68A0FC0-25CD-4A93-BF0E-6727D01D40FD}"/>
    <dgm:cxn modelId="{C510AB1A-0E68-4F6C-9774-4C00F6A5C265}" type="presOf" srcId="{DFE8D144-7620-4864-A184-7A02C92E4577}" destId="{0DAAA219-5DEF-480C-B4EB-C0B5BF0C1C88}" srcOrd="0" destOrd="1" presId="urn:microsoft.com/office/officeart/2008/layout/AlternatingHexagons"/>
    <dgm:cxn modelId="{E9935032-E607-41D5-A6F7-E5EF6D81A315}" type="presOf" srcId="{C39A4941-6EED-42B7-9714-39E6954D7CDB}" destId="{32C8050C-48BC-4007-ACAB-6AF656F58990}" srcOrd="0" destOrd="1" presId="urn:microsoft.com/office/officeart/2008/layout/AlternatingHexagons"/>
    <dgm:cxn modelId="{14C1E834-7402-40F3-8AA0-4FC6AEE040C0}" type="presOf" srcId="{19BA0C22-38BB-4E9F-89D5-0FF5FF9F12CE}" destId="{BC703E26-1FB3-446F-B0CE-67B5B5E4832A}" srcOrd="0" destOrd="0" presId="urn:microsoft.com/office/officeart/2008/layout/AlternatingHexagons"/>
    <dgm:cxn modelId="{1551B536-A867-4C41-902A-E62C636AF336}" type="presOf" srcId="{C3917B16-B3C5-4D98-817E-56D4A2E182DE}" destId="{50A8467E-CA2B-4D8A-8864-CEFA4C5B08DD}" srcOrd="0" destOrd="2" presId="urn:microsoft.com/office/officeart/2008/layout/AlternatingHexagons"/>
    <dgm:cxn modelId="{DDEF3B5E-1F3D-4000-964D-D000C01B2D68}" type="presOf" srcId="{60CDF8D0-D4FC-4467-A51E-79C5A58B0B2C}" destId="{417DC516-F82C-4906-9F15-665EA122B8D8}" srcOrd="0" destOrd="0" presId="urn:microsoft.com/office/officeart/2008/layout/AlternatingHexagons"/>
    <dgm:cxn modelId="{6798476C-5608-4206-87E5-EBAC76656A1C}" type="presOf" srcId="{43C18EFF-81FC-4D70-8C6B-E95FF3730413}" destId="{820539BB-4925-4C09-860E-D7D8AD849090}" srcOrd="0" destOrd="0" presId="urn:microsoft.com/office/officeart/2008/layout/AlternatingHexagons"/>
    <dgm:cxn modelId="{5EB0DA76-C05B-4C84-846A-776B927CCAE3}" srcId="{3929B1E1-4BC4-4C73-ABE8-27CEF96A3652}" destId="{0EA572E7-6434-4167-BBA9-E0979592571F}" srcOrd="1" destOrd="0" parTransId="{15EB468C-7917-4468-96F3-E198F4EC86C2}" sibTransId="{36837911-4DDD-424E-94BC-5A85273B7B6B}"/>
    <dgm:cxn modelId="{B7739C7B-0DC6-40F4-ABBC-EBE8BCB8E148}" type="presOf" srcId="{77124D24-21B9-4D8C-B2F0-2E311E92FB06}" destId="{0DAAA219-5DEF-480C-B4EB-C0B5BF0C1C88}" srcOrd="0" destOrd="2" presId="urn:microsoft.com/office/officeart/2008/layout/AlternatingHexagons"/>
    <dgm:cxn modelId="{B6A2C77F-6F99-4CEE-BFCC-ACD22386C2B1}" srcId="{3929B1E1-4BC4-4C73-ABE8-27CEF96A3652}" destId="{C3917B16-B3C5-4D98-817E-56D4A2E182DE}" srcOrd="2" destOrd="0" parTransId="{20D3803A-A8AF-4FA0-9781-BB40D594423D}" sibTransId="{B29E0418-6B89-4BD6-AAB9-6A82A90ABEE3}"/>
    <dgm:cxn modelId="{6E8F6886-A77E-4773-B32E-8BEF9D7C9DD0}" type="presOf" srcId="{0EA572E7-6434-4167-BBA9-E0979592571F}" destId="{50A8467E-CA2B-4D8A-8864-CEFA4C5B08DD}" srcOrd="0" destOrd="1" presId="urn:microsoft.com/office/officeart/2008/layout/AlternatingHexagons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4943BB8E-6409-4784-9A75-64B25CA46555}" type="presOf" srcId="{41471C12-0E9D-48B5-AC30-DC69577E9111}" destId="{50A8467E-CA2B-4D8A-8864-CEFA4C5B08DD}" srcOrd="0" destOrd="3" presId="urn:microsoft.com/office/officeart/2008/layout/AlternatingHexagons"/>
    <dgm:cxn modelId="{B4D68B90-A205-4C28-B428-9F2D9BADD90F}" srcId="{4DF9FE7B-F642-4898-A360-D4E3814E1A3D}" destId="{C39A4941-6EED-42B7-9714-39E6954D7CDB}" srcOrd="1" destOrd="0" parTransId="{7879E037-1B84-41DD-9625-2D248FE64B8B}" sibTransId="{87AB8D6D-6D6C-40B3-A588-38C5BB477CB3}"/>
    <dgm:cxn modelId="{DDF8F090-4D23-4562-AAEE-94E2AAD49C26}" srcId="{3929B1E1-4BC4-4C73-ABE8-27CEF96A3652}" destId="{41471C12-0E9D-48B5-AC30-DC69577E9111}" srcOrd="3" destOrd="0" parTransId="{AB6C5B1A-D619-4023-9B44-24FB9FCA40D6}" sibTransId="{ACBBB0BD-F2D7-49E9-9C2E-5378FC0AD92D}"/>
    <dgm:cxn modelId="{9CF61F94-F114-42CA-B55B-BBB678278EF1}" type="presOf" srcId="{3F7FD59D-A716-4310-A89A-AB6F740D9FFF}" destId="{FC84E92F-422A-492D-9065-6E23F988DCF4}" srcOrd="0" destOrd="0" presId="urn:microsoft.com/office/officeart/2008/layout/AlternatingHexagons"/>
    <dgm:cxn modelId="{2A666797-2F02-4F4E-B604-72BA95F02B18}" type="presOf" srcId="{4DF9FE7B-F642-4898-A360-D4E3814E1A3D}" destId="{EB5FF3AE-DD17-411B-B88D-E9513C2EFFC3}" srcOrd="0" destOrd="0" presId="urn:microsoft.com/office/officeart/2008/layout/AlternatingHexagons"/>
    <dgm:cxn modelId="{B052BB9A-6B30-4268-8EF0-790A35E22544}" type="presOf" srcId="{25FC3943-AF71-401F-8407-2A53598D66F1}" destId="{32C8050C-48BC-4007-ACAB-6AF656F58990}" srcOrd="0" destOrd="2" presId="urn:microsoft.com/office/officeart/2008/layout/AlternatingHexagons"/>
    <dgm:cxn modelId="{2A9CBB9C-74BD-412D-9C67-E65D183C6BCE}" srcId="{50629C12-7464-4473-ADEF-1A284F8A9957}" destId="{77124D24-21B9-4D8C-B2F0-2E311E92FB06}" srcOrd="1" destOrd="0" parTransId="{6A86BE22-2D0B-4BB7-BC61-66CD7EF05B37}" sibTransId="{9495BFBD-E598-492E-9DA9-36F99030C541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C6DACBBA-856B-436C-BF9A-B70148A4B01D}" type="presOf" srcId="{99E0600D-9954-43F4-8926-13B8777FAAA1}" destId="{50A8467E-CA2B-4D8A-8864-CEFA4C5B08DD}" srcOrd="0" destOrd="0" presId="urn:microsoft.com/office/officeart/2008/layout/AlternatingHexagons"/>
    <dgm:cxn modelId="{655456C5-14D3-40D7-A106-8AFAEE9DF907}" type="presOf" srcId="{EFF2750D-B4B3-474C-8B62-8B638DC31F7E}" destId="{32C8050C-48BC-4007-ACAB-6AF656F58990}" srcOrd="0" destOrd="0" presId="urn:microsoft.com/office/officeart/2008/layout/AlternatingHexagons"/>
    <dgm:cxn modelId="{4B7AF6C7-4D66-4BD6-8C00-E40381D7DD06}" srcId="{4DF9FE7B-F642-4898-A360-D4E3814E1A3D}" destId="{25FC3943-AF71-401F-8407-2A53598D66F1}" srcOrd="2" destOrd="0" parTransId="{A887D7AA-A7F1-4E34-B43F-CF8A69639C78}" sibTransId="{5693064B-77F0-43F3-8C83-45E60D263067}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7D04CBF5-B465-4D37-A77C-7532F93924C7}" type="presOf" srcId="{3F442EA2-39BA-4C9A-AD59-755D4917D532}" destId="{A71883CA-6F74-4C75-AC37-B001F2FA5399}" srcOrd="0" destOrd="0" presId="urn:microsoft.com/office/officeart/2008/layout/AlternatingHexagons"/>
    <dgm:cxn modelId="{2FFD9BFA-06E0-4D6F-820D-9271C4511D3A}" srcId="{50629C12-7464-4473-ADEF-1A284F8A9957}" destId="{DFE8D144-7620-4864-A184-7A02C92E4577}" srcOrd="0" destOrd="0" parTransId="{78E757B8-4B53-47A4-8838-3F2E8BB06D1E}" sibTransId="{E4BA8528-4864-4F44-A91E-7D3B56C1AD4A}"/>
    <dgm:cxn modelId="{EE44F4FC-1C48-4D87-9011-7607131D1879}" type="presOf" srcId="{1180FC70-BC34-48CA-84B5-CFD195A01BF4}" destId="{32C8050C-48BC-4007-ACAB-6AF656F58990}" srcOrd="0" destOrd="3" presId="urn:microsoft.com/office/officeart/2008/layout/AlternatingHexagons"/>
    <dgm:cxn modelId="{DFCE27FF-B705-4F0A-97C5-C16E873D96A7}" type="presOf" srcId="{50629C12-7464-4473-ADEF-1A284F8A9957}" destId="{0DAAA219-5DEF-480C-B4EB-C0B5BF0C1C88}" srcOrd="0" destOrd="0" presId="urn:microsoft.com/office/officeart/2008/layout/AlternatingHexagons"/>
    <dgm:cxn modelId="{444E4977-8AC4-4B77-9101-AFF5FED37396}" type="presParOf" srcId="{A71883CA-6F74-4C75-AC37-B001F2FA5399}" destId="{A14AEEB4-75DA-41CA-9B06-15A45BEABC3E}" srcOrd="0" destOrd="0" presId="urn:microsoft.com/office/officeart/2008/layout/AlternatingHexagons"/>
    <dgm:cxn modelId="{4F9A8FDF-E42F-4DB2-A860-4CA721091C9A}" type="presParOf" srcId="{A14AEEB4-75DA-41CA-9B06-15A45BEABC3E}" destId="{EB5FF3AE-DD17-411B-B88D-E9513C2EFFC3}" srcOrd="0" destOrd="0" presId="urn:microsoft.com/office/officeart/2008/layout/AlternatingHexagons"/>
    <dgm:cxn modelId="{CC9CFE7B-39C4-4A0A-B039-3478EBE08ABE}" type="presParOf" srcId="{A14AEEB4-75DA-41CA-9B06-15A45BEABC3E}" destId="{32C8050C-48BC-4007-ACAB-6AF656F58990}" srcOrd="1" destOrd="0" presId="urn:microsoft.com/office/officeart/2008/layout/AlternatingHexagons"/>
    <dgm:cxn modelId="{3691AD40-4EFA-4763-A06A-95FF88795A11}" type="presParOf" srcId="{A14AEEB4-75DA-41CA-9B06-15A45BEABC3E}" destId="{99A13136-75F8-4AFB-8F2C-74A3A5309EAE}" srcOrd="2" destOrd="0" presId="urn:microsoft.com/office/officeart/2008/layout/AlternatingHexagons"/>
    <dgm:cxn modelId="{A674D65E-E7DA-4CC8-B089-51652A543F50}" type="presParOf" srcId="{A14AEEB4-75DA-41CA-9B06-15A45BEABC3E}" destId="{B0739817-6E18-4CF8-AE00-E2431A90DCDB}" srcOrd="3" destOrd="0" presId="urn:microsoft.com/office/officeart/2008/layout/AlternatingHexagons"/>
    <dgm:cxn modelId="{52AC1E9B-16E8-46B4-BEF5-D6FBED9768F5}" type="presParOf" srcId="{A14AEEB4-75DA-41CA-9B06-15A45BEABC3E}" destId="{820539BB-4925-4C09-860E-D7D8AD849090}" srcOrd="4" destOrd="0" presId="urn:microsoft.com/office/officeart/2008/layout/AlternatingHexagons"/>
    <dgm:cxn modelId="{BD811647-B6B3-406C-9F8F-1E8EC99D49E2}" type="presParOf" srcId="{A71883CA-6F74-4C75-AC37-B001F2FA5399}" destId="{748134C9-17BC-4C73-B18D-F1057EAB0C56}" srcOrd="1" destOrd="0" presId="urn:microsoft.com/office/officeart/2008/layout/AlternatingHexagons"/>
    <dgm:cxn modelId="{C42A6974-F30B-48BA-8672-856C6B603815}" type="presParOf" srcId="{A71883CA-6F74-4C75-AC37-B001F2FA5399}" destId="{DF8E62A4-021A-4B15-8AF4-A56DF003BEF3}" srcOrd="2" destOrd="0" presId="urn:microsoft.com/office/officeart/2008/layout/AlternatingHexagons"/>
    <dgm:cxn modelId="{AAC52A81-8E74-44BC-AABD-AAB80DE0AC7B}" type="presParOf" srcId="{DF8E62A4-021A-4B15-8AF4-A56DF003BEF3}" destId="{B5D564AC-4AF3-4F48-B129-652EB95631B3}" srcOrd="0" destOrd="0" presId="urn:microsoft.com/office/officeart/2008/layout/AlternatingHexagons"/>
    <dgm:cxn modelId="{6FC1217B-5086-4842-8437-C21D0E85093B}" type="presParOf" srcId="{DF8E62A4-021A-4B15-8AF4-A56DF003BEF3}" destId="{50A8467E-CA2B-4D8A-8864-CEFA4C5B08DD}" srcOrd="1" destOrd="0" presId="urn:microsoft.com/office/officeart/2008/layout/AlternatingHexagons"/>
    <dgm:cxn modelId="{E41F3C79-536E-4C1E-81C9-343ABA069648}" type="presParOf" srcId="{DF8E62A4-021A-4B15-8AF4-A56DF003BEF3}" destId="{D26DB1D2-64D6-4881-BFB5-5BAFFABB05B7}" srcOrd="2" destOrd="0" presId="urn:microsoft.com/office/officeart/2008/layout/AlternatingHexagons"/>
    <dgm:cxn modelId="{B467B5F7-0B4F-42F3-8036-804273D428A9}" type="presParOf" srcId="{DF8E62A4-021A-4B15-8AF4-A56DF003BEF3}" destId="{19E78F11-B21D-496F-A568-9D4BA62D4E9D}" srcOrd="3" destOrd="0" presId="urn:microsoft.com/office/officeart/2008/layout/AlternatingHexagons"/>
    <dgm:cxn modelId="{65618E65-40BE-45E3-B463-55E0050D9906}" type="presParOf" srcId="{DF8E62A4-021A-4B15-8AF4-A56DF003BEF3}" destId="{BC703E26-1FB3-446F-B0CE-67B5B5E4832A}" srcOrd="4" destOrd="0" presId="urn:microsoft.com/office/officeart/2008/layout/AlternatingHexagons"/>
    <dgm:cxn modelId="{9F814E80-BFE6-4AF6-9B00-AD129B7F52AD}" type="presParOf" srcId="{A71883CA-6F74-4C75-AC37-B001F2FA5399}" destId="{BA269622-AA5D-4AD3-A6BF-23CE73B89861}" srcOrd="3" destOrd="0" presId="urn:microsoft.com/office/officeart/2008/layout/AlternatingHexagons"/>
    <dgm:cxn modelId="{49F6C63E-BD33-4F8E-A882-6C28503D6059}" type="presParOf" srcId="{A71883CA-6F74-4C75-AC37-B001F2FA5399}" destId="{1FBECF26-3D22-4C15-9EF7-BDCEDEAD0062}" srcOrd="4" destOrd="0" presId="urn:microsoft.com/office/officeart/2008/layout/AlternatingHexagons"/>
    <dgm:cxn modelId="{35713187-4DEF-486B-91A3-99A5B2A09A9F}" type="presParOf" srcId="{1FBECF26-3D22-4C15-9EF7-BDCEDEAD0062}" destId="{417DC516-F82C-4906-9F15-665EA122B8D8}" srcOrd="0" destOrd="0" presId="urn:microsoft.com/office/officeart/2008/layout/AlternatingHexagons"/>
    <dgm:cxn modelId="{2CB77049-C710-4B5F-A685-89F3EFDDC6F0}" type="presParOf" srcId="{1FBECF26-3D22-4C15-9EF7-BDCEDEAD0062}" destId="{0DAAA219-5DEF-480C-B4EB-C0B5BF0C1C88}" srcOrd="1" destOrd="0" presId="urn:microsoft.com/office/officeart/2008/layout/AlternatingHexagons"/>
    <dgm:cxn modelId="{BD1FB1C4-1F6A-4DFA-88B5-275F58F2DBD3}" type="presParOf" srcId="{1FBECF26-3D22-4C15-9EF7-BDCEDEAD0062}" destId="{6BE7CDB1-1A68-4515-9152-B5D1A283DF5D}" srcOrd="2" destOrd="0" presId="urn:microsoft.com/office/officeart/2008/layout/AlternatingHexagons"/>
    <dgm:cxn modelId="{B777CBC6-1712-436A-B8B8-456AA182BCDC}" type="presParOf" srcId="{1FBECF26-3D22-4C15-9EF7-BDCEDEAD0062}" destId="{DB773D2B-DF10-4987-A527-C488B93171F6}" srcOrd="3" destOrd="0" presId="urn:microsoft.com/office/officeart/2008/layout/AlternatingHexagons"/>
    <dgm:cxn modelId="{7E8D0E8B-6DAC-4343-94EB-85F364381F4B}" type="presParOf" srcId="{1FBECF26-3D22-4C15-9EF7-BDCEDEAD0062}" destId="{FC84E92F-422A-492D-9065-6E23F988DCF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FF3AE-DD17-411B-B88D-E9513C2EFFC3}">
      <dsp:nvSpPr>
        <dsp:cNvPr id="0" name=""/>
        <dsp:cNvSpPr/>
      </dsp:nvSpPr>
      <dsp:spPr>
        <a:xfrm rot="5400000">
          <a:off x="5145285" y="82800"/>
          <a:ext cx="1270992" cy="110576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Kriteria</a:t>
          </a:r>
          <a:endParaRPr lang="en-US" sz="1600" kern="1200" dirty="0"/>
        </a:p>
      </dsp:txBody>
      <dsp:txXfrm rot="-5400000">
        <a:off x="5400214" y="198249"/>
        <a:ext cx="761133" cy="874866"/>
      </dsp:txXfrm>
    </dsp:sp>
    <dsp:sp modelId="{32C8050C-48BC-4007-ACAB-6AF656F58990}">
      <dsp:nvSpPr>
        <dsp:cNvPr id="0" name=""/>
        <dsp:cNvSpPr/>
      </dsp:nvSpPr>
      <dsp:spPr>
        <a:xfrm>
          <a:off x="6368847" y="1"/>
          <a:ext cx="2969888" cy="1128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d-ID" sz="1400" kern="1200" dirty="0"/>
            <a:t>Keaktifan</a:t>
          </a:r>
          <a:r>
            <a:rPr lang="en-US" sz="1400" kern="1200" dirty="0"/>
            <a:t> </a:t>
          </a:r>
          <a:r>
            <a:rPr lang="en-US" sz="1400" kern="1200" dirty="0" err="1"/>
            <a:t>diskusi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 err="1"/>
            <a:t>Kecakapan</a:t>
          </a:r>
          <a:r>
            <a:rPr lang="en-US" sz="1400" kern="1200" dirty="0"/>
            <a:t> </a:t>
          </a:r>
          <a:r>
            <a:rPr lang="en-US" sz="1400" kern="1200" dirty="0" err="1"/>
            <a:t>pembelajaran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d-ID" sz="1400" kern="1200" dirty="0"/>
            <a:t>Ketepatan</a:t>
          </a:r>
          <a:r>
            <a:rPr lang="en-US" sz="1400" kern="1200" dirty="0"/>
            <a:t> </a:t>
          </a:r>
          <a:r>
            <a:rPr lang="en-US" sz="1400" kern="1200" dirty="0" err="1"/>
            <a:t>menjawab</a:t>
          </a:r>
          <a:r>
            <a:rPr lang="en-US" sz="1400" kern="1200" dirty="0"/>
            <a:t> </a:t>
          </a:r>
          <a:r>
            <a:rPr lang="en-US" sz="1400" kern="1200" dirty="0" err="1"/>
            <a:t>pertanyaan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d-ID" sz="1400" kern="1200" dirty="0"/>
            <a:t>Penguasaan</a:t>
          </a:r>
          <a:r>
            <a:rPr lang="en-US" sz="1400" kern="1200" dirty="0"/>
            <a:t> </a:t>
          </a:r>
          <a:r>
            <a:rPr lang="en-US" sz="1400" kern="1200" dirty="0" err="1"/>
            <a:t>materi</a:t>
          </a:r>
          <a:r>
            <a:rPr lang="en-US" sz="1400" kern="1200" dirty="0"/>
            <a:t> </a:t>
          </a:r>
          <a:r>
            <a:rPr lang="en-US" sz="1400" kern="1200" dirty="0" err="1"/>
            <a:t>pembelajaran</a:t>
          </a:r>
          <a:endParaRPr lang="en-US" sz="1400" kern="1200" dirty="0"/>
        </a:p>
      </dsp:txBody>
      <dsp:txXfrm>
        <a:off x="6368847" y="1"/>
        <a:ext cx="2969888" cy="1128328"/>
      </dsp:txXfrm>
    </dsp:sp>
    <dsp:sp modelId="{820539BB-4925-4C09-860E-D7D8AD849090}">
      <dsp:nvSpPr>
        <dsp:cNvPr id="0" name=""/>
        <dsp:cNvSpPr/>
      </dsp:nvSpPr>
      <dsp:spPr>
        <a:xfrm rot="5400000">
          <a:off x="3963965" y="82800"/>
          <a:ext cx="1270992" cy="110576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4218894" y="198249"/>
        <a:ext cx="761133" cy="874866"/>
      </dsp:txXfrm>
    </dsp:sp>
    <dsp:sp modelId="{B5D564AC-4AF3-4F48-B129-652EB95631B3}">
      <dsp:nvSpPr>
        <dsp:cNvPr id="0" name=""/>
        <dsp:cNvSpPr/>
      </dsp:nvSpPr>
      <dsp:spPr>
        <a:xfrm rot="5400000">
          <a:off x="4534426" y="1161618"/>
          <a:ext cx="1270992" cy="110576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Bentuk</a:t>
          </a:r>
          <a:r>
            <a:rPr lang="en-US" sz="1600" b="1" kern="1200" dirty="0"/>
            <a:t> Non-</a:t>
          </a:r>
          <a:r>
            <a:rPr lang="en-US" sz="1600" b="1" kern="1200" dirty="0" err="1"/>
            <a:t>Tes</a:t>
          </a:r>
          <a:endParaRPr lang="en-US" sz="1600" kern="1200" dirty="0"/>
        </a:p>
      </dsp:txBody>
      <dsp:txXfrm rot="-5400000">
        <a:off x="4789355" y="1277067"/>
        <a:ext cx="761133" cy="874866"/>
      </dsp:txXfrm>
    </dsp:sp>
    <dsp:sp modelId="{50A8467E-CA2B-4D8A-8864-CEFA4C5B08DD}">
      <dsp:nvSpPr>
        <dsp:cNvPr id="0" name=""/>
        <dsp:cNvSpPr/>
      </dsp:nvSpPr>
      <dsp:spPr>
        <a:xfrm>
          <a:off x="3691959" y="1294561"/>
          <a:ext cx="1004122" cy="762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Sikap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Kerjasama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Kehadiran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Observasi</a:t>
          </a:r>
          <a:endParaRPr lang="en-US" sz="1400" kern="1200" dirty="0"/>
        </a:p>
      </dsp:txBody>
      <dsp:txXfrm>
        <a:off x="3691959" y="1294561"/>
        <a:ext cx="1004122" cy="762595"/>
      </dsp:txXfrm>
    </dsp:sp>
    <dsp:sp modelId="{BC703E26-1FB3-446F-B0CE-67B5B5E4832A}">
      <dsp:nvSpPr>
        <dsp:cNvPr id="0" name=""/>
        <dsp:cNvSpPr/>
      </dsp:nvSpPr>
      <dsp:spPr>
        <a:xfrm rot="5400000">
          <a:off x="5728651" y="1161618"/>
          <a:ext cx="1270992" cy="110576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5983580" y="1277067"/>
        <a:ext cx="761133" cy="874866"/>
      </dsp:txXfrm>
    </dsp:sp>
    <dsp:sp modelId="{417DC516-F82C-4906-9F15-665EA122B8D8}">
      <dsp:nvSpPr>
        <dsp:cNvPr id="0" name=""/>
        <dsp:cNvSpPr/>
      </dsp:nvSpPr>
      <dsp:spPr>
        <a:xfrm rot="5400000">
          <a:off x="5139939" y="2240436"/>
          <a:ext cx="1270992" cy="110576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Bentuk</a:t>
          </a:r>
          <a:r>
            <a:rPr lang="en-US" sz="1600" b="1" kern="1200" dirty="0"/>
            <a:t> </a:t>
          </a:r>
          <a:r>
            <a:rPr lang="en-US" sz="1600" b="1" kern="1200" dirty="0" err="1"/>
            <a:t>Tes</a:t>
          </a:r>
          <a:endParaRPr lang="en-US" sz="1600" kern="1200" dirty="0"/>
        </a:p>
      </dsp:txBody>
      <dsp:txXfrm rot="-5400000">
        <a:off x="5394868" y="2355885"/>
        <a:ext cx="761133" cy="874866"/>
      </dsp:txXfrm>
    </dsp:sp>
    <dsp:sp modelId="{0DAAA219-5DEF-480C-B4EB-C0B5BF0C1C88}">
      <dsp:nvSpPr>
        <dsp:cNvPr id="0" name=""/>
        <dsp:cNvSpPr/>
      </dsp:nvSpPr>
      <dsp:spPr>
        <a:xfrm>
          <a:off x="6477186" y="2412020"/>
          <a:ext cx="2269696" cy="762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Tugas</a:t>
          </a:r>
          <a:r>
            <a:rPr lang="en-US" sz="1400" kern="1200" dirty="0"/>
            <a:t> </a:t>
          </a:r>
          <a:r>
            <a:rPr lang="en-US" sz="1400" kern="1200" dirty="0" err="1"/>
            <a:t>Minggu</a:t>
          </a:r>
          <a:r>
            <a:rPr lang="id-ID" sz="1400" kern="1200" dirty="0"/>
            <a:t>an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Pre-test</a:t>
          </a:r>
          <a:r>
            <a:rPr lang="id-ID" sz="1400" kern="1200" dirty="0"/>
            <a:t>, </a:t>
          </a:r>
          <a:r>
            <a:rPr lang="en-US" sz="1400" kern="1200" dirty="0"/>
            <a:t>Post-test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Project / </a:t>
          </a:r>
          <a:r>
            <a:rPr lang="en-US" sz="1400" kern="1200" dirty="0" err="1"/>
            <a:t>Studi</a:t>
          </a:r>
          <a:r>
            <a:rPr lang="en-US" sz="1400" kern="1200" dirty="0"/>
            <a:t> </a:t>
          </a:r>
          <a:r>
            <a:rPr lang="en-US" sz="1400" kern="1200" dirty="0" err="1"/>
            <a:t>Kasus</a:t>
          </a:r>
          <a:endParaRPr lang="en-US" sz="1400" kern="1200" dirty="0"/>
        </a:p>
      </dsp:txBody>
      <dsp:txXfrm>
        <a:off x="6477186" y="2412020"/>
        <a:ext cx="2269696" cy="762595"/>
      </dsp:txXfrm>
    </dsp:sp>
    <dsp:sp modelId="{FC84E92F-422A-492D-9065-6E23F988DCF4}">
      <dsp:nvSpPr>
        <dsp:cNvPr id="0" name=""/>
        <dsp:cNvSpPr/>
      </dsp:nvSpPr>
      <dsp:spPr>
        <a:xfrm rot="5400000">
          <a:off x="3971545" y="2240436"/>
          <a:ext cx="1270992" cy="110576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4226474" y="2355885"/>
        <a:ext cx="761133" cy="874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5FFF5-58DD-4829-938C-963899E0FDC6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94AB3-BBA7-477C-8D94-D2812FA42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5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D" sz="1200" dirty="0" err="1"/>
              <a:t>Kriteria</a:t>
            </a:r>
            <a:endParaRPr lang="en-ID" sz="1200" dirty="0"/>
          </a:p>
          <a:p>
            <a:pPr lvl="0"/>
            <a:r>
              <a:rPr lang="en-ID" sz="1200" dirty="0"/>
              <a:t>1. </a:t>
            </a:r>
            <a:r>
              <a:rPr lang="en-ID" sz="1200" dirty="0" err="1"/>
              <a:t>Ketepatan</a:t>
            </a:r>
            <a:r>
              <a:rPr lang="en-ID" sz="1200" dirty="0"/>
              <a:t> </a:t>
            </a:r>
            <a:r>
              <a:rPr lang="en-ID" sz="1200" dirty="0" err="1"/>
              <a:t>menjawab</a:t>
            </a:r>
            <a:r>
              <a:rPr lang="en-ID" sz="1200" dirty="0"/>
              <a:t> </a:t>
            </a:r>
            <a:r>
              <a:rPr lang="en-ID" sz="1200" dirty="0" err="1"/>
              <a:t>pertanyaan</a:t>
            </a:r>
            <a:r>
              <a:rPr lang="en-ID" sz="1200" dirty="0"/>
              <a:t> (</a:t>
            </a:r>
            <a:r>
              <a:rPr lang="en-ID" sz="1200" dirty="0" err="1"/>
              <a:t>Laporan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Makalah&amp;Power</a:t>
            </a:r>
            <a:r>
              <a:rPr lang="en-ID" sz="1200" dirty="0"/>
              <a:t> Point)</a:t>
            </a:r>
            <a:endParaRPr lang="en-US" sz="1200" dirty="0"/>
          </a:p>
          <a:p>
            <a:pPr lvl="0"/>
            <a:r>
              <a:rPr lang="en-ID" sz="1200" dirty="0"/>
              <a:t>2. </a:t>
            </a:r>
            <a:r>
              <a:rPr lang="en-ID" sz="1200" dirty="0" err="1"/>
              <a:t>Kecakapan</a:t>
            </a:r>
            <a:r>
              <a:rPr lang="en-ID" sz="1200" dirty="0"/>
              <a:t> </a:t>
            </a:r>
            <a:r>
              <a:rPr lang="en-ID" sz="1200" dirty="0" err="1"/>
              <a:t>pembelajaran</a:t>
            </a:r>
            <a:r>
              <a:rPr lang="en-ID" sz="1200" dirty="0"/>
              <a:t> (</a:t>
            </a:r>
            <a:r>
              <a:rPr lang="en-ID" sz="1200" dirty="0" err="1"/>
              <a:t>Presentasi</a:t>
            </a:r>
            <a:r>
              <a:rPr lang="en-ID" sz="1200" dirty="0"/>
              <a:t>)</a:t>
            </a:r>
            <a:endParaRPr lang="en-US" sz="1200" dirty="0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9BF1E-40A4-4E2C-948E-8E294FBD987E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9755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D" sz="1200" dirty="0" err="1"/>
              <a:t>Kriteria</a:t>
            </a:r>
            <a:endParaRPr lang="en-ID" sz="1200" dirty="0"/>
          </a:p>
          <a:p>
            <a:pPr lvl="0"/>
            <a:r>
              <a:rPr lang="en-ID" sz="1200" dirty="0"/>
              <a:t>1. </a:t>
            </a:r>
            <a:r>
              <a:rPr lang="en-ID" sz="1200" dirty="0" err="1"/>
              <a:t>Ketepatan</a:t>
            </a:r>
            <a:r>
              <a:rPr lang="en-ID" sz="1200" dirty="0"/>
              <a:t> </a:t>
            </a:r>
            <a:r>
              <a:rPr lang="en-ID" sz="1200" dirty="0" err="1"/>
              <a:t>menjawab</a:t>
            </a:r>
            <a:r>
              <a:rPr lang="en-ID" sz="1200" dirty="0"/>
              <a:t> </a:t>
            </a:r>
            <a:r>
              <a:rPr lang="en-ID" sz="1200" dirty="0" err="1"/>
              <a:t>pertanyaan</a:t>
            </a:r>
            <a:r>
              <a:rPr lang="en-ID" sz="1200" dirty="0"/>
              <a:t> (</a:t>
            </a:r>
            <a:r>
              <a:rPr lang="en-ID" sz="1200" dirty="0" err="1"/>
              <a:t>Laporan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Makalah&amp;Power</a:t>
            </a:r>
            <a:r>
              <a:rPr lang="en-ID" sz="1200" dirty="0"/>
              <a:t> Point)</a:t>
            </a:r>
            <a:endParaRPr lang="en-US" sz="1200" dirty="0"/>
          </a:p>
          <a:p>
            <a:pPr lvl="0"/>
            <a:r>
              <a:rPr lang="en-ID" sz="1200" dirty="0"/>
              <a:t>2. </a:t>
            </a:r>
            <a:r>
              <a:rPr lang="en-ID" sz="1200" dirty="0" err="1"/>
              <a:t>Kecakapan</a:t>
            </a:r>
            <a:r>
              <a:rPr lang="en-ID" sz="1200" dirty="0"/>
              <a:t> </a:t>
            </a:r>
            <a:r>
              <a:rPr lang="en-ID" sz="1200" dirty="0" err="1"/>
              <a:t>pembelajaran</a:t>
            </a:r>
            <a:r>
              <a:rPr lang="en-ID" sz="1200" dirty="0"/>
              <a:t> (</a:t>
            </a:r>
            <a:r>
              <a:rPr lang="en-ID" sz="1200" dirty="0" err="1"/>
              <a:t>Presentasi</a:t>
            </a:r>
            <a:r>
              <a:rPr lang="en-ID" sz="1200" dirty="0"/>
              <a:t>)</a:t>
            </a:r>
            <a:endParaRPr lang="en-US" sz="1200" dirty="0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9BF1E-40A4-4E2C-948E-8E294FBD987E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0931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4279-0156-4060-AE10-CC9583667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9D952-1FBF-466C-95DD-0E5E7AE1A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BEE95-F925-420E-BD11-73FDA5AC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30D4-C297-443C-8AF0-175542D597A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3AA9B-E95B-45DE-8543-15AB802C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E70FC-6A0A-4E65-850E-B28B005F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751B-0C86-42BC-A438-133FCF664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BF25-4149-4BFE-B413-73755F8B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86D95-41AA-4C0F-8436-118B05F27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070B2-33AC-40F4-9E22-0569921A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30D4-C297-443C-8AF0-175542D597A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CA5CB-F12C-4D51-9FA8-07BC8695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D9FA1-4544-46C3-8BD3-18BF86CB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751B-0C86-42BC-A438-133FCF664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8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60C5E8-AB98-41F1-9D7A-C06D81814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7431E-E8F4-49EA-BE77-B9E06E98F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17D09-A6C8-4504-89DE-95022E85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30D4-C297-443C-8AF0-175542D597A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DD543-F5FC-4C44-B060-6FC4810A2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904B3-81FE-488A-B48D-DF8AB268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751B-0C86-42BC-A438-133FCF664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1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4527E-5674-4824-9A1C-8DFE0FEC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74548-4D90-4B76-87B9-1EFE54EA7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1186B-C6A0-4C71-8414-EBF340D1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30D4-C297-443C-8AF0-175542D597A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8726D-5871-4CB2-843F-7A1FEF2C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0375D-FF43-4A7F-9E8C-134C0334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751B-0C86-42BC-A438-133FCF664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7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F23-5319-4F7E-ADA5-6A28D5A71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171B8-1C2F-4378-A40B-A1F130527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E7539-EE77-4125-BF23-DAF015FF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30D4-C297-443C-8AF0-175542D597A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13952-C7F2-4CA5-8F67-74AE752A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6FC6B-5F2F-4D31-86DA-B22460576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751B-0C86-42BC-A438-133FCF664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9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5C28C-3AE4-488B-8917-617A8422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B3EFC-B473-4A88-8776-2F272B5F0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B1A2D-DC23-4C35-A6A0-9B75123DD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D5728-8AE2-4C59-965C-BAB853F3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30D4-C297-443C-8AF0-175542D597A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2A474-6A3B-4AB5-B624-E7E0005C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5CB5D-4039-4ABA-A834-7BCC79CF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751B-0C86-42BC-A438-133FCF664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1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77AB-CFD8-4001-B6D1-7721C85C1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C5878-F161-43F7-803B-BAF97C333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C0B60-664D-489F-9784-4CB6716F7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08B6CF-DD05-42E6-8B55-9E264CD43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C57DE-987C-4DA3-B5E2-23F544AD7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2F2403-46E0-4527-BDF3-BACB24DEF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30D4-C297-443C-8AF0-175542D597A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5BEDE6-79F4-4790-8CFC-6A834C42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1E168A-F0CC-419E-8EB1-98F8BCCF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751B-0C86-42BC-A438-133FCF664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7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AE3A-13D5-461E-9BB8-81BF4C9F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210E2-8E9D-4D5C-97A3-98B101CC5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30D4-C297-443C-8AF0-175542D597A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6EF6E-56C1-4899-801B-A63A8D1A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F15F6-CA04-463D-8045-FAC7D4E0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751B-0C86-42BC-A438-133FCF664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6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86EB16-43AD-4C88-BA68-DE96C597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30D4-C297-443C-8AF0-175542D597A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912C1-58D7-43BE-8C25-E75BFBDF7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C361D-B512-4C94-B499-8BD6BF4D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751B-0C86-42BC-A438-133FCF664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9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7A118-2D4C-42D6-ADE8-05C4DF15E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44F04-7B25-4C4B-B585-7B88CBC67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4033F-9B87-4968-A502-928E7F811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3E8C2-AA98-4765-9E53-AB297091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30D4-C297-443C-8AF0-175542D597A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2120D-F19F-4C12-B738-26CFE2FC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A9844-19BD-4596-8826-9DD6C834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751B-0C86-42BC-A438-133FCF664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0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D3FE-A0A6-4809-ABD3-B6BD1090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6B8AE7-AD6C-452C-B6F1-15CD58981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D3CFD-A987-4D54-8DC6-551E2733C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8FFBB-2A8E-4937-BA13-9D938FD9F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30D4-C297-443C-8AF0-175542D597A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115D4-1394-4B3E-9817-06B9E654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BD0AC-3793-4E37-84AE-90594F3C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751B-0C86-42BC-A438-133FCF664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9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6F9B1F-8AB0-417C-8B92-AD7AFCC7C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484A3-AA28-4984-8810-4B02BA27A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E11CF-4CE6-4087-BEF9-71B9BC517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A30D4-C297-443C-8AF0-175542D597A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F2BA-0DA5-441A-9F3A-7AE795ABE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FF5E6-559A-4201-A69E-8E3821051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1751B-0C86-42BC-A438-133FCF664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5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211A86-6B03-4C8E-AF78-D15B683ED8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03"/>
          <a:stretch/>
        </p:blipFill>
        <p:spPr>
          <a:xfrm>
            <a:off x="0" y="481264"/>
            <a:ext cx="12192000" cy="63767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512918-D8A0-48D9-BDC5-E6493B9BBC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09" y="247125"/>
            <a:ext cx="4620778" cy="5303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1592B7-2910-4449-A1C9-D6CCB152148A}"/>
              </a:ext>
            </a:extLst>
          </p:cNvPr>
          <p:cNvSpPr txBox="1"/>
          <p:nvPr/>
        </p:nvSpPr>
        <p:spPr>
          <a:xfrm>
            <a:off x="1445080" y="1655928"/>
            <a:ext cx="9144000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d-ID" sz="33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Workshop SI Web</a:t>
            </a:r>
          </a:p>
          <a:p>
            <a:pPr algn="ctr"/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83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438A65-44C7-4932-B1A8-241B91EB9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983832"/>
            <a:ext cx="1251283" cy="387416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31A02E9-1EBD-4E6C-8517-C69AD24289A6}"/>
              </a:ext>
            </a:extLst>
          </p:cNvPr>
          <p:cNvSpPr txBox="1">
            <a:spLocks/>
          </p:cNvSpPr>
          <p:nvPr/>
        </p:nvSpPr>
        <p:spPr>
          <a:xfrm>
            <a:off x="3636762" y="1269867"/>
            <a:ext cx="5439601" cy="407192"/>
          </a:xfrm>
          <a:prstGeom prst="rect">
            <a:avLst/>
          </a:prstGeom>
          <a:solidFill>
            <a:srgbClr val="185F8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b="1" dirty="0" err="1">
                <a:solidFill>
                  <a:schemeClr val="bg1"/>
                </a:solidFill>
                <a:latin typeface="+mn-lt"/>
              </a:rPr>
              <a:t>Dosen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+mn-lt"/>
              </a:rPr>
              <a:t>Pengampu</a:t>
            </a:r>
            <a:endParaRPr lang="en-US" sz="26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21A1BE-D2DD-432B-96CA-83AB579A8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11400150" y="0"/>
            <a:ext cx="791848" cy="220863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38A8F3-072E-48D3-A47B-57DE6CB10C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09" y="247125"/>
            <a:ext cx="4620778" cy="530353"/>
          </a:xfrm>
          <a:prstGeom prst="rect">
            <a:avLst/>
          </a:prstGeom>
        </p:spPr>
      </p:pic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CB8D8000-AE42-43AB-9B84-F1110DB76A7B}"/>
              </a:ext>
            </a:extLst>
          </p:cNvPr>
          <p:cNvSpPr txBox="1">
            <a:spLocks/>
          </p:cNvSpPr>
          <p:nvPr/>
        </p:nvSpPr>
        <p:spPr>
          <a:xfrm>
            <a:off x="870162" y="2099354"/>
            <a:ext cx="10972800" cy="47586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30288" indent="-571500">
              <a:buFont typeface="Wingdings" panose="05000000000000000000" pitchFamily="2" charset="2"/>
              <a:buChar char="q"/>
              <a:tabLst>
                <a:tab pos="6173788" algn="l"/>
              </a:tabLst>
            </a:pPr>
            <a:r>
              <a:rPr lang="en-US" sz="6000" b="1" dirty="0"/>
              <a:t>Puji Hastuti</a:t>
            </a:r>
          </a:p>
          <a:p>
            <a:pPr marL="914400" indent="0">
              <a:buNone/>
              <a:tabLst>
                <a:tab pos="6173788" algn="l"/>
              </a:tabLst>
            </a:pPr>
            <a:r>
              <a:rPr lang="en-US" sz="4000" dirty="0"/>
              <a:t>Id Telegram: </a:t>
            </a:r>
            <a:r>
              <a:rPr lang="en-US" sz="4000" b="1" dirty="0"/>
              <a:t>@pujihastt</a:t>
            </a:r>
          </a:p>
          <a:p>
            <a:pPr marL="1030288" indent="-571500">
              <a:buFont typeface="Wingdings" panose="05000000000000000000" pitchFamily="2" charset="2"/>
              <a:buChar char="q"/>
              <a:tabLst>
                <a:tab pos="6173788" algn="l"/>
              </a:tabLst>
            </a:pPr>
            <a:r>
              <a:rPr lang="en-US" sz="4800" b="1" dirty="0"/>
              <a:t>Angga </a:t>
            </a:r>
            <a:r>
              <a:rPr lang="en-US" sz="4800" b="1" dirty="0" err="1"/>
              <a:t>Achmad</a:t>
            </a:r>
            <a:r>
              <a:rPr lang="en-US" sz="4800" b="1" dirty="0"/>
              <a:t> </a:t>
            </a:r>
            <a:r>
              <a:rPr lang="en-US" sz="4800" b="1" dirty="0" err="1"/>
              <a:t>Cholid</a:t>
            </a:r>
            <a:r>
              <a:rPr lang="en-US" sz="4800" b="1" dirty="0"/>
              <a:t>, </a:t>
            </a:r>
            <a:r>
              <a:rPr lang="en-US" sz="4800" b="1" dirty="0" err="1"/>
              <a:t>S.Pd</a:t>
            </a:r>
            <a:r>
              <a:rPr lang="en-US" sz="4800" b="1" dirty="0"/>
              <a:t>., </a:t>
            </a:r>
            <a:r>
              <a:rPr lang="en-US" sz="4800" b="1" dirty="0" err="1"/>
              <a:t>M.Pd</a:t>
            </a:r>
            <a:r>
              <a:rPr lang="en-US" sz="4800" b="1" dirty="0"/>
              <a:t>.</a:t>
            </a:r>
          </a:p>
          <a:p>
            <a:pPr marL="914400" indent="0">
              <a:buNone/>
              <a:tabLst>
                <a:tab pos="6173788" algn="l"/>
              </a:tabLst>
            </a:pPr>
            <a:r>
              <a:rPr lang="en-US" sz="4000" dirty="0"/>
              <a:t>Id Telegram: </a:t>
            </a:r>
            <a:r>
              <a:rPr lang="en-US" sz="4000" b="1" dirty="0"/>
              <a:t>@anggachmadcholid</a:t>
            </a:r>
          </a:p>
          <a:p>
            <a:pPr marL="1030288" indent="-571500">
              <a:buFont typeface="Wingdings" panose="05000000000000000000" pitchFamily="2" charset="2"/>
              <a:buChar char="q"/>
              <a:tabLst>
                <a:tab pos="6173788" algn="l"/>
              </a:tabLst>
            </a:pPr>
            <a:r>
              <a:rPr lang="it-IT" sz="4800" b="1" dirty="0"/>
              <a:t>Febiana Putri Mentari, M.Pd.</a:t>
            </a:r>
            <a:endParaRPr lang="en-US" sz="4800" b="1" dirty="0"/>
          </a:p>
          <a:p>
            <a:pPr marL="914400" indent="0">
              <a:buNone/>
              <a:tabLst>
                <a:tab pos="6173788" algn="l"/>
              </a:tabLst>
            </a:pPr>
            <a:r>
              <a:rPr lang="en-US" sz="4000" dirty="0"/>
              <a:t>Id Telegram: </a:t>
            </a:r>
            <a:r>
              <a:rPr lang="en-US" sz="4000" b="1" dirty="0"/>
              <a:t>@Febiana</a:t>
            </a:r>
          </a:p>
        </p:txBody>
      </p:sp>
    </p:spTree>
    <p:extLst>
      <p:ext uri="{BB962C8B-B14F-4D97-AF65-F5344CB8AC3E}">
        <p14:creationId xmlns:p14="http://schemas.microsoft.com/office/powerpoint/2010/main" val="5850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438A65-44C7-4932-B1A8-241B91EB9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983832"/>
            <a:ext cx="1251283" cy="387416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31A02E9-1EBD-4E6C-8517-C69AD24289A6}"/>
              </a:ext>
            </a:extLst>
          </p:cNvPr>
          <p:cNvSpPr txBox="1">
            <a:spLocks/>
          </p:cNvSpPr>
          <p:nvPr/>
        </p:nvSpPr>
        <p:spPr>
          <a:xfrm>
            <a:off x="3636762" y="1269867"/>
            <a:ext cx="5439601" cy="407192"/>
          </a:xfrm>
          <a:prstGeom prst="rect">
            <a:avLst/>
          </a:prstGeom>
          <a:solidFill>
            <a:srgbClr val="185F8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b="1" dirty="0" err="1">
                <a:solidFill>
                  <a:schemeClr val="bg1"/>
                </a:solidFill>
                <a:latin typeface="+mn-lt"/>
              </a:rPr>
              <a:t>Penilaian</a:t>
            </a:r>
            <a:endParaRPr lang="en-US" sz="26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21A1BE-D2DD-432B-96CA-83AB579A8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11400150" y="0"/>
            <a:ext cx="791848" cy="220863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38A8F3-072E-48D3-A47B-57DE6CB10C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09" y="247125"/>
            <a:ext cx="4620778" cy="530353"/>
          </a:xfrm>
          <a:prstGeom prst="rect">
            <a:avLst/>
          </a:prstGeom>
        </p:spPr>
      </p:pic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CB8D8000-AE42-43AB-9B84-F1110DB76A7B}"/>
              </a:ext>
            </a:extLst>
          </p:cNvPr>
          <p:cNvSpPr txBox="1">
            <a:spLocks/>
          </p:cNvSpPr>
          <p:nvPr/>
        </p:nvSpPr>
        <p:spPr>
          <a:xfrm>
            <a:off x="609600" y="1846262"/>
            <a:ext cx="10972800" cy="34194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6938" indent="-438150">
              <a:buFont typeface="Wingdings" pitchFamily="2" charset="2"/>
              <a:buChar char="ü"/>
              <a:tabLst>
                <a:tab pos="6173788" algn="l"/>
              </a:tabLst>
            </a:pPr>
            <a:r>
              <a:rPr lang="en-US" dirty="0" err="1"/>
              <a:t>Aktifitas</a:t>
            </a:r>
            <a:r>
              <a:rPr lang="en-US" dirty="0"/>
              <a:t> </a:t>
            </a:r>
            <a:r>
              <a:rPr lang="en-US" dirty="0" err="1"/>
              <a:t>Partisipatif</a:t>
            </a:r>
            <a:r>
              <a:rPr lang="en-US" dirty="0"/>
              <a:t> (case method)	</a:t>
            </a:r>
            <a:r>
              <a:rPr lang="en-US" b="1" dirty="0"/>
              <a:t>(40%)</a:t>
            </a:r>
          </a:p>
          <a:p>
            <a:pPr marL="896938" indent="-438150">
              <a:buFont typeface="Wingdings" pitchFamily="2" charset="2"/>
              <a:buChar char="ü"/>
              <a:tabLst>
                <a:tab pos="6173788" algn="l"/>
              </a:tabLst>
            </a:pPr>
            <a:r>
              <a:rPr lang="en-US" dirty="0"/>
              <a:t>Hasil </a:t>
            </a:r>
            <a:r>
              <a:rPr lang="en-US" dirty="0" err="1"/>
              <a:t>Proyek</a:t>
            </a:r>
            <a:r>
              <a:rPr lang="en-US" dirty="0"/>
              <a:t> (team-based project)</a:t>
            </a:r>
            <a:r>
              <a:rPr lang="en-US" b="1" dirty="0"/>
              <a:t>     (40%)</a:t>
            </a:r>
          </a:p>
          <a:p>
            <a:pPr marL="896938" indent="-438150">
              <a:buFont typeface="Wingdings" pitchFamily="2" charset="2"/>
              <a:buChar char="ü"/>
              <a:tabLst>
                <a:tab pos="6173788" algn="l"/>
              </a:tabLst>
            </a:pPr>
            <a:r>
              <a:rPr lang="id-ID" dirty="0"/>
              <a:t>Tugas </a:t>
            </a:r>
            <a:r>
              <a:rPr lang="en-US" dirty="0"/>
              <a:t>	</a:t>
            </a:r>
            <a:r>
              <a:rPr lang="en-US" b="1" dirty="0"/>
              <a:t>(20%)</a:t>
            </a:r>
          </a:p>
        </p:txBody>
      </p:sp>
    </p:spTree>
    <p:extLst>
      <p:ext uri="{BB962C8B-B14F-4D97-AF65-F5344CB8AC3E}">
        <p14:creationId xmlns:p14="http://schemas.microsoft.com/office/powerpoint/2010/main" val="8401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438A65-44C7-4932-B1A8-241B91EB9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983832"/>
            <a:ext cx="1251283" cy="387416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31A02E9-1EBD-4E6C-8517-C69AD24289A6}"/>
              </a:ext>
            </a:extLst>
          </p:cNvPr>
          <p:cNvSpPr txBox="1">
            <a:spLocks/>
          </p:cNvSpPr>
          <p:nvPr/>
        </p:nvSpPr>
        <p:spPr>
          <a:xfrm>
            <a:off x="3636762" y="1269867"/>
            <a:ext cx="5439601" cy="407192"/>
          </a:xfrm>
          <a:prstGeom prst="rect">
            <a:avLst/>
          </a:prstGeom>
          <a:solidFill>
            <a:srgbClr val="185F8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b="1" dirty="0">
                <a:solidFill>
                  <a:schemeClr val="bg1"/>
                </a:solidFill>
                <a:latin typeface="+mn-lt"/>
              </a:rPr>
              <a:t>Rubrik </a:t>
            </a:r>
            <a:r>
              <a:rPr lang="en-US" sz="2600" b="1" dirty="0" err="1">
                <a:solidFill>
                  <a:schemeClr val="bg1"/>
                </a:solidFill>
                <a:latin typeface="+mn-lt"/>
              </a:rPr>
              <a:t>Penilaian</a:t>
            </a:r>
            <a:endParaRPr lang="en-US" sz="26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21A1BE-D2DD-432B-96CA-83AB579A8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11400150" y="0"/>
            <a:ext cx="791848" cy="220863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38A8F3-072E-48D3-A47B-57DE6CB10C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09" y="247125"/>
            <a:ext cx="4620778" cy="530353"/>
          </a:xfrm>
          <a:prstGeom prst="rect">
            <a:avLst/>
          </a:prstGeom>
        </p:spPr>
      </p:pic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2AAB037B-43CA-4BC7-8028-398A82752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837878"/>
              </p:ext>
            </p:extLst>
          </p:nvPr>
        </p:nvGraphicFramePr>
        <p:xfrm>
          <a:off x="1581270" y="1857791"/>
          <a:ext cx="9053755" cy="3300134"/>
        </p:xfrm>
        <a:graphic>
          <a:graphicData uri="http://schemas.openxmlformats.org/drawingml/2006/table">
            <a:tbl>
              <a:tblPr firstRow="1" bandRow="1"/>
              <a:tblGrid>
                <a:gridCol w="575815">
                  <a:extLst>
                    <a:ext uri="{9D8B030D-6E8A-4147-A177-3AD203B41FA5}">
                      <a16:colId xmlns:a16="http://schemas.microsoft.com/office/drawing/2014/main" val="817465616"/>
                    </a:ext>
                  </a:extLst>
                </a:gridCol>
                <a:gridCol w="5975916">
                  <a:extLst>
                    <a:ext uri="{9D8B030D-6E8A-4147-A177-3AD203B41FA5}">
                      <a16:colId xmlns:a16="http://schemas.microsoft.com/office/drawing/2014/main" val="891389017"/>
                    </a:ext>
                  </a:extLst>
                </a:gridCol>
                <a:gridCol w="655822">
                  <a:extLst>
                    <a:ext uri="{9D8B030D-6E8A-4147-A177-3AD203B41FA5}">
                      <a16:colId xmlns:a16="http://schemas.microsoft.com/office/drawing/2014/main" val="876395792"/>
                    </a:ext>
                  </a:extLst>
                </a:gridCol>
                <a:gridCol w="601170">
                  <a:extLst>
                    <a:ext uri="{9D8B030D-6E8A-4147-A177-3AD203B41FA5}">
                      <a16:colId xmlns:a16="http://schemas.microsoft.com/office/drawing/2014/main" val="1126273044"/>
                    </a:ext>
                  </a:extLst>
                </a:gridCol>
                <a:gridCol w="587508">
                  <a:extLst>
                    <a:ext uri="{9D8B030D-6E8A-4147-A177-3AD203B41FA5}">
                      <a16:colId xmlns:a16="http://schemas.microsoft.com/office/drawing/2014/main" val="3147938771"/>
                    </a:ext>
                  </a:extLst>
                </a:gridCol>
                <a:gridCol w="657524">
                  <a:extLst>
                    <a:ext uri="{9D8B030D-6E8A-4147-A177-3AD203B41FA5}">
                      <a16:colId xmlns:a16="http://schemas.microsoft.com/office/drawing/2014/main" val="3232278874"/>
                    </a:ext>
                  </a:extLst>
                </a:gridCol>
              </a:tblGrid>
              <a:tr h="595081">
                <a:tc rowSpan="2">
                  <a:txBody>
                    <a:bodyPr/>
                    <a:lstStyle/>
                    <a:p>
                      <a:pPr algn="ctr"/>
                      <a:r>
                        <a:rPr lang="zh-CN" sz="2000" b="1" dirty="0">
                          <a:effectLst/>
                          <a:latin typeface="Delius Swash Caps" panose="020B0604020202020204" charset="0"/>
                        </a:rPr>
                        <a:t>No</a:t>
                      </a:r>
                      <a:endParaRPr lang="id-ID" sz="2000" b="1" dirty="0">
                        <a:effectLst/>
                        <a:latin typeface="Delius Swash Caps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6BA5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2000" b="1" dirty="0">
                          <a:effectLst/>
                          <a:latin typeface="Delius Swash Caps" panose="020B0604020202020204" charset="0"/>
                        </a:rPr>
                        <a:t>Indikator</a:t>
                      </a:r>
                      <a:endParaRPr lang="id-ID" sz="2000" b="1" dirty="0">
                        <a:effectLst/>
                        <a:latin typeface="Delius Swash Caps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6BA5D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effectLst/>
                          <a:latin typeface="Delius Swash Caps" panose="020B0604020202020204" charset="0"/>
                          <a:ea typeface="Times New Roman" panose="02020603050405020304" pitchFamily="18" charset="0"/>
                        </a:rPr>
                        <a:t>Skor</a:t>
                      </a:r>
                      <a:r>
                        <a:rPr lang="en-US" sz="2000" b="1" dirty="0">
                          <a:effectLst/>
                          <a:latin typeface="Delius Swash Caps" panose="020B0604020202020204" charset="0"/>
                          <a:ea typeface="Times New Roman" panose="02020603050405020304" pitchFamily="18" charset="0"/>
                        </a:rPr>
                        <a:t>*</a:t>
                      </a:r>
                      <a:endParaRPr lang="id-ID" sz="2000" b="1" dirty="0">
                        <a:effectLst/>
                        <a:latin typeface="Delius Swash Caps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6BA5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d-ID" sz="2000" b="1" dirty="0">
                        <a:effectLst/>
                        <a:latin typeface="Delius Swash Caps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6BA5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d-ID" sz="2000" b="1" dirty="0">
                        <a:effectLst/>
                        <a:latin typeface="Delius Swash Caps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6BA5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d-ID" sz="2000" b="1" dirty="0">
                        <a:effectLst/>
                        <a:latin typeface="Delius Swash Caps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6BA5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625851"/>
                  </a:ext>
                </a:extLst>
              </a:tr>
              <a:tr h="461028">
                <a:tc vMerge="1">
                  <a:txBody>
                    <a:bodyPr/>
                    <a:lstStyle/>
                    <a:p>
                      <a:pPr algn="ctr"/>
                      <a:endParaRPr lang="id-ID" sz="1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id-ID" sz="1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Delius Swash Caps" panose="020B0604020202020204" charset="0"/>
                        </a:rPr>
                        <a:t>1</a:t>
                      </a:r>
                    </a:p>
                  </a:txBody>
                  <a:tcPr>
                    <a:solidFill>
                      <a:srgbClr val="6BA5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Delius Swash Caps" panose="020B0604020202020204" charset="0"/>
                        </a:rPr>
                        <a:t>2</a:t>
                      </a:r>
                    </a:p>
                  </a:txBody>
                  <a:tcPr>
                    <a:solidFill>
                      <a:srgbClr val="6BA5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Delius Swash Caps" panose="020B0604020202020204" charset="0"/>
                        </a:rPr>
                        <a:t>3</a:t>
                      </a:r>
                    </a:p>
                  </a:txBody>
                  <a:tcPr>
                    <a:solidFill>
                      <a:srgbClr val="6BA5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Delius Swash Caps" panose="020B0604020202020204" charset="0"/>
                        </a:rPr>
                        <a:t>4</a:t>
                      </a:r>
                    </a:p>
                  </a:txBody>
                  <a:tcPr>
                    <a:solidFill>
                      <a:srgbClr val="6BA5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420431"/>
                  </a:ext>
                </a:extLst>
              </a:tr>
              <a:tr h="820199">
                <a:tc>
                  <a:txBody>
                    <a:bodyPr/>
                    <a:lstStyle/>
                    <a:p>
                      <a:pPr algn="ctr"/>
                      <a:r>
                        <a:rPr lang="zh-CN" sz="1400" dirty="0">
                          <a:effectLst/>
                          <a:latin typeface="Delius Swash Caps" panose="020B0604020202020204" charset="0"/>
                        </a:rPr>
                        <a:t>1</a:t>
                      </a:r>
                      <a:endParaRPr lang="id-ID" sz="1400" dirty="0">
                        <a:effectLst/>
                        <a:latin typeface="Delius Swash Caps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dirty="0" err="1">
                          <a:effectLst/>
                          <a:latin typeface="Delius Swash Caps" panose="020B0604020202020204" charset="0"/>
                        </a:rPr>
                        <a:t>Ketepatan</a:t>
                      </a:r>
                      <a:r>
                        <a:rPr lang="en-US" altLang="zh-CN" sz="18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800" dirty="0" err="1">
                          <a:effectLst/>
                          <a:latin typeface="Delius Swash Caps" panose="020B0604020202020204" charset="0"/>
                        </a:rPr>
                        <a:t>waktu</a:t>
                      </a:r>
                      <a:r>
                        <a:rPr lang="en-US" altLang="zh-CN" sz="1800" dirty="0">
                          <a:effectLst/>
                          <a:latin typeface="Delius Swash Caps" panose="020B0604020202020204" charset="0"/>
                        </a:rPr>
                        <a:t> dan </a:t>
                      </a:r>
                      <a:r>
                        <a:rPr lang="en-US" altLang="zh-CN" sz="1800" dirty="0" err="1">
                          <a:effectLst/>
                          <a:latin typeface="Delius Swash Caps" panose="020B0604020202020204" charset="0"/>
                        </a:rPr>
                        <a:t>ketepatan</a:t>
                      </a:r>
                      <a:r>
                        <a:rPr lang="en-US" altLang="zh-CN" sz="18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800" dirty="0" err="1">
                          <a:effectLst/>
                          <a:latin typeface="Delius Swash Caps" panose="020B0604020202020204" charset="0"/>
                        </a:rPr>
                        <a:t>dalam</a:t>
                      </a:r>
                      <a:r>
                        <a:rPr lang="en-US" altLang="zh-CN" sz="18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800" dirty="0" err="1">
                          <a:effectLst/>
                          <a:latin typeface="Delius Swash Caps" panose="020B0604020202020204" charset="0"/>
                        </a:rPr>
                        <a:t>menjelaskan</a:t>
                      </a:r>
                      <a:r>
                        <a:rPr lang="en-US" altLang="zh-CN" sz="18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800" dirty="0" err="1">
                          <a:effectLst/>
                          <a:latin typeface="Delius Swash Caps" panose="020B0604020202020204" charset="0"/>
                        </a:rPr>
                        <a:t>dari</a:t>
                      </a:r>
                      <a:r>
                        <a:rPr lang="en-US" altLang="zh-CN" sz="18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800" dirty="0" err="1">
                          <a:effectLst/>
                          <a:latin typeface="Delius Swash Caps" panose="020B0604020202020204" charset="0"/>
                        </a:rPr>
                        <a:t>tugas</a:t>
                      </a:r>
                      <a:endParaRPr lang="id-ID" sz="1800" b="0" i="0" u="none" strike="noStrike" cap="none" dirty="0">
                        <a:solidFill>
                          <a:srgbClr val="000000"/>
                        </a:solidFill>
                        <a:effectLst/>
                        <a:latin typeface="Delius Swash Caps" panose="020B0604020202020204" charset="0"/>
                        <a:ea typeface="Times New Roman" panose="02020603050405020304" pitchFamily="18" charset="0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atin typeface="Delius Swash Caps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atin typeface="Delius Swash Caps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atin typeface="Delius Swash Caps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3200" b="1" dirty="0">
                          <a:latin typeface="Delius Swash Caps" panose="020B0604020202020204" charset="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133651"/>
                  </a:ext>
                </a:extLst>
              </a:tr>
              <a:tr h="783746">
                <a:tc>
                  <a:txBody>
                    <a:bodyPr/>
                    <a:lstStyle/>
                    <a:p>
                      <a:pPr algn="ctr"/>
                      <a:r>
                        <a:rPr lang="zh-CN" sz="1400" dirty="0">
                          <a:effectLst/>
                          <a:latin typeface="Delius Swash Caps" panose="020B0604020202020204" charset="0"/>
                        </a:rPr>
                        <a:t>2</a:t>
                      </a:r>
                      <a:endParaRPr lang="id-ID" sz="1400" dirty="0">
                        <a:effectLst/>
                        <a:latin typeface="Delius Swash Caps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dirty="0" err="1">
                          <a:effectLst/>
                          <a:latin typeface="Delius Swash Caps" panose="020B0604020202020204" charset="0"/>
                        </a:rPr>
                        <a:t>Ketepatan</a:t>
                      </a:r>
                      <a:r>
                        <a:rPr lang="en-US" altLang="zh-CN" sz="18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800" dirty="0" err="1">
                          <a:effectLst/>
                          <a:latin typeface="Delius Swash Caps" panose="020B0604020202020204" charset="0"/>
                        </a:rPr>
                        <a:t>waktu</a:t>
                      </a:r>
                      <a:r>
                        <a:rPr lang="en-US" altLang="zh-CN" sz="1800">
                          <a:effectLst/>
                          <a:latin typeface="Delius Swash Caps" panose="020B0604020202020204" charset="0"/>
                        </a:rPr>
                        <a:t> tetapi</a:t>
                      </a:r>
                      <a:r>
                        <a:rPr lang="en-US" altLang="zh-CN" sz="18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800" dirty="0" err="1">
                          <a:effectLst/>
                          <a:latin typeface="Delius Swash Caps" panose="020B0604020202020204" charset="0"/>
                        </a:rPr>
                        <a:t>kurang</a:t>
                      </a:r>
                      <a:r>
                        <a:rPr lang="en-US" altLang="zh-CN" sz="18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800" dirty="0" err="1">
                          <a:effectLst/>
                          <a:latin typeface="Delius Swash Caps" panose="020B0604020202020204" charset="0"/>
                        </a:rPr>
                        <a:t>tepat</a:t>
                      </a:r>
                      <a:r>
                        <a:rPr lang="en-US" altLang="zh-CN" sz="18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800" dirty="0" err="1">
                          <a:effectLst/>
                          <a:latin typeface="Delius Swash Caps" panose="020B0604020202020204" charset="0"/>
                        </a:rPr>
                        <a:t>dalam</a:t>
                      </a:r>
                      <a:r>
                        <a:rPr lang="en-US" altLang="zh-CN" sz="18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800" dirty="0" err="1">
                          <a:effectLst/>
                          <a:latin typeface="Delius Swash Caps" panose="020B0604020202020204" charset="0"/>
                        </a:rPr>
                        <a:t>menjelaskan</a:t>
                      </a:r>
                      <a:r>
                        <a:rPr lang="en-US" altLang="zh-CN" sz="18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800" dirty="0" err="1">
                          <a:effectLst/>
                          <a:latin typeface="Delius Swash Caps" panose="020B0604020202020204" charset="0"/>
                        </a:rPr>
                        <a:t>tugas</a:t>
                      </a:r>
                      <a:endParaRPr lang="id-ID" sz="1800" b="0" i="0" u="none" strike="noStrike" cap="none" dirty="0">
                        <a:solidFill>
                          <a:srgbClr val="000000"/>
                        </a:solidFill>
                        <a:effectLst/>
                        <a:latin typeface="Delius Swash Caps" panose="020B0604020202020204" charset="0"/>
                        <a:ea typeface="Times New Roman" panose="02020603050405020304" pitchFamily="18" charset="0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>
                        <a:latin typeface="Delius Swash Caps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atin typeface="Delius Swash Caps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3200" b="1" dirty="0">
                          <a:latin typeface="Delius Swash Caps" panose="020B0604020202020204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atin typeface="Delius Swash Caps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603530"/>
                  </a:ext>
                </a:extLst>
              </a:tr>
              <a:tr h="6206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Delius Swash Caps" panose="020B0604020202020204" charset="0"/>
                          <a:ea typeface="Times New Roman" panose="02020603050405020304" pitchFamily="18" charset="0"/>
                        </a:rPr>
                        <a:t>3</a:t>
                      </a:r>
                      <a:endParaRPr lang="id-ID" sz="1400" dirty="0">
                        <a:effectLst/>
                        <a:latin typeface="Delius Swash Caps" panose="020B0604020202020204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Delius Swash Caps" panose="020B0604020202020204" charset="0"/>
                        </a:rPr>
                        <a:t>Keterlambatan</a:t>
                      </a:r>
                      <a:r>
                        <a:rPr lang="en-US" sz="1800" dirty="0"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sz="1800" dirty="0" err="1">
                          <a:latin typeface="Delius Swash Caps" panose="020B0604020202020204" charset="0"/>
                        </a:rPr>
                        <a:t>waktu</a:t>
                      </a:r>
                      <a:r>
                        <a:rPr lang="en-US" sz="1800" dirty="0"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sz="1800" dirty="0" err="1">
                          <a:latin typeface="Delius Swash Caps" panose="020B0604020202020204" charset="0"/>
                        </a:rPr>
                        <a:t>tetapi</a:t>
                      </a:r>
                      <a:r>
                        <a:rPr lang="en-US" sz="1800" dirty="0"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800" dirty="0" err="1">
                          <a:effectLst/>
                          <a:latin typeface="Delius Swash Caps" panose="020B0604020202020204" charset="0"/>
                        </a:rPr>
                        <a:t>tepat</a:t>
                      </a:r>
                      <a:r>
                        <a:rPr lang="en-US" altLang="zh-CN" sz="18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800" dirty="0" err="1">
                          <a:effectLst/>
                          <a:latin typeface="Delius Swash Caps" panose="020B0604020202020204" charset="0"/>
                        </a:rPr>
                        <a:t>dalam</a:t>
                      </a:r>
                      <a:r>
                        <a:rPr lang="en-US" altLang="zh-CN" sz="18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800" dirty="0" err="1">
                          <a:effectLst/>
                          <a:latin typeface="Delius Swash Caps" panose="020B0604020202020204" charset="0"/>
                        </a:rPr>
                        <a:t>menjelaskan</a:t>
                      </a:r>
                      <a:r>
                        <a:rPr lang="en-US" altLang="zh-CN" sz="18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800" dirty="0" err="1">
                          <a:effectLst/>
                          <a:latin typeface="Delius Swash Caps" panose="020B0604020202020204" charset="0"/>
                        </a:rPr>
                        <a:t>dari</a:t>
                      </a:r>
                      <a:r>
                        <a:rPr lang="en-US" altLang="zh-CN" sz="1800" dirty="0">
                          <a:effectLst/>
                          <a:latin typeface="Delius Swash Caps" panose="020B0604020202020204" charset="0"/>
                        </a:rPr>
                        <a:t> </a:t>
                      </a:r>
                      <a:r>
                        <a:rPr lang="en-US" altLang="zh-CN" sz="1800" dirty="0" err="1">
                          <a:effectLst/>
                          <a:latin typeface="Delius Swash Caps" panose="020B0604020202020204" charset="0"/>
                        </a:rPr>
                        <a:t>tugas</a:t>
                      </a:r>
                      <a:endParaRPr lang="en-US" sz="1800" dirty="0">
                        <a:latin typeface="Delius Swash Caps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atin typeface="Delius Swash Caps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en-US" sz="3200" b="1" dirty="0">
                          <a:latin typeface="Delius Swash Caps" panose="020B0604020202020204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atin typeface="Delius Swash Caps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latin typeface="Delius Swash Caps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010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05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438A65-44C7-4932-B1A8-241B91EB9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983832"/>
            <a:ext cx="1251283" cy="387416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31A02E9-1EBD-4E6C-8517-C69AD24289A6}"/>
              </a:ext>
            </a:extLst>
          </p:cNvPr>
          <p:cNvSpPr txBox="1">
            <a:spLocks/>
          </p:cNvSpPr>
          <p:nvPr/>
        </p:nvSpPr>
        <p:spPr>
          <a:xfrm>
            <a:off x="3636762" y="1269867"/>
            <a:ext cx="5439601" cy="407192"/>
          </a:xfrm>
          <a:prstGeom prst="rect">
            <a:avLst/>
          </a:prstGeom>
          <a:solidFill>
            <a:srgbClr val="185F8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b="1" dirty="0" err="1">
                <a:solidFill>
                  <a:schemeClr val="bg1"/>
                </a:solidFill>
                <a:latin typeface="+mn-lt"/>
              </a:rPr>
              <a:t>Penilaian</a:t>
            </a:r>
            <a:endParaRPr lang="en-US" sz="2600" b="1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US" sz="26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21A1BE-D2DD-432B-96CA-83AB579A8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11400150" y="0"/>
            <a:ext cx="791848" cy="220863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38A8F3-072E-48D3-A47B-57DE6CB10C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09" y="247125"/>
            <a:ext cx="4620778" cy="53035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4C11C74-DBA2-492C-9287-971E4D0A987C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12" name="Content Placeholder 8" descr="Alternating Hexagons showing 3 groups with task descriptions next to each group">
            <a:extLst>
              <a:ext uri="{FF2B5EF4-FFF2-40B4-BE49-F238E27FC236}">
                <a16:creationId xmlns:a16="http://schemas.microsoft.com/office/drawing/2014/main" id="{A6F5A817-94FA-4B45-8F81-C4F027CD68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4925523"/>
              </p:ext>
            </p:extLst>
          </p:nvPr>
        </p:nvGraphicFramePr>
        <p:xfrm>
          <a:off x="518475" y="2038438"/>
          <a:ext cx="109728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839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438A65-44C7-4932-B1A8-241B91EB9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983832"/>
            <a:ext cx="1251283" cy="387416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31A02E9-1EBD-4E6C-8517-C69AD24289A6}"/>
              </a:ext>
            </a:extLst>
          </p:cNvPr>
          <p:cNvSpPr txBox="1">
            <a:spLocks/>
          </p:cNvSpPr>
          <p:nvPr/>
        </p:nvSpPr>
        <p:spPr>
          <a:xfrm>
            <a:off x="3636762" y="1269867"/>
            <a:ext cx="5439601" cy="407192"/>
          </a:xfrm>
          <a:prstGeom prst="rect">
            <a:avLst/>
          </a:prstGeom>
          <a:solidFill>
            <a:srgbClr val="185F8A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b="1" dirty="0">
                <a:solidFill>
                  <a:schemeClr val="bg1"/>
                </a:solidFill>
                <a:latin typeface="+mn-lt"/>
              </a:rPr>
              <a:t>Class Rules</a:t>
            </a:r>
          </a:p>
          <a:p>
            <a:pPr algn="ctr"/>
            <a:endParaRPr lang="en-US" sz="26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21A1BE-D2DD-432B-96CA-83AB579A8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11400150" y="0"/>
            <a:ext cx="791848" cy="220863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38A8F3-072E-48D3-A47B-57DE6CB10C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09" y="247125"/>
            <a:ext cx="4620778" cy="53035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4C11C74-DBA2-492C-9287-971E4D0A987C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6B77427-4922-4BE7-9463-568CD851523B}"/>
              </a:ext>
            </a:extLst>
          </p:cNvPr>
          <p:cNvSpPr txBox="1">
            <a:spLocks/>
          </p:cNvSpPr>
          <p:nvPr/>
        </p:nvSpPr>
        <p:spPr>
          <a:xfrm>
            <a:off x="1251284" y="1846261"/>
            <a:ext cx="10331116" cy="476461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1475" indent="-371475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800" dirty="0" err="1"/>
              <a:t>Segala</a:t>
            </a:r>
            <a:r>
              <a:rPr lang="en-US" sz="1800" dirty="0"/>
              <a:t> </a:t>
            </a:r>
            <a:r>
              <a:rPr lang="en-US" sz="1800" dirty="0" err="1"/>
              <a:t>jenis</a:t>
            </a:r>
            <a:r>
              <a:rPr lang="en-US" sz="1800" dirty="0"/>
              <a:t> </a:t>
            </a:r>
            <a:r>
              <a:rPr lang="en-US" sz="1800" dirty="0" err="1"/>
              <a:t>kecurangan</a:t>
            </a:r>
            <a:r>
              <a:rPr lang="en-US" sz="1800" dirty="0"/>
              <a:t> dan </a:t>
            </a:r>
            <a:r>
              <a:rPr lang="en-US" sz="1800" dirty="0" err="1"/>
              <a:t>plagiarisme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diterima</a:t>
            </a:r>
            <a:r>
              <a:rPr lang="en-US" sz="1800" dirty="0"/>
              <a:t>.</a:t>
            </a:r>
          </a:p>
          <a:p>
            <a:pPr marL="371475" indent="-371475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800" dirty="0" err="1"/>
              <a:t>Wajib</a:t>
            </a:r>
            <a:r>
              <a:rPr lang="en-US" sz="1800" dirty="0"/>
              <a:t> </a:t>
            </a:r>
            <a:r>
              <a:rPr lang="en-US" sz="1800" dirty="0" err="1"/>
              <a:t>hadir</a:t>
            </a:r>
            <a:r>
              <a:rPr lang="en-US" sz="1800" dirty="0"/>
              <a:t> dan </a:t>
            </a:r>
            <a:r>
              <a:rPr lang="en-US" sz="1800" dirty="0" err="1"/>
              <a:t>mengikuti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.</a:t>
            </a:r>
          </a:p>
          <a:p>
            <a:pPr marL="371475" indent="-371475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800" dirty="0" err="1"/>
              <a:t>Aktif</a:t>
            </a:r>
            <a:r>
              <a:rPr lang="en-US" sz="1800" dirty="0"/>
              <a:t> dan </a:t>
            </a:r>
            <a:r>
              <a:rPr lang="en-US" sz="1800" dirty="0" err="1"/>
              <a:t>komunikatif</a:t>
            </a:r>
            <a:r>
              <a:rPr lang="en-US" sz="1800" dirty="0"/>
              <a:t>.</a:t>
            </a:r>
          </a:p>
          <a:p>
            <a:pPr marL="371475" indent="-371475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800" dirty="0" err="1"/>
              <a:t>Komunikasi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Bahasa Indonesia.</a:t>
            </a:r>
          </a:p>
          <a:p>
            <a:pPr marL="371475" indent="-371475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800" dirty="0" err="1"/>
              <a:t>Bersikap</a:t>
            </a:r>
            <a:r>
              <a:rPr lang="en-US" sz="1800" dirty="0"/>
              <a:t> </a:t>
            </a:r>
            <a:r>
              <a:rPr lang="en-US" sz="1800" dirty="0" err="1"/>
              <a:t>sopan</a:t>
            </a:r>
            <a:r>
              <a:rPr lang="en-US" sz="1800" dirty="0"/>
              <a:t>.</a:t>
            </a:r>
          </a:p>
          <a:p>
            <a:pPr marL="371475" indent="-371475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800" dirty="0" err="1"/>
              <a:t>Aktif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tugas</a:t>
            </a:r>
            <a:r>
              <a:rPr lang="en-US" sz="1800" dirty="0"/>
              <a:t> </a:t>
            </a:r>
            <a:r>
              <a:rPr lang="en-US" sz="1800" dirty="0" err="1"/>
              <a:t>kelompok</a:t>
            </a:r>
            <a:r>
              <a:rPr lang="en-US" sz="1800" dirty="0"/>
              <a:t>.</a:t>
            </a:r>
          </a:p>
          <a:p>
            <a:pPr marL="371475" indent="-371475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800" dirty="0"/>
              <a:t>Jika </a:t>
            </a:r>
            <a:r>
              <a:rPr lang="en-US" sz="1800" dirty="0" err="1"/>
              <a:t>terlambat</a:t>
            </a:r>
            <a:r>
              <a:rPr lang="en-US" sz="1800" dirty="0"/>
              <a:t> </a:t>
            </a:r>
            <a:r>
              <a:rPr lang="en-US" sz="1800" dirty="0" err="1"/>
              <a:t>harap</a:t>
            </a:r>
            <a:r>
              <a:rPr lang="en-US" sz="1800" dirty="0"/>
              <a:t> </a:t>
            </a:r>
            <a:r>
              <a:rPr lang="en-US" sz="1800" dirty="0" err="1"/>
              <a:t>ijin</a:t>
            </a:r>
            <a:r>
              <a:rPr lang="en-US" sz="1800" dirty="0"/>
              <a:t> </a:t>
            </a:r>
            <a:r>
              <a:rPr lang="en-US" sz="1800" dirty="0" err="1"/>
              <a:t>kepada</a:t>
            </a:r>
            <a:r>
              <a:rPr lang="en-US" sz="1800" dirty="0"/>
              <a:t> </a:t>
            </a:r>
            <a:r>
              <a:rPr lang="en-US" sz="1800" dirty="0" err="1"/>
              <a:t>dosen</a:t>
            </a:r>
            <a:r>
              <a:rPr lang="en-US" sz="1800" dirty="0"/>
              <a:t> </a:t>
            </a:r>
            <a:r>
              <a:rPr lang="en-US" sz="1800" dirty="0" err="1"/>
              <a:t>terlebih</a:t>
            </a:r>
            <a:r>
              <a:rPr lang="en-US" sz="1800" dirty="0"/>
              <a:t> </a:t>
            </a:r>
            <a:r>
              <a:rPr lang="en-US" sz="1800" dirty="0" err="1"/>
              <a:t>dahulu</a:t>
            </a:r>
            <a:r>
              <a:rPr lang="en-US" sz="1800" dirty="0"/>
              <a:t> dan </a:t>
            </a:r>
            <a:r>
              <a:rPr lang="en-US" sz="1800" dirty="0" err="1"/>
              <a:t>menyampaikan</a:t>
            </a:r>
            <a:r>
              <a:rPr lang="en-US" sz="1800" dirty="0"/>
              <a:t> </a:t>
            </a:r>
            <a:r>
              <a:rPr lang="en-US" sz="1800" dirty="0" err="1"/>
              <a:t>alasannya</a:t>
            </a:r>
            <a:r>
              <a:rPr lang="en-US" sz="1800" dirty="0"/>
              <a:t>.</a:t>
            </a:r>
          </a:p>
          <a:p>
            <a:pPr marL="371475" indent="-371475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800" dirty="0" err="1"/>
              <a:t>Kehadiran</a:t>
            </a:r>
            <a:r>
              <a:rPr lang="en-US" sz="1800" dirty="0"/>
              <a:t> kurang </a:t>
            </a:r>
            <a:r>
              <a:rPr lang="en-US" sz="1800" dirty="0" err="1"/>
              <a:t>dari</a:t>
            </a:r>
            <a:r>
              <a:rPr lang="en-US" sz="1800" dirty="0"/>
              <a:t> 80% </a:t>
            </a:r>
            <a:r>
              <a:rPr lang="en-US" sz="1800" dirty="0" err="1"/>
              <a:t>maka</a:t>
            </a:r>
            <a:r>
              <a:rPr lang="en-US" sz="1800" dirty="0"/>
              <a:t> tidak dapat mengikuti </a:t>
            </a:r>
            <a:r>
              <a:rPr lang="en-US" sz="1800" dirty="0" err="1"/>
              <a:t>ujian</a:t>
            </a:r>
            <a:r>
              <a:rPr lang="en-US" sz="1800" dirty="0"/>
              <a:t> akhir </a:t>
            </a:r>
            <a:r>
              <a:rPr lang="en-US" sz="1800" dirty="0" err="1"/>
              <a:t>sehingga</a:t>
            </a:r>
            <a:r>
              <a:rPr lang="en-US" sz="1800" dirty="0"/>
              <a:t> tidak </a:t>
            </a:r>
            <a:r>
              <a:rPr lang="en-US" sz="1800" dirty="0" err="1"/>
              <a:t>mendapatkan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di akhir kuliah</a:t>
            </a:r>
          </a:p>
          <a:p>
            <a:pPr marL="371475" indent="-371475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800" dirty="0" err="1"/>
              <a:t>Keterlambatan</a:t>
            </a:r>
            <a:r>
              <a:rPr lang="en-US" sz="1800"/>
              <a:t> maksimal 30 </a:t>
            </a:r>
            <a:r>
              <a:rPr lang="en-US" sz="1800" dirty="0" err="1"/>
              <a:t>menit</a:t>
            </a:r>
            <a:endParaRPr lang="en-US" sz="1800" dirty="0"/>
          </a:p>
          <a:p>
            <a:pPr marL="371475" indent="-371475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800" dirty="0" err="1"/>
              <a:t>Segala</a:t>
            </a:r>
            <a:r>
              <a:rPr lang="en-US" sz="1800" dirty="0"/>
              <a:t> </a:t>
            </a:r>
            <a:r>
              <a:rPr lang="en-US" sz="1800" dirty="0" err="1"/>
              <a:t>bentuk</a:t>
            </a:r>
            <a:r>
              <a:rPr lang="en-US" sz="1800" dirty="0"/>
              <a:t> </a:t>
            </a:r>
            <a:r>
              <a:rPr lang="en-US" sz="1800" dirty="0" err="1"/>
              <a:t>komunikasi</a:t>
            </a:r>
            <a:r>
              <a:rPr lang="en-US" sz="1800" dirty="0"/>
              <a:t> </a:t>
            </a:r>
            <a:r>
              <a:rPr lang="en-US" sz="1800" dirty="0" err="1"/>
              <a:t>perkuliahan</a:t>
            </a:r>
            <a:r>
              <a:rPr lang="en-US" sz="1800" dirty="0"/>
              <a:t> </a:t>
            </a:r>
            <a:r>
              <a:rPr lang="en-US" sz="1800" dirty="0" err="1"/>
              <a:t>silahkan</a:t>
            </a:r>
            <a:r>
              <a:rPr lang="en-US" sz="1800" dirty="0"/>
              <a:t> </a:t>
            </a:r>
            <a:r>
              <a:rPr lang="en-US" sz="1800" dirty="0" err="1"/>
              <a:t>hubungi</a:t>
            </a:r>
            <a:r>
              <a:rPr lang="en-US" sz="1800" dirty="0"/>
              <a:t> via Telegram</a:t>
            </a:r>
          </a:p>
          <a:p>
            <a:pPr marL="371475" indent="-371475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toleransi</a:t>
            </a:r>
            <a:r>
              <a:rPr lang="en-US" sz="1800" dirty="0"/>
              <a:t> </a:t>
            </a:r>
            <a:r>
              <a:rPr lang="en-US" sz="1800" dirty="0" err="1"/>
              <a:t>keterlambatan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mengumpulkan</a:t>
            </a:r>
            <a:r>
              <a:rPr lang="en-US" sz="1800" dirty="0"/>
              <a:t> </a:t>
            </a:r>
            <a:r>
              <a:rPr lang="en-US" sz="1800" dirty="0" err="1"/>
              <a:t>tugas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6743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211A86-6B03-4C8E-AF78-D15B683ED8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03"/>
          <a:stretch/>
        </p:blipFill>
        <p:spPr>
          <a:xfrm>
            <a:off x="0" y="481264"/>
            <a:ext cx="12192000" cy="63767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512918-D8A0-48D9-BDC5-E6493B9BBC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09" y="247125"/>
            <a:ext cx="4620778" cy="5303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1592B7-2910-4449-A1C9-D6CCB152148A}"/>
              </a:ext>
            </a:extLst>
          </p:cNvPr>
          <p:cNvSpPr txBox="1"/>
          <p:nvPr/>
        </p:nvSpPr>
        <p:spPr>
          <a:xfrm>
            <a:off x="1524000" y="265955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Terimakasih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59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A207ED2F99B246B2D67BC9EFB43EA5" ma:contentTypeVersion="14" ma:contentTypeDescription="Create a new document." ma:contentTypeScope="" ma:versionID="b046f1cc1bb9327ca16c1152668269cb">
  <xsd:schema xmlns:xsd="http://www.w3.org/2001/XMLSchema" xmlns:xs="http://www.w3.org/2001/XMLSchema" xmlns:p="http://schemas.microsoft.com/office/2006/metadata/properties" xmlns:ns3="35026ec8-e58c-4b92-b500-6c62b7eb2fc5" xmlns:ns4="74ca6ed2-b301-492b-a092-d00d6543d34a" targetNamespace="http://schemas.microsoft.com/office/2006/metadata/properties" ma:root="true" ma:fieldsID="e9ee6657f764b857c042a7d852aa6b1c" ns3:_="" ns4:_="">
    <xsd:import namespace="35026ec8-e58c-4b92-b500-6c62b7eb2fc5"/>
    <xsd:import namespace="74ca6ed2-b301-492b-a092-d00d6543d34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026ec8-e58c-4b92-b500-6c62b7eb2f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ca6ed2-b301-492b-a092-d00d6543d34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936B19-4403-4243-BA7B-24D59A6A11A6}">
  <ds:schemaRefs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74ca6ed2-b301-492b-a092-d00d6543d34a"/>
    <ds:schemaRef ds:uri="35026ec8-e58c-4b92-b500-6c62b7eb2fc5"/>
  </ds:schemaRefs>
</ds:datastoreItem>
</file>

<file path=customXml/itemProps2.xml><?xml version="1.0" encoding="utf-8"?>
<ds:datastoreItem xmlns:ds="http://schemas.openxmlformats.org/officeDocument/2006/customXml" ds:itemID="{41238B06-9906-4C3D-A72B-3B2AC3BFC0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0989D6-38B5-4CD2-93D3-F5042ADE4E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026ec8-e58c-4b92-b500-6c62b7eb2fc5"/>
    <ds:schemaRef ds:uri="74ca6ed2-b301-492b-a092-d00d6543d3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274</Words>
  <Application>Microsoft Office PowerPoint</Application>
  <PresentationFormat>Widescreen</PresentationFormat>
  <Paragraphs>66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Delius Swash Caps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Puji Hastuti</dc:creator>
  <cp:lastModifiedBy>Puji Hastuti</cp:lastModifiedBy>
  <cp:revision>6</cp:revision>
  <dcterms:created xsi:type="dcterms:W3CDTF">2022-09-04T12:57:22Z</dcterms:created>
  <dcterms:modified xsi:type="dcterms:W3CDTF">2023-08-23T07:45:59Z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0x01010096A207ED2F99B246B2D67BC9EFB43EA5</vt:lpwstr>
  </property>
</Properties>
</file>