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1" d="100"/>
          <a:sy n="91" d="100"/>
        </p:scale>
        <p:origin x="-1272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57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97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5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663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589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715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66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62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6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97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93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7C6C-CE15-4571-82F3-1AB9859FC7F9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17FB-12D0-483C-9E1B-7276AC0115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40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>
            <a:off x="3899652" y="3717032"/>
            <a:ext cx="417646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163348" y="3717032"/>
            <a:ext cx="2736304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99652" y="1052736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892289" y="1507420"/>
            <a:ext cx="1718992" cy="221044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11281" y="1507420"/>
            <a:ext cx="0" cy="344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11281" y="3717864"/>
            <a:ext cx="2047331" cy="123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027444" y="4945776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92289" y="3717864"/>
            <a:ext cx="1718992" cy="12279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076036" y="3471483"/>
            <a:ext cx="139118" cy="428878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15945" y="3651179"/>
            <a:ext cx="616451" cy="402931"/>
          </a:xfrm>
          <a:prstGeom prst="rect">
            <a:avLst/>
          </a:prstGeom>
          <a:blipFill rotWithShape="1">
            <a:blip r:embed="rId2" cstate="print"/>
            <a:stretch>
              <a:fillRect b="-606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78" name="TextBox 7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402333"/>
            <a:ext cx="711220" cy="402931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79" name="TextBox 7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942" y="908720"/>
            <a:ext cx="353750" cy="36933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80" name="TextBox 7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3666" y="1278052"/>
            <a:ext cx="370934" cy="410305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22" name="Полилиния 21"/>
          <p:cNvSpPr/>
          <p:nvPr/>
        </p:nvSpPr>
        <p:spPr>
          <a:xfrm>
            <a:off x="3521868" y="3964781"/>
            <a:ext cx="714375" cy="105172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>
            <a:spLocks noChangeAspect="1"/>
          </p:cNvSpPr>
          <p:nvPr/>
        </p:nvSpPr>
        <p:spPr>
          <a:xfrm>
            <a:off x="3453136" y="4001874"/>
            <a:ext cx="843315" cy="124156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3707904" y="40770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η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11960" y="3356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1658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27444" y="3717032"/>
            <a:ext cx="6048672" cy="8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163348" y="2708920"/>
            <a:ext cx="4272748" cy="28083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99652" y="1052736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92289" y="1507420"/>
            <a:ext cx="1718992" cy="221044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11281" y="1507420"/>
            <a:ext cx="0" cy="344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11281" y="3717864"/>
            <a:ext cx="2047331" cy="123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027444" y="4945776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45173" y="2924944"/>
            <a:ext cx="2866108" cy="2020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076036" y="3471483"/>
            <a:ext cx="139118" cy="428878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15676" y="3646079"/>
            <a:ext cx="377283" cy="369332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15945" y="3651179"/>
            <a:ext cx="616451" cy="402931"/>
          </a:xfrm>
          <a:prstGeom prst="rect">
            <a:avLst/>
          </a:prstGeom>
          <a:blipFill rotWithShape="1">
            <a:blip r:embed="rId3" cstate="print"/>
            <a:stretch>
              <a:fillRect b="-606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402333"/>
            <a:ext cx="711220" cy="402931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942" y="908720"/>
            <a:ext cx="353750" cy="36933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3666" y="1278052"/>
            <a:ext cx="370934" cy="410305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195736" y="2996952"/>
            <a:ext cx="3888432" cy="129614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843808" y="1507420"/>
            <a:ext cx="1515449" cy="32177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91959" y="1322754"/>
            <a:ext cx="447558" cy="369332"/>
          </a:xfrm>
          <a:prstGeom prst="rect">
            <a:avLst/>
          </a:prstGeom>
          <a:blipFill rotWithShape="1">
            <a:blip r:embed="rId7" cstate="print"/>
            <a:stretch>
              <a:fillRect b="-4918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0" name="TextBox 4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64354" y="2931616"/>
            <a:ext cx="442492" cy="36933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3" name="Freeform 52"/>
          <p:cNvSpPr/>
          <p:nvPr/>
        </p:nvSpPr>
        <p:spPr>
          <a:xfrm>
            <a:off x="3095734" y="2790924"/>
            <a:ext cx="1367681" cy="1179713"/>
          </a:xfrm>
          <a:custGeom>
            <a:avLst/>
            <a:gdLst>
              <a:gd name="connsiteX0" fmla="*/ 53842 w 1322469"/>
              <a:gd name="connsiteY0" fmla="*/ 1177714 h 1177714"/>
              <a:gd name="connsiteX1" fmla="*/ 4415 w 1322469"/>
              <a:gd name="connsiteY1" fmla="*/ 889390 h 1177714"/>
              <a:gd name="connsiteX2" fmla="*/ 12653 w 1322469"/>
              <a:gd name="connsiteY2" fmla="*/ 625779 h 1177714"/>
              <a:gd name="connsiteX3" fmla="*/ 95031 w 1322469"/>
              <a:gd name="connsiteY3" fmla="*/ 353930 h 1177714"/>
              <a:gd name="connsiteX4" fmla="*/ 210361 w 1322469"/>
              <a:gd name="connsiteY4" fmla="*/ 172698 h 1177714"/>
              <a:gd name="connsiteX5" fmla="*/ 333929 w 1322469"/>
              <a:gd name="connsiteY5" fmla="*/ 82082 h 1177714"/>
              <a:gd name="connsiteX6" fmla="*/ 515161 w 1322469"/>
              <a:gd name="connsiteY6" fmla="*/ 16179 h 1177714"/>
              <a:gd name="connsiteX7" fmla="*/ 787010 w 1322469"/>
              <a:gd name="connsiteY7" fmla="*/ 7941 h 1177714"/>
              <a:gd name="connsiteX8" fmla="*/ 1042383 w 1322469"/>
              <a:gd name="connsiteY8" fmla="*/ 115033 h 1177714"/>
              <a:gd name="connsiteX9" fmla="*/ 1157712 w 1322469"/>
              <a:gd name="connsiteY9" fmla="*/ 279790 h 1177714"/>
              <a:gd name="connsiteX10" fmla="*/ 1248329 w 1322469"/>
              <a:gd name="connsiteY10" fmla="*/ 444547 h 1177714"/>
              <a:gd name="connsiteX11" fmla="*/ 1305993 w 1322469"/>
              <a:gd name="connsiteY11" fmla="*/ 658730 h 1177714"/>
              <a:gd name="connsiteX12" fmla="*/ 1322469 w 1322469"/>
              <a:gd name="connsiteY12" fmla="*/ 765822 h 1177714"/>
              <a:gd name="connsiteX0" fmla="*/ 53842 w 1322469"/>
              <a:gd name="connsiteY0" fmla="*/ 1178323 h 1178323"/>
              <a:gd name="connsiteX1" fmla="*/ 4415 w 1322469"/>
              <a:gd name="connsiteY1" fmla="*/ 889999 h 1178323"/>
              <a:gd name="connsiteX2" fmla="*/ 12653 w 1322469"/>
              <a:gd name="connsiteY2" fmla="*/ 626388 h 1178323"/>
              <a:gd name="connsiteX3" fmla="*/ 95031 w 1322469"/>
              <a:gd name="connsiteY3" fmla="*/ 354539 h 1178323"/>
              <a:gd name="connsiteX4" fmla="*/ 210361 w 1322469"/>
              <a:gd name="connsiteY4" fmla="*/ 173307 h 1178323"/>
              <a:gd name="connsiteX5" fmla="*/ 333929 w 1322469"/>
              <a:gd name="connsiteY5" fmla="*/ 82691 h 1178323"/>
              <a:gd name="connsiteX6" fmla="*/ 515161 w 1322469"/>
              <a:gd name="connsiteY6" fmla="*/ 16788 h 1178323"/>
              <a:gd name="connsiteX7" fmla="*/ 787010 w 1322469"/>
              <a:gd name="connsiteY7" fmla="*/ 8550 h 1178323"/>
              <a:gd name="connsiteX8" fmla="*/ 1017669 w 1322469"/>
              <a:gd name="connsiteY8" fmla="*/ 123879 h 1178323"/>
              <a:gd name="connsiteX9" fmla="*/ 1157712 w 1322469"/>
              <a:gd name="connsiteY9" fmla="*/ 280399 h 1178323"/>
              <a:gd name="connsiteX10" fmla="*/ 1248329 w 1322469"/>
              <a:gd name="connsiteY10" fmla="*/ 445156 h 1178323"/>
              <a:gd name="connsiteX11" fmla="*/ 1305993 w 1322469"/>
              <a:gd name="connsiteY11" fmla="*/ 659339 h 1178323"/>
              <a:gd name="connsiteX12" fmla="*/ 1322469 w 1322469"/>
              <a:gd name="connsiteY12" fmla="*/ 766431 h 1178323"/>
              <a:gd name="connsiteX0" fmla="*/ 53842 w 1322469"/>
              <a:gd name="connsiteY0" fmla="*/ 1178323 h 1178323"/>
              <a:gd name="connsiteX1" fmla="*/ 4415 w 1322469"/>
              <a:gd name="connsiteY1" fmla="*/ 889999 h 1178323"/>
              <a:gd name="connsiteX2" fmla="*/ 12653 w 1322469"/>
              <a:gd name="connsiteY2" fmla="*/ 626388 h 1178323"/>
              <a:gd name="connsiteX3" fmla="*/ 95031 w 1322469"/>
              <a:gd name="connsiteY3" fmla="*/ 354539 h 1178323"/>
              <a:gd name="connsiteX4" fmla="*/ 210361 w 1322469"/>
              <a:gd name="connsiteY4" fmla="*/ 173307 h 1178323"/>
              <a:gd name="connsiteX5" fmla="*/ 333929 w 1322469"/>
              <a:gd name="connsiteY5" fmla="*/ 82691 h 1178323"/>
              <a:gd name="connsiteX6" fmla="*/ 515161 w 1322469"/>
              <a:gd name="connsiteY6" fmla="*/ 16788 h 1178323"/>
              <a:gd name="connsiteX7" fmla="*/ 787010 w 1322469"/>
              <a:gd name="connsiteY7" fmla="*/ 8550 h 1178323"/>
              <a:gd name="connsiteX8" fmla="*/ 1017669 w 1322469"/>
              <a:gd name="connsiteY8" fmla="*/ 123879 h 1178323"/>
              <a:gd name="connsiteX9" fmla="*/ 1182426 w 1322469"/>
              <a:gd name="connsiteY9" fmla="*/ 280399 h 1178323"/>
              <a:gd name="connsiteX10" fmla="*/ 1248329 w 1322469"/>
              <a:gd name="connsiteY10" fmla="*/ 445156 h 1178323"/>
              <a:gd name="connsiteX11" fmla="*/ 1305993 w 1322469"/>
              <a:gd name="connsiteY11" fmla="*/ 659339 h 1178323"/>
              <a:gd name="connsiteX12" fmla="*/ 1322469 w 1322469"/>
              <a:gd name="connsiteY12" fmla="*/ 766431 h 1178323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82426 w 1322469"/>
              <a:gd name="connsiteY9" fmla="*/ 279492 h 1177416"/>
              <a:gd name="connsiteX10" fmla="*/ 1248329 w 1322469"/>
              <a:gd name="connsiteY10" fmla="*/ 444249 h 1177416"/>
              <a:gd name="connsiteX11" fmla="*/ 1305993 w 1322469"/>
              <a:gd name="connsiteY11" fmla="*/ 658432 h 1177416"/>
              <a:gd name="connsiteX12" fmla="*/ 1322469 w 1322469"/>
              <a:gd name="connsiteY12" fmla="*/ 765524 h 1177416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82426 w 1322469"/>
              <a:gd name="connsiteY9" fmla="*/ 279492 h 1177416"/>
              <a:gd name="connsiteX10" fmla="*/ 1263672 w 1322469"/>
              <a:gd name="connsiteY10" fmla="*/ 444249 h 1177416"/>
              <a:gd name="connsiteX11" fmla="*/ 1305993 w 1322469"/>
              <a:gd name="connsiteY11" fmla="*/ 658432 h 1177416"/>
              <a:gd name="connsiteX12" fmla="*/ 1322469 w 1322469"/>
              <a:gd name="connsiteY12" fmla="*/ 765524 h 1177416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91631 w 1322469"/>
              <a:gd name="connsiteY9" fmla="*/ 279492 h 1177416"/>
              <a:gd name="connsiteX10" fmla="*/ 1263672 w 1322469"/>
              <a:gd name="connsiteY10" fmla="*/ 444249 h 1177416"/>
              <a:gd name="connsiteX11" fmla="*/ 1305993 w 1322469"/>
              <a:gd name="connsiteY11" fmla="*/ 658432 h 1177416"/>
              <a:gd name="connsiteX12" fmla="*/ 1322469 w 1322469"/>
              <a:gd name="connsiteY12" fmla="*/ 765524 h 1177416"/>
              <a:gd name="connsiteX0" fmla="*/ 53842 w 1322469"/>
              <a:gd name="connsiteY0" fmla="*/ 1177416 h 1177416"/>
              <a:gd name="connsiteX1" fmla="*/ 4415 w 1322469"/>
              <a:gd name="connsiteY1" fmla="*/ 889092 h 1177416"/>
              <a:gd name="connsiteX2" fmla="*/ 12653 w 1322469"/>
              <a:gd name="connsiteY2" fmla="*/ 625481 h 1177416"/>
              <a:gd name="connsiteX3" fmla="*/ 95031 w 1322469"/>
              <a:gd name="connsiteY3" fmla="*/ 353632 h 1177416"/>
              <a:gd name="connsiteX4" fmla="*/ 210361 w 1322469"/>
              <a:gd name="connsiteY4" fmla="*/ 172400 h 1177416"/>
              <a:gd name="connsiteX5" fmla="*/ 333929 w 1322469"/>
              <a:gd name="connsiteY5" fmla="*/ 81784 h 1177416"/>
              <a:gd name="connsiteX6" fmla="*/ 515161 w 1322469"/>
              <a:gd name="connsiteY6" fmla="*/ 15881 h 1177416"/>
              <a:gd name="connsiteX7" fmla="*/ 787010 w 1322469"/>
              <a:gd name="connsiteY7" fmla="*/ 7643 h 1177416"/>
              <a:gd name="connsiteX8" fmla="*/ 1033011 w 1322469"/>
              <a:gd name="connsiteY8" fmla="*/ 110698 h 1177416"/>
              <a:gd name="connsiteX9" fmla="*/ 1191631 w 1322469"/>
              <a:gd name="connsiteY9" fmla="*/ 279492 h 1177416"/>
              <a:gd name="connsiteX10" fmla="*/ 1263672 w 1322469"/>
              <a:gd name="connsiteY10" fmla="*/ 444249 h 1177416"/>
              <a:gd name="connsiteX11" fmla="*/ 1315199 w 1322469"/>
              <a:gd name="connsiteY11" fmla="*/ 649226 h 1177416"/>
              <a:gd name="connsiteX12" fmla="*/ 1322469 w 1322469"/>
              <a:gd name="connsiteY12" fmla="*/ 765524 h 1177416"/>
              <a:gd name="connsiteX0" fmla="*/ 53842 w 1334743"/>
              <a:gd name="connsiteY0" fmla="*/ 1177416 h 1177416"/>
              <a:gd name="connsiteX1" fmla="*/ 4415 w 1334743"/>
              <a:gd name="connsiteY1" fmla="*/ 889092 h 1177416"/>
              <a:gd name="connsiteX2" fmla="*/ 12653 w 1334743"/>
              <a:gd name="connsiteY2" fmla="*/ 625481 h 1177416"/>
              <a:gd name="connsiteX3" fmla="*/ 95031 w 1334743"/>
              <a:gd name="connsiteY3" fmla="*/ 353632 h 1177416"/>
              <a:gd name="connsiteX4" fmla="*/ 210361 w 1334743"/>
              <a:gd name="connsiteY4" fmla="*/ 172400 h 1177416"/>
              <a:gd name="connsiteX5" fmla="*/ 333929 w 1334743"/>
              <a:gd name="connsiteY5" fmla="*/ 81784 h 1177416"/>
              <a:gd name="connsiteX6" fmla="*/ 515161 w 1334743"/>
              <a:gd name="connsiteY6" fmla="*/ 15881 h 1177416"/>
              <a:gd name="connsiteX7" fmla="*/ 787010 w 1334743"/>
              <a:gd name="connsiteY7" fmla="*/ 7643 h 1177416"/>
              <a:gd name="connsiteX8" fmla="*/ 1033011 w 1334743"/>
              <a:gd name="connsiteY8" fmla="*/ 110698 h 1177416"/>
              <a:gd name="connsiteX9" fmla="*/ 1191631 w 1334743"/>
              <a:gd name="connsiteY9" fmla="*/ 279492 h 1177416"/>
              <a:gd name="connsiteX10" fmla="*/ 1263672 w 1334743"/>
              <a:gd name="connsiteY10" fmla="*/ 444249 h 1177416"/>
              <a:gd name="connsiteX11" fmla="*/ 1315199 w 1334743"/>
              <a:gd name="connsiteY11" fmla="*/ 649226 h 1177416"/>
              <a:gd name="connsiteX12" fmla="*/ 1334743 w 1334743"/>
              <a:gd name="connsiteY12" fmla="*/ 762455 h 1177416"/>
              <a:gd name="connsiteX0" fmla="*/ 53842 w 1325538"/>
              <a:gd name="connsiteY0" fmla="*/ 1177416 h 1177416"/>
              <a:gd name="connsiteX1" fmla="*/ 4415 w 1325538"/>
              <a:gd name="connsiteY1" fmla="*/ 889092 h 1177416"/>
              <a:gd name="connsiteX2" fmla="*/ 12653 w 1325538"/>
              <a:gd name="connsiteY2" fmla="*/ 625481 h 1177416"/>
              <a:gd name="connsiteX3" fmla="*/ 95031 w 1325538"/>
              <a:gd name="connsiteY3" fmla="*/ 353632 h 1177416"/>
              <a:gd name="connsiteX4" fmla="*/ 210361 w 1325538"/>
              <a:gd name="connsiteY4" fmla="*/ 172400 h 1177416"/>
              <a:gd name="connsiteX5" fmla="*/ 333929 w 1325538"/>
              <a:gd name="connsiteY5" fmla="*/ 81784 h 1177416"/>
              <a:gd name="connsiteX6" fmla="*/ 515161 w 1325538"/>
              <a:gd name="connsiteY6" fmla="*/ 15881 h 1177416"/>
              <a:gd name="connsiteX7" fmla="*/ 787010 w 1325538"/>
              <a:gd name="connsiteY7" fmla="*/ 7643 h 1177416"/>
              <a:gd name="connsiteX8" fmla="*/ 1033011 w 1325538"/>
              <a:gd name="connsiteY8" fmla="*/ 110698 h 1177416"/>
              <a:gd name="connsiteX9" fmla="*/ 1191631 w 1325538"/>
              <a:gd name="connsiteY9" fmla="*/ 279492 h 1177416"/>
              <a:gd name="connsiteX10" fmla="*/ 1263672 w 1325538"/>
              <a:gd name="connsiteY10" fmla="*/ 444249 h 1177416"/>
              <a:gd name="connsiteX11" fmla="*/ 1315199 w 1325538"/>
              <a:gd name="connsiteY11" fmla="*/ 649226 h 1177416"/>
              <a:gd name="connsiteX12" fmla="*/ 1325538 w 1325538"/>
              <a:gd name="connsiteY12" fmla="*/ 759386 h 1177416"/>
              <a:gd name="connsiteX0" fmla="*/ 53027 w 1324723"/>
              <a:gd name="connsiteY0" fmla="*/ 1177416 h 1177416"/>
              <a:gd name="connsiteX1" fmla="*/ 3600 w 1324723"/>
              <a:gd name="connsiteY1" fmla="*/ 889092 h 1177416"/>
              <a:gd name="connsiteX2" fmla="*/ 11838 w 1324723"/>
              <a:gd name="connsiteY2" fmla="*/ 625481 h 1177416"/>
              <a:gd name="connsiteX3" fmla="*/ 75806 w 1324723"/>
              <a:gd name="connsiteY3" fmla="*/ 378180 h 1177416"/>
              <a:gd name="connsiteX4" fmla="*/ 209546 w 1324723"/>
              <a:gd name="connsiteY4" fmla="*/ 172400 h 1177416"/>
              <a:gd name="connsiteX5" fmla="*/ 333114 w 1324723"/>
              <a:gd name="connsiteY5" fmla="*/ 81784 h 1177416"/>
              <a:gd name="connsiteX6" fmla="*/ 514346 w 1324723"/>
              <a:gd name="connsiteY6" fmla="*/ 15881 h 1177416"/>
              <a:gd name="connsiteX7" fmla="*/ 786195 w 1324723"/>
              <a:gd name="connsiteY7" fmla="*/ 7643 h 1177416"/>
              <a:gd name="connsiteX8" fmla="*/ 1032196 w 1324723"/>
              <a:gd name="connsiteY8" fmla="*/ 110698 h 1177416"/>
              <a:gd name="connsiteX9" fmla="*/ 1190816 w 1324723"/>
              <a:gd name="connsiteY9" fmla="*/ 279492 h 1177416"/>
              <a:gd name="connsiteX10" fmla="*/ 1262857 w 1324723"/>
              <a:gd name="connsiteY10" fmla="*/ 444249 h 1177416"/>
              <a:gd name="connsiteX11" fmla="*/ 1314384 w 1324723"/>
              <a:gd name="connsiteY11" fmla="*/ 649226 h 1177416"/>
              <a:gd name="connsiteX12" fmla="*/ 1324723 w 1324723"/>
              <a:gd name="connsiteY12" fmla="*/ 759386 h 1177416"/>
              <a:gd name="connsiteX0" fmla="*/ 53027 w 1324723"/>
              <a:gd name="connsiteY0" fmla="*/ 1176332 h 1176332"/>
              <a:gd name="connsiteX1" fmla="*/ 3600 w 1324723"/>
              <a:gd name="connsiteY1" fmla="*/ 888008 h 1176332"/>
              <a:gd name="connsiteX2" fmla="*/ 11838 w 1324723"/>
              <a:gd name="connsiteY2" fmla="*/ 624397 h 1176332"/>
              <a:gd name="connsiteX3" fmla="*/ 75806 w 1324723"/>
              <a:gd name="connsiteY3" fmla="*/ 377096 h 1176332"/>
              <a:gd name="connsiteX4" fmla="*/ 209546 w 1324723"/>
              <a:gd name="connsiteY4" fmla="*/ 171316 h 1176332"/>
              <a:gd name="connsiteX5" fmla="*/ 379141 w 1324723"/>
              <a:gd name="connsiteY5" fmla="*/ 50015 h 1176332"/>
              <a:gd name="connsiteX6" fmla="*/ 514346 w 1324723"/>
              <a:gd name="connsiteY6" fmla="*/ 14797 h 1176332"/>
              <a:gd name="connsiteX7" fmla="*/ 786195 w 1324723"/>
              <a:gd name="connsiteY7" fmla="*/ 6559 h 1176332"/>
              <a:gd name="connsiteX8" fmla="*/ 1032196 w 1324723"/>
              <a:gd name="connsiteY8" fmla="*/ 109614 h 1176332"/>
              <a:gd name="connsiteX9" fmla="*/ 1190816 w 1324723"/>
              <a:gd name="connsiteY9" fmla="*/ 278408 h 1176332"/>
              <a:gd name="connsiteX10" fmla="*/ 1262857 w 1324723"/>
              <a:gd name="connsiteY10" fmla="*/ 443165 h 1176332"/>
              <a:gd name="connsiteX11" fmla="*/ 1314384 w 1324723"/>
              <a:gd name="connsiteY11" fmla="*/ 648142 h 1176332"/>
              <a:gd name="connsiteX12" fmla="*/ 1324723 w 1324723"/>
              <a:gd name="connsiteY12" fmla="*/ 758302 h 1176332"/>
              <a:gd name="connsiteX0" fmla="*/ 53027 w 1324723"/>
              <a:gd name="connsiteY0" fmla="*/ 1179713 h 1179713"/>
              <a:gd name="connsiteX1" fmla="*/ 3600 w 1324723"/>
              <a:gd name="connsiteY1" fmla="*/ 891389 h 1179713"/>
              <a:gd name="connsiteX2" fmla="*/ 11838 w 1324723"/>
              <a:gd name="connsiteY2" fmla="*/ 627778 h 1179713"/>
              <a:gd name="connsiteX3" fmla="*/ 75806 w 1324723"/>
              <a:gd name="connsiteY3" fmla="*/ 380477 h 1179713"/>
              <a:gd name="connsiteX4" fmla="*/ 209546 w 1324723"/>
              <a:gd name="connsiteY4" fmla="*/ 174697 h 1179713"/>
              <a:gd name="connsiteX5" fmla="*/ 379141 w 1324723"/>
              <a:gd name="connsiteY5" fmla="*/ 53396 h 1179713"/>
              <a:gd name="connsiteX6" fmla="*/ 520483 w 1324723"/>
              <a:gd name="connsiteY6" fmla="*/ 8973 h 1179713"/>
              <a:gd name="connsiteX7" fmla="*/ 786195 w 1324723"/>
              <a:gd name="connsiteY7" fmla="*/ 9940 h 1179713"/>
              <a:gd name="connsiteX8" fmla="*/ 1032196 w 1324723"/>
              <a:gd name="connsiteY8" fmla="*/ 112995 h 1179713"/>
              <a:gd name="connsiteX9" fmla="*/ 1190816 w 1324723"/>
              <a:gd name="connsiteY9" fmla="*/ 281789 h 1179713"/>
              <a:gd name="connsiteX10" fmla="*/ 1262857 w 1324723"/>
              <a:gd name="connsiteY10" fmla="*/ 446546 h 1179713"/>
              <a:gd name="connsiteX11" fmla="*/ 1314384 w 1324723"/>
              <a:gd name="connsiteY11" fmla="*/ 651523 h 1179713"/>
              <a:gd name="connsiteX12" fmla="*/ 1324723 w 1324723"/>
              <a:gd name="connsiteY12" fmla="*/ 761683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62857 w 1361544"/>
              <a:gd name="connsiteY10" fmla="*/ 446546 h 1179713"/>
              <a:gd name="connsiteX11" fmla="*/ 1314384 w 1361544"/>
              <a:gd name="connsiteY11" fmla="*/ 651523 h 1179713"/>
              <a:gd name="connsiteX12" fmla="*/ 1361544 w 1361544"/>
              <a:gd name="connsiteY12" fmla="*/ 746341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62857 w 1361544"/>
              <a:gd name="connsiteY10" fmla="*/ 446546 h 1179713"/>
              <a:gd name="connsiteX11" fmla="*/ 1342000 w 1361544"/>
              <a:gd name="connsiteY11" fmla="*/ 642317 h 1179713"/>
              <a:gd name="connsiteX12" fmla="*/ 1361544 w 1361544"/>
              <a:gd name="connsiteY12" fmla="*/ 746341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62857 w 1361544"/>
              <a:gd name="connsiteY10" fmla="*/ 446546 h 1179713"/>
              <a:gd name="connsiteX11" fmla="*/ 1342000 w 1361544"/>
              <a:gd name="connsiteY11" fmla="*/ 642317 h 1179713"/>
              <a:gd name="connsiteX12" fmla="*/ 1361544 w 1361544"/>
              <a:gd name="connsiteY12" fmla="*/ 746341 h 1179713"/>
              <a:gd name="connsiteX0" fmla="*/ 53027 w 1361544"/>
              <a:gd name="connsiteY0" fmla="*/ 1179713 h 1179713"/>
              <a:gd name="connsiteX1" fmla="*/ 3600 w 1361544"/>
              <a:gd name="connsiteY1" fmla="*/ 891389 h 1179713"/>
              <a:gd name="connsiteX2" fmla="*/ 11838 w 1361544"/>
              <a:gd name="connsiteY2" fmla="*/ 627778 h 1179713"/>
              <a:gd name="connsiteX3" fmla="*/ 75806 w 1361544"/>
              <a:gd name="connsiteY3" fmla="*/ 380477 h 1179713"/>
              <a:gd name="connsiteX4" fmla="*/ 209546 w 1361544"/>
              <a:gd name="connsiteY4" fmla="*/ 174697 h 1179713"/>
              <a:gd name="connsiteX5" fmla="*/ 379141 w 1361544"/>
              <a:gd name="connsiteY5" fmla="*/ 53396 h 1179713"/>
              <a:gd name="connsiteX6" fmla="*/ 520483 w 1361544"/>
              <a:gd name="connsiteY6" fmla="*/ 8973 h 1179713"/>
              <a:gd name="connsiteX7" fmla="*/ 786195 w 1361544"/>
              <a:gd name="connsiteY7" fmla="*/ 9940 h 1179713"/>
              <a:gd name="connsiteX8" fmla="*/ 1032196 w 1361544"/>
              <a:gd name="connsiteY8" fmla="*/ 112995 h 1179713"/>
              <a:gd name="connsiteX9" fmla="*/ 1190816 w 1361544"/>
              <a:gd name="connsiteY9" fmla="*/ 281789 h 1179713"/>
              <a:gd name="connsiteX10" fmla="*/ 1278199 w 1361544"/>
              <a:gd name="connsiteY10" fmla="*/ 446546 h 1179713"/>
              <a:gd name="connsiteX11" fmla="*/ 1342000 w 1361544"/>
              <a:gd name="connsiteY11" fmla="*/ 642317 h 1179713"/>
              <a:gd name="connsiteX12" fmla="*/ 1361544 w 1361544"/>
              <a:gd name="connsiteY12" fmla="*/ 746341 h 1179713"/>
              <a:gd name="connsiteX0" fmla="*/ 53027 w 1367681"/>
              <a:gd name="connsiteY0" fmla="*/ 1179713 h 1179713"/>
              <a:gd name="connsiteX1" fmla="*/ 3600 w 1367681"/>
              <a:gd name="connsiteY1" fmla="*/ 891389 h 1179713"/>
              <a:gd name="connsiteX2" fmla="*/ 11838 w 1367681"/>
              <a:gd name="connsiteY2" fmla="*/ 627778 h 1179713"/>
              <a:gd name="connsiteX3" fmla="*/ 75806 w 1367681"/>
              <a:gd name="connsiteY3" fmla="*/ 380477 h 1179713"/>
              <a:gd name="connsiteX4" fmla="*/ 209546 w 1367681"/>
              <a:gd name="connsiteY4" fmla="*/ 174697 h 1179713"/>
              <a:gd name="connsiteX5" fmla="*/ 379141 w 1367681"/>
              <a:gd name="connsiteY5" fmla="*/ 53396 h 1179713"/>
              <a:gd name="connsiteX6" fmla="*/ 520483 w 1367681"/>
              <a:gd name="connsiteY6" fmla="*/ 8973 h 1179713"/>
              <a:gd name="connsiteX7" fmla="*/ 786195 w 1367681"/>
              <a:gd name="connsiteY7" fmla="*/ 9940 h 1179713"/>
              <a:gd name="connsiteX8" fmla="*/ 1032196 w 1367681"/>
              <a:gd name="connsiteY8" fmla="*/ 112995 h 1179713"/>
              <a:gd name="connsiteX9" fmla="*/ 1190816 w 1367681"/>
              <a:gd name="connsiteY9" fmla="*/ 281789 h 1179713"/>
              <a:gd name="connsiteX10" fmla="*/ 1278199 w 1367681"/>
              <a:gd name="connsiteY10" fmla="*/ 446546 h 1179713"/>
              <a:gd name="connsiteX11" fmla="*/ 1342000 w 1367681"/>
              <a:gd name="connsiteY11" fmla="*/ 642317 h 1179713"/>
              <a:gd name="connsiteX12" fmla="*/ 1367681 w 1367681"/>
              <a:gd name="connsiteY12" fmla="*/ 749409 h 1179713"/>
              <a:gd name="connsiteX0" fmla="*/ 53027 w 1367681"/>
              <a:gd name="connsiteY0" fmla="*/ 1179713 h 1179713"/>
              <a:gd name="connsiteX1" fmla="*/ 3600 w 1367681"/>
              <a:gd name="connsiteY1" fmla="*/ 891389 h 1179713"/>
              <a:gd name="connsiteX2" fmla="*/ 11838 w 1367681"/>
              <a:gd name="connsiteY2" fmla="*/ 627778 h 1179713"/>
              <a:gd name="connsiteX3" fmla="*/ 75806 w 1367681"/>
              <a:gd name="connsiteY3" fmla="*/ 380477 h 1179713"/>
              <a:gd name="connsiteX4" fmla="*/ 209546 w 1367681"/>
              <a:gd name="connsiteY4" fmla="*/ 174697 h 1179713"/>
              <a:gd name="connsiteX5" fmla="*/ 379141 w 1367681"/>
              <a:gd name="connsiteY5" fmla="*/ 53396 h 1179713"/>
              <a:gd name="connsiteX6" fmla="*/ 520483 w 1367681"/>
              <a:gd name="connsiteY6" fmla="*/ 8973 h 1179713"/>
              <a:gd name="connsiteX7" fmla="*/ 786195 w 1367681"/>
              <a:gd name="connsiteY7" fmla="*/ 9940 h 1179713"/>
              <a:gd name="connsiteX8" fmla="*/ 1032196 w 1367681"/>
              <a:gd name="connsiteY8" fmla="*/ 112995 h 1179713"/>
              <a:gd name="connsiteX9" fmla="*/ 1190816 w 1367681"/>
              <a:gd name="connsiteY9" fmla="*/ 281789 h 1179713"/>
              <a:gd name="connsiteX10" fmla="*/ 1278199 w 1367681"/>
              <a:gd name="connsiteY10" fmla="*/ 446546 h 1179713"/>
              <a:gd name="connsiteX11" fmla="*/ 1335863 w 1367681"/>
              <a:gd name="connsiteY11" fmla="*/ 608564 h 1179713"/>
              <a:gd name="connsiteX12" fmla="*/ 1367681 w 1367681"/>
              <a:gd name="connsiteY12" fmla="*/ 749409 h 11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7681" h="1179713">
                <a:moveTo>
                  <a:pt x="53027" y="1179713"/>
                </a:moveTo>
                <a:cubicBezTo>
                  <a:pt x="31746" y="1081545"/>
                  <a:pt x="10465" y="983378"/>
                  <a:pt x="3600" y="891389"/>
                </a:cubicBezTo>
                <a:cubicBezTo>
                  <a:pt x="-3265" y="799400"/>
                  <a:pt x="-196" y="712930"/>
                  <a:pt x="11838" y="627778"/>
                </a:cubicBezTo>
                <a:cubicBezTo>
                  <a:pt x="23872" y="542626"/>
                  <a:pt x="42855" y="455990"/>
                  <a:pt x="75806" y="380477"/>
                </a:cubicBezTo>
                <a:cubicBezTo>
                  <a:pt x="108757" y="304964"/>
                  <a:pt x="158990" y="229211"/>
                  <a:pt x="209546" y="174697"/>
                </a:cubicBezTo>
                <a:cubicBezTo>
                  <a:pt x="260102" y="120184"/>
                  <a:pt x="327318" y="81017"/>
                  <a:pt x="379141" y="53396"/>
                </a:cubicBezTo>
                <a:cubicBezTo>
                  <a:pt x="430964" y="25775"/>
                  <a:pt x="452641" y="16216"/>
                  <a:pt x="520483" y="8973"/>
                </a:cubicBezTo>
                <a:cubicBezTo>
                  <a:pt x="588325" y="1730"/>
                  <a:pt x="700910" y="-7397"/>
                  <a:pt x="786195" y="9940"/>
                </a:cubicBezTo>
                <a:cubicBezTo>
                  <a:pt x="871480" y="27277"/>
                  <a:pt x="964759" y="67687"/>
                  <a:pt x="1032196" y="112995"/>
                </a:cubicBezTo>
                <a:cubicBezTo>
                  <a:pt x="1099633" y="158303"/>
                  <a:pt x="1149816" y="226197"/>
                  <a:pt x="1190816" y="281789"/>
                </a:cubicBezTo>
                <a:cubicBezTo>
                  <a:pt x="1231817" y="337381"/>
                  <a:pt x="1254025" y="392084"/>
                  <a:pt x="1278199" y="446546"/>
                </a:cubicBezTo>
                <a:cubicBezTo>
                  <a:pt x="1302373" y="501008"/>
                  <a:pt x="1320949" y="558087"/>
                  <a:pt x="1335863" y="608564"/>
                </a:cubicBezTo>
                <a:cubicBezTo>
                  <a:pt x="1350777" y="659041"/>
                  <a:pt x="1365621" y="722636"/>
                  <a:pt x="1367681" y="74940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125274" y="3937810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451266" y="2811613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4433928" y="3504081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7" name="Group 56"/>
          <p:cNvGrpSpPr/>
          <p:nvPr/>
        </p:nvGrpSpPr>
        <p:grpSpPr>
          <a:xfrm rot="18515498">
            <a:off x="4887645" y="3414019"/>
            <a:ext cx="235715" cy="287812"/>
            <a:chOff x="4887589" y="3708940"/>
            <a:chExt cx="426982" cy="395690"/>
          </a:xfrm>
        </p:grpSpPr>
        <p:sp>
          <p:nvSpPr>
            <p:cNvPr id="58" name="Freeform 57"/>
            <p:cNvSpPr/>
            <p:nvPr/>
          </p:nvSpPr>
          <p:spPr>
            <a:xfrm>
              <a:off x="4887589" y="3714244"/>
              <a:ext cx="363057" cy="339866"/>
            </a:xfrm>
            <a:custGeom>
              <a:avLst/>
              <a:gdLst>
                <a:gd name="connsiteX0" fmla="*/ 0 w 363057"/>
                <a:gd name="connsiteY0" fmla="*/ 339866 h 339866"/>
                <a:gd name="connsiteX1" fmla="*/ 121381 w 363057"/>
                <a:gd name="connsiteY1" fmla="*/ 299406 h 339866"/>
                <a:gd name="connsiteX2" fmla="*/ 283222 w 363057"/>
                <a:gd name="connsiteY2" fmla="*/ 210393 h 339866"/>
                <a:gd name="connsiteX3" fmla="*/ 356050 w 363057"/>
                <a:gd name="connsiteY3" fmla="*/ 89013 h 339866"/>
                <a:gd name="connsiteX4" fmla="*/ 356050 w 363057"/>
                <a:gd name="connsiteY4" fmla="*/ 0 h 33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57" h="339866">
                  <a:moveTo>
                    <a:pt x="0" y="339866"/>
                  </a:moveTo>
                  <a:cubicBezTo>
                    <a:pt x="37088" y="330425"/>
                    <a:pt x="74177" y="320985"/>
                    <a:pt x="121381" y="299406"/>
                  </a:cubicBezTo>
                  <a:cubicBezTo>
                    <a:pt x="168585" y="277827"/>
                    <a:pt x="244110" y="245459"/>
                    <a:pt x="283222" y="210393"/>
                  </a:cubicBezTo>
                  <a:cubicBezTo>
                    <a:pt x="322334" y="175327"/>
                    <a:pt x="343912" y="124078"/>
                    <a:pt x="356050" y="89013"/>
                  </a:cubicBezTo>
                  <a:cubicBezTo>
                    <a:pt x="368188" y="53948"/>
                    <a:pt x="362119" y="26974"/>
                    <a:pt x="3560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951514" y="3708940"/>
              <a:ext cx="363057" cy="395690"/>
            </a:xfrm>
            <a:custGeom>
              <a:avLst/>
              <a:gdLst>
                <a:gd name="connsiteX0" fmla="*/ 0 w 363057"/>
                <a:gd name="connsiteY0" fmla="*/ 339866 h 339866"/>
                <a:gd name="connsiteX1" fmla="*/ 121381 w 363057"/>
                <a:gd name="connsiteY1" fmla="*/ 299406 h 339866"/>
                <a:gd name="connsiteX2" fmla="*/ 283222 w 363057"/>
                <a:gd name="connsiteY2" fmla="*/ 210393 h 339866"/>
                <a:gd name="connsiteX3" fmla="*/ 356050 w 363057"/>
                <a:gd name="connsiteY3" fmla="*/ 89013 h 339866"/>
                <a:gd name="connsiteX4" fmla="*/ 356050 w 363057"/>
                <a:gd name="connsiteY4" fmla="*/ 0 h 33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57" h="339866">
                  <a:moveTo>
                    <a:pt x="0" y="339866"/>
                  </a:moveTo>
                  <a:cubicBezTo>
                    <a:pt x="37088" y="330425"/>
                    <a:pt x="74177" y="320985"/>
                    <a:pt x="121381" y="299406"/>
                  </a:cubicBezTo>
                  <a:cubicBezTo>
                    <a:pt x="168585" y="277827"/>
                    <a:pt x="244110" y="245459"/>
                    <a:pt x="283222" y="210393"/>
                  </a:cubicBezTo>
                  <a:cubicBezTo>
                    <a:pt x="322334" y="175327"/>
                    <a:pt x="343912" y="124078"/>
                    <a:pt x="356050" y="89013"/>
                  </a:cubicBezTo>
                  <a:cubicBezTo>
                    <a:pt x="368188" y="53948"/>
                    <a:pt x="362119" y="26974"/>
                    <a:pt x="3560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Freeform 59"/>
          <p:cNvSpPr/>
          <p:nvPr/>
        </p:nvSpPr>
        <p:spPr>
          <a:xfrm rot="15600000">
            <a:off x="3721346" y="3002981"/>
            <a:ext cx="92886" cy="270385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>
            <a:off x="3521868" y="3964781"/>
            <a:ext cx="714375" cy="105172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>
            <a:spLocks noChangeAspect="1"/>
          </p:cNvSpPr>
          <p:nvPr/>
        </p:nvSpPr>
        <p:spPr>
          <a:xfrm>
            <a:off x="3453136" y="4001874"/>
            <a:ext cx="843315" cy="124156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3707904" y="40770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η</a:t>
            </a:r>
            <a:endParaRPr lang="ru-RU" dirty="0"/>
          </a:p>
        </p:txBody>
      </p:sp>
      <p:sp>
        <p:nvSpPr>
          <p:cNvPr id="31" name="Oval 55"/>
          <p:cNvSpPr>
            <a:spLocks noChangeAspect="1"/>
          </p:cNvSpPr>
          <p:nvPr/>
        </p:nvSpPr>
        <p:spPr>
          <a:xfrm>
            <a:off x="3863306" y="3687810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246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7"/>
          <p:cNvCxnSpPr/>
          <p:nvPr/>
        </p:nvCxnSpPr>
        <p:spPr>
          <a:xfrm>
            <a:off x="3899652" y="3717032"/>
            <a:ext cx="417646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38"/>
          <p:cNvCxnSpPr/>
          <p:nvPr/>
        </p:nvCxnSpPr>
        <p:spPr>
          <a:xfrm flipH="1">
            <a:off x="1163348" y="2708920"/>
            <a:ext cx="4272748" cy="28083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1"/>
          <p:cNvCxnSpPr/>
          <p:nvPr/>
        </p:nvCxnSpPr>
        <p:spPr>
          <a:xfrm flipV="1">
            <a:off x="3899652" y="1052736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6"/>
          <p:cNvCxnSpPr/>
          <p:nvPr/>
        </p:nvCxnSpPr>
        <p:spPr>
          <a:xfrm flipV="1">
            <a:off x="3892289" y="2132856"/>
            <a:ext cx="1759831" cy="158500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1"/>
          <p:cNvCxnSpPr/>
          <p:nvPr/>
        </p:nvCxnSpPr>
        <p:spPr>
          <a:xfrm>
            <a:off x="5634868" y="2177786"/>
            <a:ext cx="0" cy="277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2"/>
          <p:cNvCxnSpPr/>
          <p:nvPr/>
        </p:nvCxnSpPr>
        <p:spPr>
          <a:xfrm flipH="1">
            <a:off x="5611281" y="3717864"/>
            <a:ext cx="2047331" cy="123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6"/>
          <p:cNvCxnSpPr/>
          <p:nvPr/>
        </p:nvCxnSpPr>
        <p:spPr>
          <a:xfrm flipH="1" flipV="1">
            <a:off x="2027444" y="4945776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2"/>
          <p:cNvCxnSpPr/>
          <p:nvPr/>
        </p:nvCxnSpPr>
        <p:spPr>
          <a:xfrm>
            <a:off x="3892289" y="3717864"/>
            <a:ext cx="1718992" cy="12279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8"/>
          <p:cNvSpPr/>
          <p:nvPr/>
        </p:nvSpPr>
        <p:spPr>
          <a:xfrm>
            <a:off x="4131326" y="3509633"/>
            <a:ext cx="75202" cy="399353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15945" y="3651179"/>
            <a:ext cx="616451" cy="402931"/>
          </a:xfrm>
          <a:prstGeom prst="rect">
            <a:avLst/>
          </a:prstGeom>
          <a:blipFill rotWithShape="1">
            <a:blip r:embed="rId2" cstate="print"/>
            <a:stretch>
              <a:fillRect b="-606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402333"/>
            <a:ext cx="711220" cy="402931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942" y="908720"/>
            <a:ext cx="353750" cy="369332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7" name="Полилиния 16"/>
          <p:cNvSpPr/>
          <p:nvPr/>
        </p:nvSpPr>
        <p:spPr>
          <a:xfrm>
            <a:off x="3521868" y="3964781"/>
            <a:ext cx="714375" cy="105172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>
            <a:spLocks noChangeAspect="1"/>
          </p:cNvSpPr>
          <p:nvPr/>
        </p:nvSpPr>
        <p:spPr>
          <a:xfrm>
            <a:off x="3453136" y="4001874"/>
            <a:ext cx="843315" cy="124156"/>
          </a:xfrm>
          <a:custGeom>
            <a:avLst/>
            <a:gdLst>
              <a:gd name="connsiteX0" fmla="*/ 0 w 714375"/>
              <a:gd name="connsiteY0" fmla="*/ 7144 h 105172"/>
              <a:gd name="connsiteX1" fmla="*/ 152400 w 714375"/>
              <a:gd name="connsiteY1" fmla="*/ 76200 h 105172"/>
              <a:gd name="connsiteX2" fmla="*/ 376238 w 714375"/>
              <a:gd name="connsiteY2" fmla="*/ 104775 h 105172"/>
              <a:gd name="connsiteX3" fmla="*/ 564357 w 714375"/>
              <a:gd name="connsiteY3" fmla="*/ 78581 h 105172"/>
              <a:gd name="connsiteX4" fmla="*/ 714375 w 714375"/>
              <a:gd name="connsiteY4" fmla="*/ 0 h 10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5172">
                <a:moveTo>
                  <a:pt x="0" y="7144"/>
                </a:moveTo>
                <a:cubicBezTo>
                  <a:pt x="44847" y="33536"/>
                  <a:pt x="89694" y="59928"/>
                  <a:pt x="152400" y="76200"/>
                </a:cubicBezTo>
                <a:cubicBezTo>
                  <a:pt x="215106" y="92472"/>
                  <a:pt x="307579" y="104378"/>
                  <a:pt x="376238" y="104775"/>
                </a:cubicBezTo>
                <a:cubicBezTo>
                  <a:pt x="444897" y="105172"/>
                  <a:pt x="508001" y="96043"/>
                  <a:pt x="564357" y="78581"/>
                </a:cubicBezTo>
                <a:cubicBezTo>
                  <a:pt x="620713" y="61119"/>
                  <a:pt x="667544" y="30559"/>
                  <a:pt x="71437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707904" y="40770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η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364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θ</a:t>
            </a:r>
            <a:endParaRPr lang="ru-RU" dirty="0"/>
          </a:p>
        </p:txBody>
      </p:sp>
      <p:cxnSp>
        <p:nvCxnSpPr>
          <p:cNvPr id="21" name="Straight Connector 56"/>
          <p:cNvCxnSpPr/>
          <p:nvPr/>
        </p:nvCxnSpPr>
        <p:spPr>
          <a:xfrm flipH="1" flipV="1">
            <a:off x="2043510" y="2127122"/>
            <a:ext cx="3582946" cy="55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190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19075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580112" y="1979548"/>
            <a:ext cx="360040" cy="36933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>
              <a:noFill/>
            </a:endParaRPr>
          </a:p>
        </p:txBody>
      </p:sp>
      <p:cxnSp>
        <p:nvCxnSpPr>
          <p:cNvPr id="32" name="Straight Connector 56"/>
          <p:cNvCxnSpPr>
            <a:stCxn id="51" idx="1"/>
          </p:cNvCxnSpPr>
          <p:nvPr/>
        </p:nvCxnSpPr>
        <p:spPr>
          <a:xfrm flipH="1" flipV="1">
            <a:off x="2051720" y="2132856"/>
            <a:ext cx="1820797" cy="15641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3898375" y="2924944"/>
            <a:ext cx="457601" cy="78475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5"/>
          <p:cNvSpPr>
            <a:spLocks noChangeAspect="1"/>
          </p:cNvSpPr>
          <p:nvPr/>
        </p:nvSpPr>
        <p:spPr>
          <a:xfrm>
            <a:off x="3863306" y="3687810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>
            <a:off x="3238573" y="2652252"/>
            <a:ext cx="1246079" cy="1457315"/>
          </a:xfrm>
          <a:custGeom>
            <a:avLst/>
            <a:gdLst>
              <a:gd name="connsiteX0" fmla="*/ 0 w 1296144"/>
              <a:gd name="connsiteY0" fmla="*/ 1008112 h 2016224"/>
              <a:gd name="connsiteX1" fmla="*/ 102928 w 1296144"/>
              <a:gd name="connsiteY1" fmla="*/ 462967 h 2016224"/>
              <a:gd name="connsiteX2" fmla="*/ 648074 w 1296144"/>
              <a:gd name="connsiteY2" fmla="*/ 0 h 2016224"/>
              <a:gd name="connsiteX3" fmla="*/ 1193218 w 1296144"/>
              <a:gd name="connsiteY3" fmla="*/ 462969 h 2016224"/>
              <a:gd name="connsiteX4" fmla="*/ 1296145 w 1296144"/>
              <a:gd name="connsiteY4" fmla="*/ 1008113 h 2016224"/>
              <a:gd name="connsiteX5" fmla="*/ 1193217 w 1296144"/>
              <a:gd name="connsiteY5" fmla="*/ 1553257 h 2016224"/>
              <a:gd name="connsiteX6" fmla="*/ 648072 w 1296144"/>
              <a:gd name="connsiteY6" fmla="*/ 2016225 h 2016224"/>
              <a:gd name="connsiteX7" fmla="*/ 102928 w 1296144"/>
              <a:gd name="connsiteY7" fmla="*/ 1553257 h 2016224"/>
              <a:gd name="connsiteX8" fmla="*/ 0 w 1296144"/>
              <a:gd name="connsiteY8" fmla="*/ 1008113 h 2016224"/>
              <a:gd name="connsiteX9" fmla="*/ 0 w 1296144"/>
              <a:gd name="connsiteY9" fmla="*/ 1008112 h 2016224"/>
              <a:gd name="connsiteX0" fmla="*/ 0 w 1296145"/>
              <a:gd name="connsiteY0" fmla="*/ 1008113 h 2016226"/>
              <a:gd name="connsiteX1" fmla="*/ 102928 w 1296145"/>
              <a:gd name="connsiteY1" fmla="*/ 462968 h 2016226"/>
              <a:gd name="connsiteX2" fmla="*/ 648074 w 1296145"/>
              <a:gd name="connsiteY2" fmla="*/ 1 h 2016226"/>
              <a:gd name="connsiteX3" fmla="*/ 1193218 w 1296145"/>
              <a:gd name="connsiteY3" fmla="*/ 462970 h 2016226"/>
              <a:gd name="connsiteX4" fmla="*/ 1296145 w 1296145"/>
              <a:gd name="connsiteY4" fmla="*/ 1008114 h 2016226"/>
              <a:gd name="connsiteX5" fmla="*/ 1193217 w 1296145"/>
              <a:gd name="connsiteY5" fmla="*/ 1553258 h 2016226"/>
              <a:gd name="connsiteX6" fmla="*/ 648072 w 1296145"/>
              <a:gd name="connsiteY6" fmla="*/ 2016226 h 2016226"/>
              <a:gd name="connsiteX7" fmla="*/ 102928 w 1296145"/>
              <a:gd name="connsiteY7" fmla="*/ 1553258 h 2016226"/>
              <a:gd name="connsiteX8" fmla="*/ 50817 w 1296145"/>
              <a:gd name="connsiteY8" fmla="*/ 1402813 h 2016226"/>
              <a:gd name="connsiteX9" fmla="*/ 0 w 1296145"/>
              <a:gd name="connsiteY9" fmla="*/ 1008114 h 2016226"/>
              <a:gd name="connsiteX10" fmla="*/ 0 w 1296145"/>
              <a:gd name="connsiteY10" fmla="*/ 1008113 h 2016226"/>
              <a:gd name="connsiteX0" fmla="*/ 50817 w 1296145"/>
              <a:gd name="connsiteY0" fmla="*/ 1402813 h 2016226"/>
              <a:gd name="connsiteX1" fmla="*/ 0 w 1296145"/>
              <a:gd name="connsiteY1" fmla="*/ 1008114 h 2016226"/>
              <a:gd name="connsiteX2" fmla="*/ 0 w 1296145"/>
              <a:gd name="connsiteY2" fmla="*/ 1008113 h 2016226"/>
              <a:gd name="connsiteX3" fmla="*/ 102928 w 1296145"/>
              <a:gd name="connsiteY3" fmla="*/ 462968 h 2016226"/>
              <a:gd name="connsiteX4" fmla="*/ 648074 w 1296145"/>
              <a:gd name="connsiteY4" fmla="*/ 1 h 2016226"/>
              <a:gd name="connsiteX5" fmla="*/ 1193218 w 1296145"/>
              <a:gd name="connsiteY5" fmla="*/ 462970 h 2016226"/>
              <a:gd name="connsiteX6" fmla="*/ 1296145 w 1296145"/>
              <a:gd name="connsiteY6" fmla="*/ 1008114 h 2016226"/>
              <a:gd name="connsiteX7" fmla="*/ 1193217 w 1296145"/>
              <a:gd name="connsiteY7" fmla="*/ 1553258 h 2016226"/>
              <a:gd name="connsiteX8" fmla="*/ 648072 w 1296145"/>
              <a:gd name="connsiteY8" fmla="*/ 2016226 h 2016226"/>
              <a:gd name="connsiteX9" fmla="*/ 102928 w 1296145"/>
              <a:gd name="connsiteY9" fmla="*/ 1553258 h 2016226"/>
              <a:gd name="connsiteX10" fmla="*/ 142257 w 1296145"/>
              <a:gd name="connsiteY10" fmla="*/ 1494253 h 2016226"/>
              <a:gd name="connsiteX0" fmla="*/ 52721 w 1298049"/>
              <a:gd name="connsiteY0" fmla="*/ 1402813 h 2016226"/>
              <a:gd name="connsiteX1" fmla="*/ 1904 w 1298049"/>
              <a:gd name="connsiteY1" fmla="*/ 1008114 h 2016226"/>
              <a:gd name="connsiteX2" fmla="*/ 1904 w 1298049"/>
              <a:gd name="connsiteY2" fmla="*/ 1008113 h 2016226"/>
              <a:gd name="connsiteX3" fmla="*/ 104832 w 1298049"/>
              <a:gd name="connsiteY3" fmla="*/ 462968 h 2016226"/>
              <a:gd name="connsiteX4" fmla="*/ 649978 w 1298049"/>
              <a:gd name="connsiteY4" fmla="*/ 1 h 2016226"/>
              <a:gd name="connsiteX5" fmla="*/ 1195122 w 1298049"/>
              <a:gd name="connsiteY5" fmla="*/ 462970 h 2016226"/>
              <a:gd name="connsiteX6" fmla="*/ 1298049 w 1298049"/>
              <a:gd name="connsiteY6" fmla="*/ 1008114 h 2016226"/>
              <a:gd name="connsiteX7" fmla="*/ 1195121 w 1298049"/>
              <a:gd name="connsiteY7" fmla="*/ 1553258 h 2016226"/>
              <a:gd name="connsiteX8" fmla="*/ 649976 w 1298049"/>
              <a:gd name="connsiteY8" fmla="*/ 2016226 h 2016226"/>
              <a:gd name="connsiteX9" fmla="*/ 104832 w 1298049"/>
              <a:gd name="connsiteY9" fmla="*/ 1553258 h 2016226"/>
              <a:gd name="connsiteX10" fmla="*/ 144161 w 1298049"/>
              <a:gd name="connsiteY10" fmla="*/ 1494253 h 2016226"/>
              <a:gd name="connsiteX0" fmla="*/ 50817 w 1296145"/>
              <a:gd name="connsiteY0" fmla="*/ 1402813 h 2016226"/>
              <a:gd name="connsiteX1" fmla="*/ 0 w 1296145"/>
              <a:gd name="connsiteY1" fmla="*/ 1008114 h 2016226"/>
              <a:gd name="connsiteX2" fmla="*/ 0 w 1296145"/>
              <a:gd name="connsiteY2" fmla="*/ 1008113 h 2016226"/>
              <a:gd name="connsiteX3" fmla="*/ 102928 w 1296145"/>
              <a:gd name="connsiteY3" fmla="*/ 462968 h 2016226"/>
              <a:gd name="connsiteX4" fmla="*/ 648074 w 1296145"/>
              <a:gd name="connsiteY4" fmla="*/ 1 h 2016226"/>
              <a:gd name="connsiteX5" fmla="*/ 1193218 w 1296145"/>
              <a:gd name="connsiteY5" fmla="*/ 462970 h 2016226"/>
              <a:gd name="connsiteX6" fmla="*/ 1296145 w 1296145"/>
              <a:gd name="connsiteY6" fmla="*/ 1008114 h 2016226"/>
              <a:gd name="connsiteX7" fmla="*/ 1193217 w 1296145"/>
              <a:gd name="connsiteY7" fmla="*/ 1553258 h 2016226"/>
              <a:gd name="connsiteX8" fmla="*/ 648072 w 1296145"/>
              <a:gd name="connsiteY8" fmla="*/ 2016226 h 2016226"/>
              <a:gd name="connsiteX9" fmla="*/ 102928 w 1296145"/>
              <a:gd name="connsiteY9" fmla="*/ 1553258 h 2016226"/>
              <a:gd name="connsiteX10" fmla="*/ 142257 w 1296145"/>
              <a:gd name="connsiteY10" fmla="*/ 1494253 h 2016226"/>
              <a:gd name="connsiteX0" fmla="*/ 56347 w 1301675"/>
              <a:gd name="connsiteY0" fmla="*/ 1402813 h 2016226"/>
              <a:gd name="connsiteX1" fmla="*/ 5530 w 1301675"/>
              <a:gd name="connsiteY1" fmla="*/ 1008114 h 2016226"/>
              <a:gd name="connsiteX2" fmla="*/ 5530 w 1301675"/>
              <a:gd name="connsiteY2" fmla="*/ 1008113 h 2016226"/>
              <a:gd name="connsiteX3" fmla="*/ 108458 w 1301675"/>
              <a:gd name="connsiteY3" fmla="*/ 462968 h 2016226"/>
              <a:gd name="connsiteX4" fmla="*/ 653604 w 1301675"/>
              <a:gd name="connsiteY4" fmla="*/ 1 h 2016226"/>
              <a:gd name="connsiteX5" fmla="*/ 1198748 w 1301675"/>
              <a:gd name="connsiteY5" fmla="*/ 462970 h 2016226"/>
              <a:gd name="connsiteX6" fmla="*/ 1301675 w 1301675"/>
              <a:gd name="connsiteY6" fmla="*/ 1008114 h 2016226"/>
              <a:gd name="connsiteX7" fmla="*/ 1198747 w 1301675"/>
              <a:gd name="connsiteY7" fmla="*/ 1553258 h 2016226"/>
              <a:gd name="connsiteX8" fmla="*/ 653602 w 1301675"/>
              <a:gd name="connsiteY8" fmla="*/ 2016226 h 2016226"/>
              <a:gd name="connsiteX9" fmla="*/ 108458 w 1301675"/>
              <a:gd name="connsiteY9" fmla="*/ 1553258 h 2016226"/>
              <a:gd name="connsiteX10" fmla="*/ 147787 w 1301675"/>
              <a:gd name="connsiteY10" fmla="*/ 1494253 h 2016226"/>
              <a:gd name="connsiteX0" fmla="*/ 55092 w 1300420"/>
              <a:gd name="connsiteY0" fmla="*/ 1402813 h 2016226"/>
              <a:gd name="connsiteX1" fmla="*/ 4275 w 1300420"/>
              <a:gd name="connsiteY1" fmla="*/ 1008114 h 2016226"/>
              <a:gd name="connsiteX2" fmla="*/ 4275 w 1300420"/>
              <a:gd name="connsiteY2" fmla="*/ 1008113 h 2016226"/>
              <a:gd name="connsiteX3" fmla="*/ 107203 w 1300420"/>
              <a:gd name="connsiteY3" fmla="*/ 462968 h 2016226"/>
              <a:gd name="connsiteX4" fmla="*/ 652349 w 1300420"/>
              <a:gd name="connsiteY4" fmla="*/ 1 h 2016226"/>
              <a:gd name="connsiteX5" fmla="*/ 1197493 w 1300420"/>
              <a:gd name="connsiteY5" fmla="*/ 462970 h 2016226"/>
              <a:gd name="connsiteX6" fmla="*/ 1300420 w 1300420"/>
              <a:gd name="connsiteY6" fmla="*/ 1008114 h 2016226"/>
              <a:gd name="connsiteX7" fmla="*/ 1197492 w 1300420"/>
              <a:gd name="connsiteY7" fmla="*/ 1553258 h 2016226"/>
              <a:gd name="connsiteX8" fmla="*/ 652347 w 1300420"/>
              <a:gd name="connsiteY8" fmla="*/ 2016226 h 2016226"/>
              <a:gd name="connsiteX9" fmla="*/ 107203 w 1300420"/>
              <a:gd name="connsiteY9" fmla="*/ 1553258 h 2016226"/>
              <a:gd name="connsiteX10" fmla="*/ 146532 w 1300420"/>
              <a:gd name="connsiteY10" fmla="*/ 1494253 h 2016226"/>
              <a:gd name="connsiteX0" fmla="*/ 53837 w 1299165"/>
              <a:gd name="connsiteY0" fmla="*/ 1402813 h 2016226"/>
              <a:gd name="connsiteX1" fmla="*/ 3020 w 1299165"/>
              <a:gd name="connsiteY1" fmla="*/ 1008114 h 2016226"/>
              <a:gd name="connsiteX2" fmla="*/ 3020 w 1299165"/>
              <a:gd name="connsiteY2" fmla="*/ 1008113 h 2016226"/>
              <a:gd name="connsiteX3" fmla="*/ 105948 w 1299165"/>
              <a:gd name="connsiteY3" fmla="*/ 462968 h 2016226"/>
              <a:gd name="connsiteX4" fmla="*/ 651094 w 1299165"/>
              <a:gd name="connsiteY4" fmla="*/ 1 h 2016226"/>
              <a:gd name="connsiteX5" fmla="*/ 1196238 w 1299165"/>
              <a:gd name="connsiteY5" fmla="*/ 462970 h 2016226"/>
              <a:gd name="connsiteX6" fmla="*/ 1299165 w 1299165"/>
              <a:gd name="connsiteY6" fmla="*/ 1008114 h 2016226"/>
              <a:gd name="connsiteX7" fmla="*/ 1196237 w 1299165"/>
              <a:gd name="connsiteY7" fmla="*/ 1553258 h 2016226"/>
              <a:gd name="connsiteX8" fmla="*/ 651092 w 1299165"/>
              <a:gd name="connsiteY8" fmla="*/ 2016226 h 2016226"/>
              <a:gd name="connsiteX9" fmla="*/ 105948 w 1299165"/>
              <a:gd name="connsiteY9" fmla="*/ 1553258 h 2016226"/>
              <a:gd name="connsiteX10" fmla="*/ 145277 w 1299165"/>
              <a:gd name="connsiteY10" fmla="*/ 1494253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10" fmla="*/ 105948 w 1307703"/>
              <a:gd name="connsiteY10" fmla="*/ 1553258 h 2016226"/>
              <a:gd name="connsiteX11" fmla="*/ 145277 w 1307703"/>
              <a:gd name="connsiteY11" fmla="*/ 1494253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10" fmla="*/ 105948 w 1307703"/>
              <a:gd name="connsiteY10" fmla="*/ 1553258 h 2016226"/>
              <a:gd name="connsiteX11" fmla="*/ 145277 w 1307703"/>
              <a:gd name="connsiteY11" fmla="*/ 1494253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10" fmla="*/ 105948 w 1307703"/>
              <a:gd name="connsiteY10" fmla="*/ 1553258 h 2016226"/>
              <a:gd name="connsiteX0" fmla="*/ 53837 w 1307703"/>
              <a:gd name="connsiteY0" fmla="*/ 1402813 h 2016226"/>
              <a:gd name="connsiteX1" fmla="*/ 3020 w 1307703"/>
              <a:gd name="connsiteY1" fmla="*/ 1008114 h 2016226"/>
              <a:gd name="connsiteX2" fmla="*/ 3020 w 1307703"/>
              <a:gd name="connsiteY2" fmla="*/ 1008113 h 2016226"/>
              <a:gd name="connsiteX3" fmla="*/ 105948 w 1307703"/>
              <a:gd name="connsiteY3" fmla="*/ 462968 h 2016226"/>
              <a:gd name="connsiteX4" fmla="*/ 651094 w 1307703"/>
              <a:gd name="connsiteY4" fmla="*/ 1 h 2016226"/>
              <a:gd name="connsiteX5" fmla="*/ 1196238 w 1307703"/>
              <a:gd name="connsiteY5" fmla="*/ 462970 h 2016226"/>
              <a:gd name="connsiteX6" fmla="*/ 1247465 w 1307703"/>
              <a:gd name="connsiteY6" fmla="*/ 614219 h 2016226"/>
              <a:gd name="connsiteX7" fmla="*/ 1299165 w 1307703"/>
              <a:gd name="connsiteY7" fmla="*/ 1008114 h 2016226"/>
              <a:gd name="connsiteX8" fmla="*/ 1196237 w 1307703"/>
              <a:gd name="connsiteY8" fmla="*/ 1553258 h 2016226"/>
              <a:gd name="connsiteX9" fmla="*/ 651092 w 1307703"/>
              <a:gd name="connsiteY9" fmla="*/ 2016226 h 2016226"/>
              <a:gd name="connsiteX0" fmla="*/ 53837 w 1398560"/>
              <a:gd name="connsiteY0" fmla="*/ 1402813 h 2016226"/>
              <a:gd name="connsiteX1" fmla="*/ 3020 w 1398560"/>
              <a:gd name="connsiteY1" fmla="*/ 1008114 h 2016226"/>
              <a:gd name="connsiteX2" fmla="*/ 3020 w 1398560"/>
              <a:gd name="connsiteY2" fmla="*/ 1008113 h 2016226"/>
              <a:gd name="connsiteX3" fmla="*/ 105948 w 1398560"/>
              <a:gd name="connsiteY3" fmla="*/ 462968 h 2016226"/>
              <a:gd name="connsiteX4" fmla="*/ 651094 w 1398560"/>
              <a:gd name="connsiteY4" fmla="*/ 1 h 2016226"/>
              <a:gd name="connsiteX5" fmla="*/ 1196238 w 1398560"/>
              <a:gd name="connsiteY5" fmla="*/ 462970 h 2016226"/>
              <a:gd name="connsiteX6" fmla="*/ 1247465 w 1398560"/>
              <a:gd name="connsiteY6" fmla="*/ 614219 h 2016226"/>
              <a:gd name="connsiteX7" fmla="*/ 1299165 w 1398560"/>
              <a:gd name="connsiteY7" fmla="*/ 1008114 h 2016226"/>
              <a:gd name="connsiteX8" fmla="*/ 651092 w 1398560"/>
              <a:gd name="connsiteY8" fmla="*/ 2016226 h 2016226"/>
              <a:gd name="connsiteX0" fmla="*/ 53837 w 1398560"/>
              <a:gd name="connsiteY0" fmla="*/ 1402813 h 1402813"/>
              <a:gd name="connsiteX1" fmla="*/ 3020 w 1398560"/>
              <a:gd name="connsiteY1" fmla="*/ 1008114 h 1402813"/>
              <a:gd name="connsiteX2" fmla="*/ 3020 w 1398560"/>
              <a:gd name="connsiteY2" fmla="*/ 1008113 h 1402813"/>
              <a:gd name="connsiteX3" fmla="*/ 105948 w 1398560"/>
              <a:gd name="connsiteY3" fmla="*/ 462968 h 1402813"/>
              <a:gd name="connsiteX4" fmla="*/ 651094 w 1398560"/>
              <a:gd name="connsiteY4" fmla="*/ 1 h 1402813"/>
              <a:gd name="connsiteX5" fmla="*/ 1196238 w 1398560"/>
              <a:gd name="connsiteY5" fmla="*/ 462970 h 1402813"/>
              <a:gd name="connsiteX6" fmla="*/ 1247465 w 1398560"/>
              <a:gd name="connsiteY6" fmla="*/ 614219 h 1402813"/>
              <a:gd name="connsiteX7" fmla="*/ 1299165 w 1398560"/>
              <a:gd name="connsiteY7" fmla="*/ 1008114 h 1402813"/>
              <a:gd name="connsiteX0" fmla="*/ 53837 w 1299165"/>
              <a:gd name="connsiteY0" fmla="*/ 1402813 h 1402813"/>
              <a:gd name="connsiteX1" fmla="*/ 3020 w 1299165"/>
              <a:gd name="connsiteY1" fmla="*/ 1008114 h 1402813"/>
              <a:gd name="connsiteX2" fmla="*/ 3020 w 1299165"/>
              <a:gd name="connsiteY2" fmla="*/ 1008113 h 1402813"/>
              <a:gd name="connsiteX3" fmla="*/ 105948 w 1299165"/>
              <a:gd name="connsiteY3" fmla="*/ 462968 h 1402813"/>
              <a:gd name="connsiteX4" fmla="*/ 651094 w 1299165"/>
              <a:gd name="connsiteY4" fmla="*/ 1 h 1402813"/>
              <a:gd name="connsiteX5" fmla="*/ 1196238 w 1299165"/>
              <a:gd name="connsiteY5" fmla="*/ 462970 h 1402813"/>
              <a:gd name="connsiteX6" fmla="*/ 1247465 w 1299165"/>
              <a:gd name="connsiteY6" fmla="*/ 614219 h 1402813"/>
              <a:gd name="connsiteX7" fmla="*/ 1299165 w 1299165"/>
              <a:gd name="connsiteY7" fmla="*/ 1008114 h 1402813"/>
              <a:gd name="connsiteX0" fmla="*/ 53837 w 1393116"/>
              <a:gd name="connsiteY0" fmla="*/ 1402813 h 1402813"/>
              <a:gd name="connsiteX1" fmla="*/ 3020 w 1393116"/>
              <a:gd name="connsiteY1" fmla="*/ 1008114 h 1402813"/>
              <a:gd name="connsiteX2" fmla="*/ 3020 w 1393116"/>
              <a:gd name="connsiteY2" fmla="*/ 1008113 h 1402813"/>
              <a:gd name="connsiteX3" fmla="*/ 105948 w 1393116"/>
              <a:gd name="connsiteY3" fmla="*/ 462968 h 1402813"/>
              <a:gd name="connsiteX4" fmla="*/ 651094 w 1393116"/>
              <a:gd name="connsiteY4" fmla="*/ 1 h 1402813"/>
              <a:gd name="connsiteX5" fmla="*/ 1196238 w 1393116"/>
              <a:gd name="connsiteY5" fmla="*/ 462970 h 1402813"/>
              <a:gd name="connsiteX6" fmla="*/ 1247465 w 1393116"/>
              <a:gd name="connsiteY6" fmla="*/ 614219 h 1402813"/>
              <a:gd name="connsiteX7" fmla="*/ 1393116 w 1393116"/>
              <a:gd name="connsiteY7" fmla="*/ 864098 h 1402813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05083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77091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77091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393116"/>
              <a:gd name="connsiteY0" fmla="*/ 1419966 h 1419966"/>
              <a:gd name="connsiteX1" fmla="*/ 3020 w 1393116"/>
              <a:gd name="connsiteY1" fmla="*/ 1025267 h 1419966"/>
              <a:gd name="connsiteX2" fmla="*/ 3020 w 1393116"/>
              <a:gd name="connsiteY2" fmla="*/ 1025266 h 1419966"/>
              <a:gd name="connsiteX3" fmla="*/ 105948 w 1393116"/>
              <a:gd name="connsiteY3" fmla="*/ 480121 h 1419966"/>
              <a:gd name="connsiteX4" fmla="*/ 651094 w 1393116"/>
              <a:gd name="connsiteY4" fmla="*/ 17154 h 1419966"/>
              <a:gd name="connsiteX5" fmla="*/ 1177091 w 1393116"/>
              <a:gd name="connsiteY5" fmla="*/ 377195 h 1419966"/>
              <a:gd name="connsiteX6" fmla="*/ 1247465 w 1393116"/>
              <a:gd name="connsiteY6" fmla="*/ 631372 h 1419966"/>
              <a:gd name="connsiteX7" fmla="*/ 1393116 w 1393116"/>
              <a:gd name="connsiteY7" fmla="*/ 881251 h 1419966"/>
              <a:gd name="connsiteX0" fmla="*/ 53837 w 1247465"/>
              <a:gd name="connsiteY0" fmla="*/ 1419966 h 1419966"/>
              <a:gd name="connsiteX1" fmla="*/ 3020 w 1247465"/>
              <a:gd name="connsiteY1" fmla="*/ 1025267 h 1419966"/>
              <a:gd name="connsiteX2" fmla="*/ 3020 w 1247465"/>
              <a:gd name="connsiteY2" fmla="*/ 1025266 h 1419966"/>
              <a:gd name="connsiteX3" fmla="*/ 105948 w 1247465"/>
              <a:gd name="connsiteY3" fmla="*/ 480121 h 1419966"/>
              <a:gd name="connsiteX4" fmla="*/ 651094 w 1247465"/>
              <a:gd name="connsiteY4" fmla="*/ 17154 h 1419966"/>
              <a:gd name="connsiteX5" fmla="*/ 1177091 w 1247465"/>
              <a:gd name="connsiteY5" fmla="*/ 377195 h 1419966"/>
              <a:gd name="connsiteX6" fmla="*/ 1247465 w 1247465"/>
              <a:gd name="connsiteY6" fmla="*/ 631372 h 1419966"/>
              <a:gd name="connsiteX0" fmla="*/ 53837 w 1249100"/>
              <a:gd name="connsiteY0" fmla="*/ 1419966 h 1419966"/>
              <a:gd name="connsiteX1" fmla="*/ 3020 w 1249100"/>
              <a:gd name="connsiteY1" fmla="*/ 1025267 h 1419966"/>
              <a:gd name="connsiteX2" fmla="*/ 3020 w 1249100"/>
              <a:gd name="connsiteY2" fmla="*/ 1025266 h 1419966"/>
              <a:gd name="connsiteX3" fmla="*/ 105948 w 1249100"/>
              <a:gd name="connsiteY3" fmla="*/ 480121 h 1419966"/>
              <a:gd name="connsiteX4" fmla="*/ 651094 w 1249100"/>
              <a:gd name="connsiteY4" fmla="*/ 17154 h 1419966"/>
              <a:gd name="connsiteX5" fmla="*/ 1177091 w 1249100"/>
              <a:gd name="connsiteY5" fmla="*/ 377195 h 1419966"/>
              <a:gd name="connsiteX6" fmla="*/ 1249100 w 1249100"/>
              <a:gd name="connsiteY6" fmla="*/ 665227 h 1419966"/>
              <a:gd name="connsiteX0" fmla="*/ 53837 w 1249100"/>
              <a:gd name="connsiteY0" fmla="*/ 1419966 h 1419966"/>
              <a:gd name="connsiteX1" fmla="*/ 3020 w 1249100"/>
              <a:gd name="connsiteY1" fmla="*/ 1025267 h 1419966"/>
              <a:gd name="connsiteX2" fmla="*/ 3020 w 1249100"/>
              <a:gd name="connsiteY2" fmla="*/ 1025266 h 1419966"/>
              <a:gd name="connsiteX3" fmla="*/ 105948 w 1249100"/>
              <a:gd name="connsiteY3" fmla="*/ 480121 h 1419966"/>
              <a:gd name="connsiteX4" fmla="*/ 651094 w 1249100"/>
              <a:gd name="connsiteY4" fmla="*/ 17154 h 1419966"/>
              <a:gd name="connsiteX5" fmla="*/ 1177091 w 1249100"/>
              <a:gd name="connsiteY5" fmla="*/ 377195 h 1419966"/>
              <a:gd name="connsiteX6" fmla="*/ 1249100 w 1249100"/>
              <a:gd name="connsiteY6" fmla="*/ 665227 h 1419966"/>
              <a:gd name="connsiteX0" fmla="*/ 53837 w 1249099"/>
              <a:gd name="connsiteY0" fmla="*/ 1419966 h 1419966"/>
              <a:gd name="connsiteX1" fmla="*/ 3020 w 1249099"/>
              <a:gd name="connsiteY1" fmla="*/ 1025267 h 1419966"/>
              <a:gd name="connsiteX2" fmla="*/ 3020 w 1249099"/>
              <a:gd name="connsiteY2" fmla="*/ 1025266 h 1419966"/>
              <a:gd name="connsiteX3" fmla="*/ 105948 w 1249099"/>
              <a:gd name="connsiteY3" fmla="*/ 480121 h 1419966"/>
              <a:gd name="connsiteX4" fmla="*/ 651094 w 1249099"/>
              <a:gd name="connsiteY4" fmla="*/ 17154 h 1419966"/>
              <a:gd name="connsiteX5" fmla="*/ 1177091 w 1249099"/>
              <a:gd name="connsiteY5" fmla="*/ 377195 h 1419966"/>
              <a:gd name="connsiteX6" fmla="*/ 1249099 w 1249099"/>
              <a:gd name="connsiteY6" fmla="*/ 665227 h 1419966"/>
              <a:gd name="connsiteX0" fmla="*/ 53837 w 1249100"/>
              <a:gd name="connsiteY0" fmla="*/ 1419966 h 1419966"/>
              <a:gd name="connsiteX1" fmla="*/ 3020 w 1249100"/>
              <a:gd name="connsiteY1" fmla="*/ 1025267 h 1419966"/>
              <a:gd name="connsiteX2" fmla="*/ 3020 w 1249100"/>
              <a:gd name="connsiteY2" fmla="*/ 1025266 h 1419966"/>
              <a:gd name="connsiteX3" fmla="*/ 105948 w 1249100"/>
              <a:gd name="connsiteY3" fmla="*/ 480121 h 1419966"/>
              <a:gd name="connsiteX4" fmla="*/ 651094 w 1249100"/>
              <a:gd name="connsiteY4" fmla="*/ 17154 h 1419966"/>
              <a:gd name="connsiteX5" fmla="*/ 1177091 w 1249100"/>
              <a:gd name="connsiteY5" fmla="*/ 377195 h 1419966"/>
              <a:gd name="connsiteX6" fmla="*/ 1249100 w 1249100"/>
              <a:gd name="connsiteY6" fmla="*/ 665227 h 1419966"/>
              <a:gd name="connsiteX0" fmla="*/ 53837 w 1249099"/>
              <a:gd name="connsiteY0" fmla="*/ 1419966 h 1419966"/>
              <a:gd name="connsiteX1" fmla="*/ 3020 w 1249099"/>
              <a:gd name="connsiteY1" fmla="*/ 1025267 h 1419966"/>
              <a:gd name="connsiteX2" fmla="*/ 3020 w 1249099"/>
              <a:gd name="connsiteY2" fmla="*/ 1025266 h 1419966"/>
              <a:gd name="connsiteX3" fmla="*/ 105948 w 1249099"/>
              <a:gd name="connsiteY3" fmla="*/ 480121 h 1419966"/>
              <a:gd name="connsiteX4" fmla="*/ 651094 w 1249099"/>
              <a:gd name="connsiteY4" fmla="*/ 17154 h 1419966"/>
              <a:gd name="connsiteX5" fmla="*/ 1177091 w 1249099"/>
              <a:gd name="connsiteY5" fmla="*/ 377195 h 1419966"/>
              <a:gd name="connsiteX6" fmla="*/ 1249099 w 1249099"/>
              <a:gd name="connsiteY6" fmla="*/ 665227 h 1419966"/>
              <a:gd name="connsiteX0" fmla="*/ 68988 w 1246079"/>
              <a:gd name="connsiteY0" fmla="*/ 1457315 h 1457315"/>
              <a:gd name="connsiteX1" fmla="*/ 0 w 1246079"/>
              <a:gd name="connsiteY1" fmla="*/ 1025267 h 1457315"/>
              <a:gd name="connsiteX2" fmla="*/ 0 w 1246079"/>
              <a:gd name="connsiteY2" fmla="*/ 1025266 h 1457315"/>
              <a:gd name="connsiteX3" fmla="*/ 102928 w 1246079"/>
              <a:gd name="connsiteY3" fmla="*/ 480121 h 1457315"/>
              <a:gd name="connsiteX4" fmla="*/ 648074 w 1246079"/>
              <a:gd name="connsiteY4" fmla="*/ 17154 h 1457315"/>
              <a:gd name="connsiteX5" fmla="*/ 1174071 w 1246079"/>
              <a:gd name="connsiteY5" fmla="*/ 377195 h 1457315"/>
              <a:gd name="connsiteX6" fmla="*/ 1246079 w 1246079"/>
              <a:gd name="connsiteY6" fmla="*/ 665227 h 14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6079" h="1457315">
                <a:moveTo>
                  <a:pt x="68988" y="1457315"/>
                </a:moveTo>
                <a:cubicBezTo>
                  <a:pt x="15151" y="1311884"/>
                  <a:pt x="8469" y="1091050"/>
                  <a:pt x="0" y="1025267"/>
                </a:cubicBezTo>
                <a:lnTo>
                  <a:pt x="0" y="1025266"/>
                </a:lnTo>
                <a:cubicBezTo>
                  <a:pt x="0" y="831959"/>
                  <a:pt x="35729" y="642727"/>
                  <a:pt x="102928" y="480121"/>
                </a:cubicBezTo>
                <a:cubicBezTo>
                  <a:pt x="222174" y="191576"/>
                  <a:pt x="469550" y="34308"/>
                  <a:pt x="648074" y="17154"/>
                </a:cubicBezTo>
                <a:cubicBezTo>
                  <a:pt x="826598" y="0"/>
                  <a:pt x="1110692" y="146175"/>
                  <a:pt x="1174071" y="377195"/>
                </a:cubicBezTo>
                <a:cubicBezTo>
                  <a:pt x="1225401" y="555068"/>
                  <a:pt x="1223782" y="554935"/>
                  <a:pt x="1246079" y="665227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Oval 55"/>
          <p:cNvSpPr>
            <a:spLocks noChangeAspect="1"/>
          </p:cNvSpPr>
          <p:nvPr/>
        </p:nvSpPr>
        <p:spPr>
          <a:xfrm>
            <a:off x="4460288" y="3294188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Oval 55"/>
          <p:cNvSpPr>
            <a:spLocks noChangeAspect="1"/>
          </p:cNvSpPr>
          <p:nvPr/>
        </p:nvSpPr>
        <p:spPr>
          <a:xfrm>
            <a:off x="3275856" y="4077072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Oval 55"/>
          <p:cNvSpPr>
            <a:spLocks noChangeAspect="1"/>
          </p:cNvSpPr>
          <p:nvPr/>
        </p:nvSpPr>
        <p:spPr>
          <a:xfrm>
            <a:off x="3873396" y="2636912"/>
            <a:ext cx="62898" cy="6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Straight Connector 51"/>
          <p:cNvCxnSpPr/>
          <p:nvPr/>
        </p:nvCxnSpPr>
        <p:spPr>
          <a:xfrm>
            <a:off x="2051720" y="2157666"/>
            <a:ext cx="0" cy="277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 noChangeAspect="1"/>
          </p:cNvCxnSpPr>
          <p:nvPr/>
        </p:nvCxnSpPr>
        <p:spPr>
          <a:xfrm flipH="1" flipV="1">
            <a:off x="3313039" y="3215980"/>
            <a:ext cx="582568" cy="49253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68"/>
          <p:cNvSpPr/>
          <p:nvPr/>
        </p:nvSpPr>
        <p:spPr>
          <a:xfrm rot="11238943">
            <a:off x="3549091" y="3494360"/>
            <a:ext cx="70624" cy="422482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68"/>
          <p:cNvSpPr/>
          <p:nvPr/>
        </p:nvSpPr>
        <p:spPr>
          <a:xfrm rot="18540000">
            <a:off x="4004790" y="3084268"/>
            <a:ext cx="58141" cy="268838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2987824" y="31409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x’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83968" y="256490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z’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Freeform 68"/>
          <p:cNvSpPr/>
          <p:nvPr/>
        </p:nvSpPr>
        <p:spPr>
          <a:xfrm rot="20526839">
            <a:off x="4345242" y="3329714"/>
            <a:ext cx="75202" cy="399353"/>
          </a:xfrm>
          <a:custGeom>
            <a:avLst/>
            <a:gdLst>
              <a:gd name="connsiteX0" fmla="*/ 0 w 139118"/>
              <a:gd name="connsiteY0" fmla="*/ 0 h 428878"/>
              <a:gd name="connsiteX1" fmla="*/ 89013 w 139118"/>
              <a:gd name="connsiteY1" fmla="*/ 89013 h 428878"/>
              <a:gd name="connsiteX2" fmla="*/ 137565 w 139118"/>
              <a:gd name="connsiteY2" fmla="*/ 210393 h 428878"/>
              <a:gd name="connsiteX3" fmla="*/ 121381 w 139118"/>
              <a:gd name="connsiteY3" fmla="*/ 339866 h 428878"/>
              <a:gd name="connsiteX4" fmla="*/ 64736 w 139118"/>
              <a:gd name="connsiteY4" fmla="*/ 428878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18" h="428878">
                <a:moveTo>
                  <a:pt x="0" y="0"/>
                </a:moveTo>
                <a:cubicBezTo>
                  <a:pt x="33043" y="26974"/>
                  <a:pt x="66086" y="53948"/>
                  <a:pt x="89013" y="89013"/>
                </a:cubicBezTo>
                <a:cubicBezTo>
                  <a:pt x="111940" y="124078"/>
                  <a:pt x="132170" y="168584"/>
                  <a:pt x="137565" y="210393"/>
                </a:cubicBezTo>
                <a:cubicBezTo>
                  <a:pt x="142960" y="252202"/>
                  <a:pt x="133519" y="303452"/>
                  <a:pt x="121381" y="339866"/>
                </a:cubicBezTo>
                <a:cubicBezTo>
                  <a:pt x="109243" y="376280"/>
                  <a:pt x="86989" y="402579"/>
                  <a:pt x="64736" y="428878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384248" y="3273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mbria Math"/>
                <a:ea typeface="Cambria Math"/>
              </a:rPr>
              <a:t>β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 cstate="print"/>
          <a:stretch>
            <a:fillRect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10</Words>
  <Application>Microsoft Office PowerPoint</Application>
  <PresentationFormat>Экран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Office Theme</vt:lpstr>
      <vt:lpstr>Слайд 1</vt:lpstr>
      <vt:lpstr>Слайд 2</vt:lpstr>
      <vt:lpstr>Слайд 3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Kutlin, Anton</dc:creator>
  <cp:keywords>CTPClassification=CTP_NWR:VisualMarkings=</cp:keywords>
  <cp:lastModifiedBy>Александра</cp:lastModifiedBy>
  <cp:revision>23</cp:revision>
  <dcterms:created xsi:type="dcterms:W3CDTF">2016-06-04T10:07:49Z</dcterms:created>
  <dcterms:modified xsi:type="dcterms:W3CDTF">2016-06-08T17:49:41Z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16aeffe3-36e6-47a3-a1d5-440ad3ff1361</vt:lpwstr>
  </property>
  <property fmtid="{D5CDD505-2E9C-101B-9397-08002B2CF9AE}" pid="3" name="CTP_TimeStamp">
    <vt:lpwstr>2016-06-06 02:18:24Z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