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801600" cy="9601200" type="A3"/>
  <p:notesSz cx="6858000" cy="9144000"/>
  <p:defaultTextStyle>
    <a:defPPr>
      <a:defRPr lang="ru-RU"/>
    </a:defPPr>
    <a:lvl1pPr marL="0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1pPr>
    <a:lvl2pPr marL="61318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2pPr>
    <a:lvl3pPr marL="1226373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3pPr>
    <a:lvl4pPr marL="1839561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4pPr>
    <a:lvl5pPr marL="2452746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5pPr>
    <a:lvl6pPr marL="3065934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6pPr>
    <a:lvl7pPr marL="3679119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7pPr>
    <a:lvl8pPr marL="429230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8pPr>
    <a:lvl9pPr marL="4905492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4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FC5-FEF9-4E1E-B162-222FAA77EDF6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5.png"/><Relationship Id="rId2" Type="http://schemas.openxmlformats.org/officeDocument/2006/relationships/image" Target="../media/image3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44.png"/><Relationship Id="rId19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олилиния 86"/>
          <p:cNvSpPr/>
          <p:nvPr/>
        </p:nvSpPr>
        <p:spPr>
          <a:xfrm rot="1742781">
            <a:off x="8517080" y="3835104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7" name="Полилиния 156"/>
          <p:cNvSpPr/>
          <p:nvPr/>
        </p:nvSpPr>
        <p:spPr>
          <a:xfrm rot="1742781">
            <a:off x="4343611" y="3841231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2" name="Полилиния 151"/>
          <p:cNvSpPr/>
          <p:nvPr/>
        </p:nvSpPr>
        <p:spPr>
          <a:xfrm rot="4345046">
            <a:off x="21289" y="3629144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3" name="Полилиния 152"/>
          <p:cNvSpPr/>
          <p:nvPr/>
        </p:nvSpPr>
        <p:spPr>
          <a:xfrm rot="3419358">
            <a:off x="1207302" y="3222298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4" name="Полилиния 153"/>
          <p:cNvSpPr/>
          <p:nvPr/>
        </p:nvSpPr>
        <p:spPr>
          <a:xfrm rot="3419358">
            <a:off x="1904114" y="6002220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5" name="Полилиния 154"/>
          <p:cNvSpPr/>
          <p:nvPr/>
        </p:nvSpPr>
        <p:spPr>
          <a:xfrm rot="4345046">
            <a:off x="2296336" y="5594485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2109577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1319495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2917369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2116637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>
            <a:stCxn id="7" idx="4"/>
            <a:endCxn id="10" idx="0"/>
          </p:cNvCxnSpPr>
          <p:nvPr/>
        </p:nvCxnSpPr>
        <p:spPr>
          <a:xfrm>
            <a:off x="218517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1430230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>
            <a:spLocks/>
          </p:cNvSpPr>
          <p:nvPr/>
        </p:nvSpPr>
        <p:spPr>
          <a:xfrm rot="5400000" flipH="1" flipV="1">
            <a:off x="283151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16072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992968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2181077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2189853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>
            <a:off x="1925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3" name="Полилиния 52"/>
          <p:cNvSpPr/>
          <p:nvPr/>
        </p:nvSpPr>
        <p:spPr>
          <a:xfrm flipH="1">
            <a:off x="21959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>
            <a:spLocks/>
          </p:cNvSpPr>
          <p:nvPr/>
        </p:nvSpPr>
        <p:spPr>
          <a:xfrm rot="5400000" flipH="1">
            <a:off x="3077311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5" name="Полилиния 54"/>
          <p:cNvSpPr>
            <a:spLocks/>
          </p:cNvSpPr>
          <p:nvPr/>
        </p:nvSpPr>
        <p:spPr>
          <a:xfrm>
            <a:off x="2188898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>
            <a:spLocks/>
          </p:cNvSpPr>
          <p:nvPr/>
        </p:nvSpPr>
        <p:spPr>
          <a:xfrm rot="5400000" flipV="1">
            <a:off x="279696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flipV="1">
            <a:off x="188837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8" name="Полилиния 57"/>
          <p:cNvSpPr/>
          <p:nvPr/>
        </p:nvSpPr>
        <p:spPr>
          <a:xfrm flipH="1" flipV="1">
            <a:off x="2192238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9" name="Полилиния 58"/>
          <p:cNvSpPr>
            <a:spLocks/>
          </p:cNvSpPr>
          <p:nvPr/>
        </p:nvSpPr>
        <p:spPr>
          <a:xfrm flipH="1">
            <a:off x="1157755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0" name="Полилиния 59"/>
          <p:cNvSpPr>
            <a:spLocks/>
          </p:cNvSpPr>
          <p:nvPr/>
        </p:nvSpPr>
        <p:spPr>
          <a:xfrm flipV="1">
            <a:off x="2192237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1" name="Полилиния 60"/>
          <p:cNvSpPr>
            <a:spLocks/>
          </p:cNvSpPr>
          <p:nvPr/>
        </p:nvSpPr>
        <p:spPr>
          <a:xfrm flipH="1" flipV="1">
            <a:off x="1168154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2" name="Полилиния 61"/>
          <p:cNvSpPr>
            <a:spLocks/>
          </p:cNvSpPr>
          <p:nvPr/>
        </p:nvSpPr>
        <p:spPr>
          <a:xfrm rot="5400000">
            <a:off x="307750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3" name="Полилиния 62"/>
          <p:cNvSpPr/>
          <p:nvPr/>
        </p:nvSpPr>
        <p:spPr>
          <a:xfrm rot="16200000" flipH="1" flipV="1">
            <a:off x="2069627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4" name="Полилиния 63"/>
          <p:cNvSpPr/>
          <p:nvPr/>
        </p:nvSpPr>
        <p:spPr>
          <a:xfrm rot="16200000" flipV="1">
            <a:off x="2066869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5" name="Полилиния 64"/>
          <p:cNvSpPr/>
          <p:nvPr/>
        </p:nvSpPr>
        <p:spPr>
          <a:xfrm rot="16200000" flipH="1">
            <a:off x="314193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6" name="Полилиния 65"/>
          <p:cNvSpPr/>
          <p:nvPr/>
        </p:nvSpPr>
        <p:spPr>
          <a:xfrm rot="16200000">
            <a:off x="311152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7" name="Прямоугольник 96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8" name="Овал 97"/>
          <p:cNvSpPr/>
          <p:nvPr/>
        </p:nvSpPr>
        <p:spPr>
          <a:xfrm>
            <a:off x="6321898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9" name="Овал 98"/>
          <p:cNvSpPr/>
          <p:nvPr/>
        </p:nvSpPr>
        <p:spPr>
          <a:xfrm>
            <a:off x="5502788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0" name="Овал 99"/>
          <p:cNvSpPr/>
          <p:nvPr/>
        </p:nvSpPr>
        <p:spPr>
          <a:xfrm>
            <a:off x="7129690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1" name="Овал 100"/>
          <p:cNvSpPr/>
          <p:nvPr/>
        </p:nvSpPr>
        <p:spPr>
          <a:xfrm>
            <a:off x="6328958" y="5405955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4" name="Полилиния 103"/>
          <p:cNvSpPr>
            <a:spLocks/>
          </p:cNvSpPr>
          <p:nvPr/>
        </p:nvSpPr>
        <p:spPr>
          <a:xfrm rot="5400000" flipH="1" flipV="1">
            <a:off x="4495472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V="1">
            <a:off x="4428393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205289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 flipV="1">
            <a:off x="6393398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 flipV="1">
            <a:off x="6402174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олилиния 110"/>
          <p:cNvSpPr>
            <a:spLocks/>
          </p:cNvSpPr>
          <p:nvPr/>
        </p:nvSpPr>
        <p:spPr>
          <a:xfrm rot="5400000" flipH="1">
            <a:off x="7289632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2" name="Полилиния 111"/>
          <p:cNvSpPr>
            <a:spLocks/>
          </p:cNvSpPr>
          <p:nvPr/>
        </p:nvSpPr>
        <p:spPr>
          <a:xfrm>
            <a:off x="6401219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3" name="Полилиния 112"/>
          <p:cNvSpPr>
            <a:spLocks/>
          </p:cNvSpPr>
          <p:nvPr/>
        </p:nvSpPr>
        <p:spPr>
          <a:xfrm rot="5400000" flipV="1">
            <a:off x="4492017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6" name="Полилиния 115"/>
          <p:cNvSpPr>
            <a:spLocks/>
          </p:cNvSpPr>
          <p:nvPr/>
        </p:nvSpPr>
        <p:spPr>
          <a:xfrm flipH="1">
            <a:off x="5370076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7" name="Полилиния 116"/>
          <p:cNvSpPr>
            <a:spLocks/>
          </p:cNvSpPr>
          <p:nvPr/>
        </p:nvSpPr>
        <p:spPr>
          <a:xfrm flipV="1">
            <a:off x="6404558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8" name="Полилиния 117"/>
          <p:cNvSpPr>
            <a:spLocks/>
          </p:cNvSpPr>
          <p:nvPr/>
        </p:nvSpPr>
        <p:spPr>
          <a:xfrm flipH="1" flipV="1">
            <a:off x="5380475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9" name="Полилиния 118"/>
          <p:cNvSpPr>
            <a:spLocks/>
          </p:cNvSpPr>
          <p:nvPr/>
        </p:nvSpPr>
        <p:spPr>
          <a:xfrm rot="5400000">
            <a:off x="728982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5" name="Прямоугольник 124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6" name="Овал 125"/>
          <p:cNvSpPr/>
          <p:nvPr/>
        </p:nvSpPr>
        <p:spPr>
          <a:xfrm>
            <a:off x="10512643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7" name="Овал 126"/>
          <p:cNvSpPr/>
          <p:nvPr/>
        </p:nvSpPr>
        <p:spPr>
          <a:xfrm>
            <a:off x="9693533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8" name="Овал 127"/>
          <p:cNvSpPr/>
          <p:nvPr/>
        </p:nvSpPr>
        <p:spPr>
          <a:xfrm>
            <a:off x="11320435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9" name="Овал 128"/>
          <p:cNvSpPr/>
          <p:nvPr/>
        </p:nvSpPr>
        <p:spPr>
          <a:xfrm>
            <a:off x="10519704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2" name="Полилиния 131"/>
          <p:cNvSpPr>
            <a:spLocks/>
          </p:cNvSpPr>
          <p:nvPr/>
        </p:nvSpPr>
        <p:spPr>
          <a:xfrm rot="5400000" flipH="1" flipV="1">
            <a:off x="8686217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flipV="1">
            <a:off x="8619138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11396034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H="1" flipV="1">
            <a:off x="10584143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H="1" flipV="1">
            <a:off x="10592919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олилиния 138"/>
          <p:cNvSpPr>
            <a:spLocks/>
          </p:cNvSpPr>
          <p:nvPr/>
        </p:nvSpPr>
        <p:spPr>
          <a:xfrm rot="5400000" flipH="1">
            <a:off x="11480377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1" name="Полилиния 140"/>
          <p:cNvSpPr>
            <a:spLocks/>
          </p:cNvSpPr>
          <p:nvPr/>
        </p:nvSpPr>
        <p:spPr>
          <a:xfrm rot="5400000" flipV="1">
            <a:off x="8682762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7" name="Полилиния 146"/>
          <p:cNvSpPr>
            <a:spLocks/>
          </p:cNvSpPr>
          <p:nvPr/>
        </p:nvSpPr>
        <p:spPr>
          <a:xfrm rot="5400000">
            <a:off x="11480566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8" name="Полилиния 147"/>
          <p:cNvSpPr/>
          <p:nvPr/>
        </p:nvSpPr>
        <p:spPr>
          <a:xfrm rot="16200000" flipH="1" flipV="1">
            <a:off x="10472693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9" name="Полилиния 148"/>
          <p:cNvSpPr/>
          <p:nvPr/>
        </p:nvSpPr>
        <p:spPr>
          <a:xfrm rot="16200000" flipV="1">
            <a:off x="10469935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0" name="Полилиния 149"/>
          <p:cNvSpPr/>
          <p:nvPr/>
        </p:nvSpPr>
        <p:spPr>
          <a:xfrm rot="16200000" flipH="1">
            <a:off x="8717259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1" name="Полилиния 150"/>
          <p:cNvSpPr/>
          <p:nvPr/>
        </p:nvSpPr>
        <p:spPr>
          <a:xfrm rot="16200000">
            <a:off x="8714218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1" name="Дуга 160"/>
          <p:cNvSpPr>
            <a:spLocks noChangeAspect="1"/>
          </p:cNvSpPr>
          <p:nvPr/>
        </p:nvSpPr>
        <p:spPr>
          <a:xfrm rot="5400000">
            <a:off x="4975068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2" name="Дуга 161"/>
          <p:cNvSpPr>
            <a:spLocks noChangeAspect="1"/>
          </p:cNvSpPr>
          <p:nvPr/>
        </p:nvSpPr>
        <p:spPr>
          <a:xfrm rot="5400000">
            <a:off x="9212914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81" name="Прямая со стрелкой 180"/>
          <p:cNvCxnSpPr/>
          <p:nvPr/>
        </p:nvCxnSpPr>
        <p:spPr>
          <a:xfrm flipV="1">
            <a:off x="6485923" y="47643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6509538" y="3957422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10681067" y="475921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H="1" flipV="1">
            <a:off x="10672137" y="39685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blipFill>
                <a:blip r:embed="rId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blipFill>
                <a:blip r:embed="rId3"/>
                <a:stretch>
                  <a:fillRect l="-5357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blipFill>
                <a:blip r:embed="rId5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4406953" y="2652535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01365" cy="369332"/>
              </a:xfrm>
              <a:prstGeom prst="rect">
                <a:avLst/>
              </a:prstGeom>
              <a:blipFill>
                <a:blip r:embed="rId6"/>
                <a:stretch>
                  <a:fillRect l="-24490" r="-408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14417" y="2661699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01365" cy="369332"/>
              </a:xfrm>
              <a:prstGeom prst="rect">
                <a:avLst/>
              </a:prstGeom>
              <a:blipFill>
                <a:blip r:embed="rId7"/>
                <a:stretch>
                  <a:fillRect l="-22000" r="-4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157065" y="2651700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5" y="2651700"/>
                <a:ext cx="301365" cy="369332"/>
              </a:xfrm>
              <a:prstGeom prst="rect">
                <a:avLst/>
              </a:prstGeom>
              <a:blipFill>
                <a:blip r:embed="rId8"/>
                <a:stretch>
                  <a:fillRect l="-24490" r="-4082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Прямая соединительная линия 202"/>
          <p:cNvCxnSpPr/>
          <p:nvPr/>
        </p:nvCxnSpPr>
        <p:spPr>
          <a:xfrm>
            <a:off x="639592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5640979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10581233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V="1">
            <a:off x="9826286" y="4643305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 65"/>
          <p:cNvSpPr/>
          <p:nvPr/>
        </p:nvSpPr>
        <p:spPr>
          <a:xfrm>
            <a:off x="6341193" y="4600157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6" name="Полилиния 395"/>
          <p:cNvSpPr/>
          <p:nvPr/>
        </p:nvSpPr>
        <p:spPr>
          <a:xfrm rot="2532082">
            <a:off x="10919758" y="5088581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7" name="Полилиния 396"/>
          <p:cNvSpPr/>
          <p:nvPr/>
        </p:nvSpPr>
        <p:spPr>
          <a:xfrm>
            <a:off x="9539630" y="4598992"/>
            <a:ext cx="702752" cy="118799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5" name="Полилиния 394"/>
          <p:cNvSpPr/>
          <p:nvPr/>
        </p:nvSpPr>
        <p:spPr>
          <a:xfrm rot="19678175">
            <a:off x="4481644" y="4938763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8" name="Полилиния 387"/>
          <p:cNvSpPr/>
          <p:nvPr/>
        </p:nvSpPr>
        <p:spPr>
          <a:xfrm rot="1950805">
            <a:off x="317303" y="4228805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1" name="Полилиния 390"/>
          <p:cNvSpPr/>
          <p:nvPr/>
        </p:nvSpPr>
        <p:spPr>
          <a:xfrm>
            <a:off x="2141341" y="4585243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37" name="Прямая соединительная линия 336"/>
          <p:cNvCxnSpPr/>
          <p:nvPr/>
        </p:nvCxnSpPr>
        <p:spPr>
          <a:xfrm flipV="1">
            <a:off x="1529212" y="4653561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262" name="Прямая соединительная линия 261"/>
          <p:cNvCxnSpPr/>
          <p:nvPr/>
        </p:nvCxnSpPr>
        <p:spPr>
          <a:xfrm flipV="1">
            <a:off x="216072" y="4649727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/>
          <p:cNvCxnSpPr/>
          <p:nvPr/>
        </p:nvCxnSpPr>
        <p:spPr>
          <a:xfrm flipV="1">
            <a:off x="2695290" y="4653561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299" name="Прямоугольник 298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4406953" y="2652535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01365" cy="369332"/>
              </a:xfrm>
              <a:prstGeom prst="rect">
                <a:avLst/>
              </a:prstGeom>
              <a:blipFill>
                <a:blip r:embed="rId2"/>
                <a:stretch>
                  <a:fillRect l="-24490" r="-408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8614417" y="2661699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01365" cy="369332"/>
              </a:xfrm>
              <a:prstGeom prst="rect">
                <a:avLst/>
              </a:prstGeom>
              <a:blipFill>
                <a:blip r:embed="rId3"/>
                <a:stretch>
                  <a:fillRect l="-22000" r="-4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Овал 329"/>
          <p:cNvSpPr/>
          <p:nvPr/>
        </p:nvSpPr>
        <p:spPr>
          <a:xfrm>
            <a:off x="145361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1" name="Овал 330"/>
          <p:cNvSpPr/>
          <p:nvPr/>
        </p:nvSpPr>
        <p:spPr>
          <a:xfrm>
            <a:off x="261696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35" name="Группа 334"/>
          <p:cNvGrpSpPr/>
          <p:nvPr/>
        </p:nvGrpSpPr>
        <p:grpSpPr>
          <a:xfrm>
            <a:off x="1979812" y="4495798"/>
            <a:ext cx="315528" cy="315528"/>
            <a:chOff x="7674425" y="24250634"/>
            <a:chExt cx="1554547" cy="1548000"/>
          </a:xfrm>
        </p:grpSpPr>
        <p:sp>
          <p:nvSpPr>
            <p:cNvPr id="332" name="Плюс 33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33" name="Умножение 33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36" name="Прямая соединительная линия 335"/>
          <p:cNvCxnSpPr/>
          <p:nvPr/>
        </p:nvCxnSpPr>
        <p:spPr>
          <a:xfrm flipV="1">
            <a:off x="2122458" y="4650487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олилиния 339"/>
          <p:cNvSpPr/>
          <p:nvPr/>
        </p:nvSpPr>
        <p:spPr>
          <a:xfrm>
            <a:off x="483294" y="2679360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2" name="Полилиния 341"/>
          <p:cNvSpPr/>
          <p:nvPr/>
        </p:nvSpPr>
        <p:spPr>
          <a:xfrm flipV="1">
            <a:off x="479706" y="4647786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3" name="Полилиния 342"/>
          <p:cNvSpPr/>
          <p:nvPr/>
        </p:nvSpPr>
        <p:spPr>
          <a:xfrm flipH="1">
            <a:off x="2693103" y="2690983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4" name="Полилиния 343"/>
          <p:cNvSpPr/>
          <p:nvPr/>
        </p:nvSpPr>
        <p:spPr>
          <a:xfrm flipH="1" flipV="1">
            <a:off x="2689515" y="465940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5" name="Полилиния 344"/>
          <p:cNvSpPr/>
          <p:nvPr/>
        </p:nvSpPr>
        <p:spPr>
          <a:xfrm>
            <a:off x="1018159" y="2691249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6" name="Полилиния 345"/>
          <p:cNvSpPr/>
          <p:nvPr/>
        </p:nvSpPr>
        <p:spPr>
          <a:xfrm flipV="1">
            <a:off x="1019254" y="4658632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7" name="Полилиния 346"/>
          <p:cNvSpPr/>
          <p:nvPr/>
        </p:nvSpPr>
        <p:spPr>
          <a:xfrm flipH="1">
            <a:off x="1535877" y="2698468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8" name="Полилиния 347"/>
          <p:cNvSpPr/>
          <p:nvPr/>
        </p:nvSpPr>
        <p:spPr>
          <a:xfrm flipH="1" flipV="1">
            <a:off x="1536973" y="466585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9" name="Прямая соединительная линия 348"/>
          <p:cNvCxnSpPr/>
          <p:nvPr/>
        </p:nvCxnSpPr>
        <p:spPr>
          <a:xfrm flipV="1">
            <a:off x="5737282" y="4655570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/>
          <p:cNvCxnSpPr/>
          <p:nvPr/>
        </p:nvCxnSpPr>
        <p:spPr>
          <a:xfrm flipV="1">
            <a:off x="4424143" y="4651736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/>
          <p:cNvCxnSpPr/>
          <p:nvPr/>
        </p:nvCxnSpPr>
        <p:spPr>
          <a:xfrm flipV="1">
            <a:off x="6903360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Овал 351"/>
          <p:cNvSpPr/>
          <p:nvPr/>
        </p:nvSpPr>
        <p:spPr>
          <a:xfrm>
            <a:off x="5637578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3" name="Овал 352"/>
          <p:cNvSpPr/>
          <p:nvPr/>
        </p:nvSpPr>
        <p:spPr>
          <a:xfrm>
            <a:off x="6825032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54" name="Группа 353"/>
          <p:cNvGrpSpPr/>
          <p:nvPr/>
        </p:nvGrpSpPr>
        <p:grpSpPr>
          <a:xfrm>
            <a:off x="6187882" y="4497806"/>
            <a:ext cx="315528" cy="315528"/>
            <a:chOff x="7674425" y="24250634"/>
            <a:chExt cx="1554547" cy="1548000"/>
          </a:xfrm>
        </p:grpSpPr>
        <p:sp>
          <p:nvSpPr>
            <p:cNvPr id="355" name="Плюс 354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56" name="Умножение 355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57" name="Прямая соединительная линия 356"/>
          <p:cNvCxnSpPr/>
          <p:nvPr/>
        </p:nvCxnSpPr>
        <p:spPr>
          <a:xfrm flipV="1">
            <a:off x="6330528" y="4652496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олилиния 357"/>
          <p:cNvSpPr/>
          <p:nvPr/>
        </p:nvSpPr>
        <p:spPr>
          <a:xfrm>
            <a:off x="4691364" y="268136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9" name="Полилиния 358"/>
          <p:cNvSpPr/>
          <p:nvPr/>
        </p:nvSpPr>
        <p:spPr>
          <a:xfrm flipV="1">
            <a:off x="4687776" y="4649795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0" name="Полилиния 359"/>
          <p:cNvSpPr/>
          <p:nvPr/>
        </p:nvSpPr>
        <p:spPr>
          <a:xfrm flipH="1">
            <a:off x="6901173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1" name="Полилиния 360"/>
          <p:cNvSpPr/>
          <p:nvPr/>
        </p:nvSpPr>
        <p:spPr>
          <a:xfrm flipH="1" flipV="1">
            <a:off x="6897585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66" name="Прямая соединительная линия 365"/>
          <p:cNvCxnSpPr/>
          <p:nvPr/>
        </p:nvCxnSpPr>
        <p:spPr>
          <a:xfrm flipV="1">
            <a:off x="9486716" y="4655570"/>
            <a:ext cx="730223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/>
          <p:cNvCxnSpPr/>
          <p:nvPr/>
        </p:nvCxnSpPr>
        <p:spPr>
          <a:xfrm flipV="1">
            <a:off x="8606101" y="4664457"/>
            <a:ext cx="883479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/>
          <p:cNvCxnSpPr/>
          <p:nvPr/>
        </p:nvCxnSpPr>
        <p:spPr>
          <a:xfrm flipV="1">
            <a:off x="11085319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Овал 368"/>
          <p:cNvSpPr/>
          <p:nvPr/>
        </p:nvSpPr>
        <p:spPr>
          <a:xfrm>
            <a:off x="9398395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0" name="Овал 369"/>
          <p:cNvSpPr/>
          <p:nvPr/>
        </p:nvSpPr>
        <p:spPr>
          <a:xfrm>
            <a:off x="11006991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71" name="Группа 370"/>
          <p:cNvGrpSpPr/>
          <p:nvPr/>
        </p:nvGrpSpPr>
        <p:grpSpPr>
          <a:xfrm>
            <a:off x="10115415" y="4496014"/>
            <a:ext cx="315528" cy="315528"/>
            <a:chOff x="7674425" y="24250634"/>
            <a:chExt cx="1554547" cy="1548000"/>
          </a:xfrm>
        </p:grpSpPr>
        <p:sp>
          <p:nvSpPr>
            <p:cNvPr id="372" name="Плюс 37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3" name="Умножение 37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74" name="Прямая соединительная линия 373"/>
          <p:cNvCxnSpPr/>
          <p:nvPr/>
        </p:nvCxnSpPr>
        <p:spPr>
          <a:xfrm flipV="1">
            <a:off x="10385274" y="4652496"/>
            <a:ext cx="658102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олилиния 376"/>
          <p:cNvSpPr/>
          <p:nvPr/>
        </p:nvSpPr>
        <p:spPr>
          <a:xfrm flipH="1">
            <a:off x="11083132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8" name="Полилиния 377"/>
          <p:cNvSpPr/>
          <p:nvPr/>
        </p:nvSpPr>
        <p:spPr>
          <a:xfrm flipH="1" flipV="1">
            <a:off x="11079544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9" name="Полилиния 378"/>
          <p:cNvSpPr/>
          <p:nvPr/>
        </p:nvSpPr>
        <p:spPr>
          <a:xfrm>
            <a:off x="9408188" y="2693257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0" name="Полилиния 379"/>
          <p:cNvSpPr/>
          <p:nvPr/>
        </p:nvSpPr>
        <p:spPr>
          <a:xfrm flipV="1">
            <a:off x="9409283" y="466064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03639" y="2647130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9" y="2647130"/>
                <a:ext cx="301365" cy="369332"/>
              </a:xfrm>
              <a:prstGeom prst="rect">
                <a:avLst/>
              </a:prstGeom>
              <a:blipFill>
                <a:blip r:embed="rId4"/>
                <a:stretch>
                  <a:fillRect l="-22000" r="-400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Дуга 383"/>
          <p:cNvSpPr>
            <a:spLocks noChangeAspect="1"/>
          </p:cNvSpPr>
          <p:nvPr/>
        </p:nvSpPr>
        <p:spPr>
          <a:xfrm>
            <a:off x="4795231" y="2972258"/>
            <a:ext cx="3161367" cy="3161367"/>
          </a:xfrm>
          <a:prstGeom prst="arc">
            <a:avLst>
              <a:gd name="adj1" fmla="val 10848796"/>
              <a:gd name="adj2" fmla="val 18518042"/>
            </a:avLst>
          </a:prstGeom>
          <a:ln w="31750">
            <a:solidFill>
              <a:srgbClr val="FF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385" name="Дуга 384"/>
          <p:cNvSpPr/>
          <p:nvPr/>
        </p:nvSpPr>
        <p:spPr>
          <a:xfrm>
            <a:off x="10561022" y="4049080"/>
            <a:ext cx="1041285" cy="1093008"/>
          </a:xfrm>
          <a:prstGeom prst="arc">
            <a:avLst>
              <a:gd name="adj1" fmla="val 10744347"/>
              <a:gd name="adj2" fmla="val 17030226"/>
            </a:avLst>
          </a:prstGeom>
          <a:ln w="3175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3" name="Дуга 392"/>
          <p:cNvSpPr/>
          <p:nvPr/>
        </p:nvSpPr>
        <p:spPr>
          <a:xfrm>
            <a:off x="5583792" y="4349377"/>
            <a:ext cx="1475045" cy="1243474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blipFill>
                <a:blip r:embed="rId5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Дуга 397"/>
          <p:cNvSpPr/>
          <p:nvPr/>
        </p:nvSpPr>
        <p:spPr>
          <a:xfrm flipV="1">
            <a:off x="5585525" y="3692374"/>
            <a:ext cx="1475045" cy="1262113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/>
              <p:cNvSpPr txBox="1"/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9" name="TextBox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blipFill>
                <a:blip r:embed="rId6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/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blipFill>
                <a:blip r:embed="rId7"/>
                <a:stretch>
                  <a:fillRect l="-10526" r="-526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/>
              <p:cNvSpPr txBox="1"/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blipFill>
                <a:blip r:embed="rId8"/>
                <a:stretch>
                  <a:fillRect l="-10345" r="-5172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/>
              <p:cNvSpPr txBox="1"/>
              <p:nvPr/>
            </p:nvSpPr>
            <p:spPr>
              <a:xfrm>
                <a:off x="5013087" y="2698469"/>
                <a:ext cx="21954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87" y="2698469"/>
                <a:ext cx="219547" cy="372281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TextBox 404"/>
              <p:cNvSpPr txBox="1"/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blipFill>
                <a:blip r:embed="rId10"/>
                <a:stretch>
                  <a:fillRect l="-12500" r="-714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Прямая соединительная линия 100"/>
          <p:cNvCxnSpPr/>
          <p:nvPr/>
        </p:nvCxnSpPr>
        <p:spPr>
          <a:xfrm rot="4373215" flipV="1">
            <a:off x="5710215" y="4673795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4373215" flipV="1">
            <a:off x="1378069" y="4677866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2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blipFill>
                <a:blip r:embed="rId3"/>
                <a:stretch>
                  <a:fillRect r="-1460" b="-15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flipV="1">
            <a:off x="408456" y="4971570"/>
            <a:ext cx="847405" cy="10433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 flipV="1">
            <a:off x="407284" y="5634220"/>
            <a:ext cx="960084" cy="3697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1306043" y="5555845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 rot="605814" flipV="1">
            <a:off x="1513209" y="4386358"/>
            <a:ext cx="2456541" cy="144635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blipFill>
                <a:blip r:embed="rId5"/>
                <a:stretch>
                  <a:fillRect l="-6364" r="-16364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blipFill>
                <a:blip r:embed="rId6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единительная линия 48"/>
          <p:cNvCxnSpPr>
            <a:stCxn id="15" idx="0"/>
          </p:cNvCxnSpPr>
          <p:nvPr/>
        </p:nvCxnSpPr>
        <p:spPr>
          <a:xfrm flipV="1">
            <a:off x="383309" y="2722227"/>
            <a:ext cx="316411" cy="32222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1247269" y="3107783"/>
            <a:ext cx="1451543" cy="186378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1180069" y="4902869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blipFill>
                <a:blip r:embed="rId7"/>
                <a:stretch>
                  <a:fillRect l="-5556" r="-1349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 flipV="1">
            <a:off x="4719940" y="3123910"/>
            <a:ext cx="2040651" cy="2888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cxnSpLocks noChangeAspect="1"/>
          </p:cNvCxnSpPr>
          <p:nvPr/>
        </p:nvCxnSpPr>
        <p:spPr>
          <a:xfrm flipV="1">
            <a:off x="4718878" y="4570789"/>
            <a:ext cx="3300573" cy="14307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5179359" y="5188122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blipFill>
                <a:blip r:embed="rId12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Прямая соединительная линия 104"/>
          <p:cNvCxnSpPr>
            <a:stCxn id="100" idx="0"/>
          </p:cNvCxnSpPr>
          <p:nvPr/>
        </p:nvCxnSpPr>
        <p:spPr>
          <a:xfrm flipV="1">
            <a:off x="4702631" y="2656613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/>
          <p:cNvSpPr/>
          <p:nvPr/>
        </p:nvSpPr>
        <p:spPr>
          <a:xfrm>
            <a:off x="4720325" y="4779026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олилиния 110"/>
          <p:cNvSpPr/>
          <p:nvPr/>
        </p:nvSpPr>
        <p:spPr>
          <a:xfrm>
            <a:off x="4800346" y="3065035"/>
            <a:ext cx="1920240" cy="1783079"/>
          </a:xfrm>
          <a:custGeom>
            <a:avLst/>
            <a:gdLst>
              <a:gd name="connsiteX0" fmla="*/ 0 w 1805049"/>
              <a:gd name="connsiteY0" fmla="*/ 1615044 h 1615044"/>
              <a:gd name="connsiteX1" fmla="*/ 225631 w 1805049"/>
              <a:gd name="connsiteY1" fmla="*/ 1531917 h 1615044"/>
              <a:gd name="connsiteX2" fmla="*/ 558140 w 1805049"/>
              <a:gd name="connsiteY2" fmla="*/ 1330037 h 1615044"/>
              <a:gd name="connsiteX3" fmla="*/ 855023 w 1805049"/>
              <a:gd name="connsiteY3" fmla="*/ 1080655 h 1615044"/>
              <a:gd name="connsiteX4" fmla="*/ 1246909 w 1805049"/>
              <a:gd name="connsiteY4" fmla="*/ 676894 h 1615044"/>
              <a:gd name="connsiteX5" fmla="*/ 1508166 w 1805049"/>
              <a:gd name="connsiteY5" fmla="*/ 368135 h 1615044"/>
              <a:gd name="connsiteX6" fmla="*/ 1805049 w 1805049"/>
              <a:gd name="connsiteY6" fmla="*/ 0 h 1615044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246909 w 1781299"/>
              <a:gd name="connsiteY4" fmla="*/ 688769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199408 w 1781299"/>
              <a:gd name="connsiteY4" fmla="*/ 736270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828800"/>
              <a:gd name="connsiteY0" fmla="*/ 1698171 h 1698171"/>
              <a:gd name="connsiteX1" fmla="*/ 225631 w 1828800"/>
              <a:gd name="connsiteY1" fmla="*/ 1615044 h 1698171"/>
              <a:gd name="connsiteX2" fmla="*/ 558140 w 1828800"/>
              <a:gd name="connsiteY2" fmla="*/ 1413164 h 1698171"/>
              <a:gd name="connsiteX3" fmla="*/ 855023 w 1828800"/>
              <a:gd name="connsiteY3" fmla="*/ 1163782 h 1698171"/>
              <a:gd name="connsiteX4" fmla="*/ 1199408 w 1828800"/>
              <a:gd name="connsiteY4" fmla="*/ 807522 h 1698171"/>
              <a:gd name="connsiteX5" fmla="*/ 1508166 w 1828800"/>
              <a:gd name="connsiteY5" fmla="*/ 451262 h 1698171"/>
              <a:gd name="connsiteX6" fmla="*/ 1828800 w 1828800"/>
              <a:gd name="connsiteY6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698171">
                <a:moveTo>
                  <a:pt x="0" y="1698171"/>
                </a:moveTo>
                <a:cubicBezTo>
                  <a:pt x="66304" y="1680358"/>
                  <a:pt x="132608" y="1662545"/>
                  <a:pt x="225631" y="1615044"/>
                </a:cubicBezTo>
                <a:cubicBezTo>
                  <a:pt x="318654" y="1567543"/>
                  <a:pt x="453242" y="1488374"/>
                  <a:pt x="558140" y="1413164"/>
                </a:cubicBezTo>
                <a:cubicBezTo>
                  <a:pt x="663038" y="1337954"/>
                  <a:pt x="748145" y="1264722"/>
                  <a:pt x="855023" y="1163782"/>
                </a:cubicBezTo>
                <a:cubicBezTo>
                  <a:pt x="961901" y="1062842"/>
                  <a:pt x="1090551" y="926275"/>
                  <a:pt x="1199408" y="807522"/>
                </a:cubicBezTo>
                <a:cubicBezTo>
                  <a:pt x="1308265" y="688769"/>
                  <a:pt x="1403267" y="585849"/>
                  <a:pt x="1508166" y="451262"/>
                </a:cubicBezTo>
                <a:cubicBezTo>
                  <a:pt x="1613065" y="316675"/>
                  <a:pt x="1726870" y="127659"/>
                  <a:pt x="182880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Полилиния 113"/>
          <p:cNvSpPr/>
          <p:nvPr/>
        </p:nvSpPr>
        <p:spPr>
          <a:xfrm>
            <a:off x="5274170" y="4498980"/>
            <a:ext cx="2730732" cy="770760"/>
          </a:xfrm>
          <a:custGeom>
            <a:avLst/>
            <a:gdLst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498764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510639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878774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50098"/>
              <a:gd name="connsiteX1" fmla="*/ 344385 w 2600697"/>
              <a:gd name="connsiteY1" fmla="*/ 748146 h 750098"/>
              <a:gd name="connsiteX2" fmla="*/ 902525 w 2600697"/>
              <a:gd name="connsiteY2" fmla="*/ 676894 h 750098"/>
              <a:gd name="connsiteX3" fmla="*/ 1365663 w 2600697"/>
              <a:gd name="connsiteY3" fmla="*/ 510639 h 750098"/>
              <a:gd name="connsiteX4" fmla="*/ 2066307 w 2600697"/>
              <a:gd name="connsiteY4" fmla="*/ 225632 h 750098"/>
              <a:gd name="connsiteX5" fmla="*/ 2600697 w 2600697"/>
              <a:gd name="connsiteY5" fmla="*/ 0 h 750098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902525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34057"/>
              <a:gd name="connsiteX1" fmla="*/ 415637 w 2600697"/>
              <a:gd name="connsiteY1" fmla="*/ 724395 h 734057"/>
              <a:gd name="connsiteX2" fmla="*/ 902525 w 2600697"/>
              <a:gd name="connsiteY2" fmla="*/ 653143 h 734057"/>
              <a:gd name="connsiteX3" fmla="*/ 1365663 w 2600697"/>
              <a:gd name="connsiteY3" fmla="*/ 510639 h 734057"/>
              <a:gd name="connsiteX4" fmla="*/ 2066307 w 2600697"/>
              <a:gd name="connsiteY4" fmla="*/ 225632 h 734057"/>
              <a:gd name="connsiteX5" fmla="*/ 2600697 w 2600697"/>
              <a:gd name="connsiteY5" fmla="*/ 0 h 73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697" h="734057">
                <a:moveTo>
                  <a:pt x="0" y="724395"/>
                </a:moveTo>
                <a:cubicBezTo>
                  <a:pt x="111826" y="738249"/>
                  <a:pt x="265216" y="736270"/>
                  <a:pt x="415637" y="724395"/>
                </a:cubicBezTo>
                <a:cubicBezTo>
                  <a:pt x="566058" y="712520"/>
                  <a:pt x="744187" y="688769"/>
                  <a:pt x="902525" y="653143"/>
                </a:cubicBezTo>
                <a:cubicBezTo>
                  <a:pt x="1060863" y="617517"/>
                  <a:pt x="1171699" y="581891"/>
                  <a:pt x="1365663" y="510639"/>
                </a:cubicBezTo>
                <a:cubicBezTo>
                  <a:pt x="1559627" y="439387"/>
                  <a:pt x="1860468" y="310739"/>
                  <a:pt x="2066307" y="225632"/>
                </a:cubicBezTo>
                <a:lnTo>
                  <a:pt x="2600697" y="0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Прямая соединительная линия 131"/>
          <p:cNvCxnSpPr/>
          <p:nvPr/>
        </p:nvCxnSpPr>
        <p:spPr>
          <a:xfrm flipV="1">
            <a:off x="9016142" y="3082084"/>
            <a:ext cx="2065928" cy="293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cxnSpLocks noChangeAspect="1"/>
          </p:cNvCxnSpPr>
          <p:nvPr/>
        </p:nvCxnSpPr>
        <p:spPr>
          <a:xfrm flipV="1">
            <a:off x="9015080" y="4572266"/>
            <a:ext cx="3314719" cy="1436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Овал 133"/>
          <p:cNvSpPr/>
          <p:nvPr/>
        </p:nvSpPr>
        <p:spPr>
          <a:xfrm>
            <a:off x="9828948" y="5552390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Прямая соединительная линия 136"/>
          <p:cNvCxnSpPr/>
          <p:nvPr/>
        </p:nvCxnSpPr>
        <p:spPr>
          <a:xfrm rot="4373215" flipV="1">
            <a:off x="10059937" y="4688310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blipFill>
                <a:blip r:embed="rId15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единительная линия 140"/>
          <p:cNvCxnSpPr>
            <a:stCxn id="136" idx="0"/>
          </p:cNvCxnSpPr>
          <p:nvPr/>
        </p:nvCxnSpPr>
        <p:spPr>
          <a:xfrm flipV="1">
            <a:off x="8998834" y="2664222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Овал 142"/>
          <p:cNvSpPr/>
          <p:nvPr/>
        </p:nvSpPr>
        <p:spPr>
          <a:xfrm>
            <a:off x="9714873" y="4861907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Полилиния 146"/>
          <p:cNvSpPr/>
          <p:nvPr/>
        </p:nvSpPr>
        <p:spPr>
          <a:xfrm>
            <a:off x="9900462" y="5626677"/>
            <a:ext cx="2655916" cy="847898"/>
          </a:xfrm>
          <a:custGeom>
            <a:avLst/>
            <a:gdLst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605642 w 2517569"/>
              <a:gd name="connsiteY3" fmla="*/ 475013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674421 w 2517569"/>
              <a:gd name="connsiteY5" fmla="*/ 688769 h 819397"/>
              <a:gd name="connsiteX6" fmla="*/ 2517569 w 2517569"/>
              <a:gd name="connsiteY6" fmla="*/ 819397 h 819397"/>
              <a:gd name="connsiteX0" fmla="*/ 0 w 2529444"/>
              <a:gd name="connsiteY0" fmla="*/ 0 h 807522"/>
              <a:gd name="connsiteX1" fmla="*/ 166255 w 2529444"/>
              <a:gd name="connsiteY1" fmla="*/ 178129 h 807522"/>
              <a:gd name="connsiteX2" fmla="*/ 391885 w 2529444"/>
              <a:gd name="connsiteY2" fmla="*/ 320633 h 807522"/>
              <a:gd name="connsiteX3" fmla="*/ 676895 w 2529444"/>
              <a:gd name="connsiteY3" fmla="*/ 451262 h 807522"/>
              <a:gd name="connsiteX4" fmla="*/ 1068779 w 2529444"/>
              <a:gd name="connsiteY4" fmla="*/ 570016 h 807522"/>
              <a:gd name="connsiteX5" fmla="*/ 1674421 w 2529444"/>
              <a:gd name="connsiteY5" fmla="*/ 688769 h 807522"/>
              <a:gd name="connsiteX6" fmla="*/ 2529444 w 2529444"/>
              <a:gd name="connsiteY6" fmla="*/ 807522 h 8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9444" h="807522">
                <a:moveTo>
                  <a:pt x="0" y="0"/>
                </a:moveTo>
                <a:cubicBezTo>
                  <a:pt x="23751" y="60366"/>
                  <a:pt x="100941" y="124690"/>
                  <a:pt x="166255" y="178129"/>
                </a:cubicBezTo>
                <a:cubicBezTo>
                  <a:pt x="231569" y="231568"/>
                  <a:pt x="306778" y="275111"/>
                  <a:pt x="391885" y="320633"/>
                </a:cubicBezTo>
                <a:cubicBezTo>
                  <a:pt x="476992" y="366155"/>
                  <a:pt x="564079" y="409698"/>
                  <a:pt x="676895" y="451262"/>
                </a:cubicBezTo>
                <a:cubicBezTo>
                  <a:pt x="789711" y="492826"/>
                  <a:pt x="902525" y="530432"/>
                  <a:pt x="1068779" y="570016"/>
                </a:cubicBezTo>
                <a:cubicBezTo>
                  <a:pt x="1235033" y="609600"/>
                  <a:pt x="1430977" y="649185"/>
                  <a:pt x="1674421" y="688769"/>
                </a:cubicBezTo>
                <a:cubicBezTo>
                  <a:pt x="1917865" y="728353"/>
                  <a:pt x="2181101" y="756062"/>
                  <a:pt x="2529444" y="80752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Полилиния 147"/>
          <p:cNvSpPr/>
          <p:nvPr/>
        </p:nvSpPr>
        <p:spPr>
          <a:xfrm>
            <a:off x="9788239" y="4529397"/>
            <a:ext cx="2518756" cy="502109"/>
          </a:xfrm>
          <a:custGeom>
            <a:avLst/>
            <a:gdLst>
              <a:gd name="connsiteX0" fmla="*/ 0 w 2398816"/>
              <a:gd name="connsiteY0" fmla="*/ 403761 h 478199"/>
              <a:gd name="connsiteX1" fmla="*/ 296883 w 2398816"/>
              <a:gd name="connsiteY1" fmla="*/ 463138 h 478199"/>
              <a:gd name="connsiteX2" fmla="*/ 712520 w 2398816"/>
              <a:gd name="connsiteY2" fmla="*/ 475013 h 478199"/>
              <a:gd name="connsiteX3" fmla="*/ 1163782 w 2398816"/>
              <a:gd name="connsiteY3" fmla="*/ 415636 h 478199"/>
              <a:gd name="connsiteX4" fmla="*/ 1674421 w 2398816"/>
              <a:gd name="connsiteY4" fmla="*/ 285008 h 478199"/>
              <a:gd name="connsiteX5" fmla="*/ 2398816 w 2398816"/>
              <a:gd name="connsiteY5" fmla="*/ 0 h 47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8816" h="478199">
                <a:moveTo>
                  <a:pt x="0" y="403761"/>
                </a:moveTo>
                <a:cubicBezTo>
                  <a:pt x="89065" y="427512"/>
                  <a:pt x="178130" y="451263"/>
                  <a:pt x="296883" y="463138"/>
                </a:cubicBezTo>
                <a:cubicBezTo>
                  <a:pt x="415636" y="475013"/>
                  <a:pt x="568037" y="482930"/>
                  <a:pt x="712520" y="475013"/>
                </a:cubicBezTo>
                <a:cubicBezTo>
                  <a:pt x="857003" y="467096"/>
                  <a:pt x="1003465" y="447304"/>
                  <a:pt x="1163782" y="415636"/>
                </a:cubicBezTo>
                <a:cubicBezTo>
                  <a:pt x="1324099" y="383968"/>
                  <a:pt x="1468582" y="354281"/>
                  <a:pt x="1674421" y="285008"/>
                </a:cubicBezTo>
                <a:cubicBezTo>
                  <a:pt x="1880260" y="215735"/>
                  <a:pt x="2139538" y="107867"/>
                  <a:pt x="2398816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blipFill>
                <a:blip r:embed="rId1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Дуга 151"/>
          <p:cNvSpPr/>
          <p:nvPr/>
        </p:nvSpPr>
        <p:spPr>
          <a:xfrm rot="21283644">
            <a:off x="9087366" y="4573296"/>
            <a:ext cx="634056" cy="610393"/>
          </a:xfrm>
          <a:prstGeom prst="arc">
            <a:avLst>
              <a:gd name="adj1" fmla="val 15461675"/>
              <a:gd name="adj2" fmla="val 20641873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Дуга 152"/>
          <p:cNvSpPr/>
          <p:nvPr/>
        </p:nvSpPr>
        <p:spPr>
          <a:xfrm rot="21155848">
            <a:off x="9110362" y="3887864"/>
            <a:ext cx="955506" cy="1049914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Дуга 153"/>
          <p:cNvSpPr/>
          <p:nvPr/>
        </p:nvSpPr>
        <p:spPr>
          <a:xfrm rot="21393543">
            <a:off x="8932832" y="3174628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>
                <a:spLocks noChangeAspec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blipFill>
                <a:blip r:embed="rId20"/>
                <a:stretch>
                  <a:fillRect l="-38095" r="-1190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21"/>
                <a:stretch>
                  <a:fillRect l="-39024" r="-14634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8875472" y="2662111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299762" cy="369332"/>
              </a:xfrm>
              <a:prstGeom prst="rect">
                <a:avLst/>
              </a:prstGeom>
              <a:blipFill>
                <a:blip r:embed="rId22"/>
                <a:stretch>
                  <a:fillRect l="-24490" r="-4082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 rot="20962340">
            <a:off x="321652" y="5943150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Овал 99"/>
          <p:cNvSpPr/>
          <p:nvPr/>
        </p:nvSpPr>
        <p:spPr>
          <a:xfrm rot="20962340">
            <a:off x="4640974" y="5938084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Овал 135"/>
          <p:cNvSpPr/>
          <p:nvPr/>
        </p:nvSpPr>
        <p:spPr>
          <a:xfrm rot="20962340">
            <a:off x="8937176" y="5945693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blipFill>
                <a:blip r:embed="rId2"/>
                <a:stretch>
                  <a:fillRect r="-23967"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blipFill>
                <a:blip r:embed="rId4"/>
                <a:stretch>
                  <a:fillRect l="-40000" r="-32500" b="-30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rot="20332240" flipV="1">
            <a:off x="-25486" y="3569533"/>
            <a:ext cx="2941288" cy="19762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 rot="3237298">
            <a:off x="1336054" y="5196371"/>
            <a:ext cx="2496625" cy="147121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190612" y="5273030"/>
            <a:ext cx="146985" cy="149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4373215" flipV="1">
            <a:off x="1428952" y="4725810"/>
            <a:ext cx="1525876" cy="31350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2472114" flipV="1">
            <a:off x="1292811" y="3726279"/>
            <a:ext cx="1504971" cy="3178647"/>
          </a:xfrm>
          <a:prstGeom prst="line">
            <a:avLst/>
          </a:prstGeom>
          <a:ln w="127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blipFill>
                <a:blip r:embed="rId5"/>
                <a:stretch>
                  <a:fillRect l="-40000" r="-32500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олилиния 17"/>
          <p:cNvSpPr/>
          <p:nvPr/>
        </p:nvSpPr>
        <p:spPr>
          <a:xfrm rot="17061994" flipV="1">
            <a:off x="687517" y="3889488"/>
            <a:ext cx="2402664" cy="674713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blipFill>
                <a:blip r:embed="rId6"/>
                <a:stretch>
                  <a:fillRect l="-6306" r="-15315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/>
          <p:cNvCxnSpPr/>
          <p:nvPr/>
        </p:nvCxnSpPr>
        <p:spPr>
          <a:xfrm rot="20081720">
            <a:off x="5036041" y="5279900"/>
            <a:ext cx="3025635" cy="19995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 rot="15576662" flipV="1">
            <a:off x="5085965" y="3715547"/>
            <a:ext cx="2526033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Овал 26"/>
          <p:cNvSpPr/>
          <p:nvPr/>
        </p:nvSpPr>
        <p:spPr>
          <a:xfrm rot="18813960" flipV="1">
            <a:off x="5765835" y="5788459"/>
            <a:ext cx="151200" cy="150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4440745">
            <a:off x="5033875" y="2900289"/>
            <a:ext cx="154384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16341846">
            <a:off x="5644616" y="3695809"/>
            <a:ext cx="1548129" cy="321608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олилиния 30"/>
          <p:cNvSpPr/>
          <p:nvPr/>
        </p:nvSpPr>
        <p:spPr>
          <a:xfrm rot="1751966">
            <a:off x="5890470" y="5832632"/>
            <a:ext cx="2430966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blipFill>
                <a:blip r:embed="rId12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 rot="20332240" flipV="1">
            <a:off x="8566487" y="3535130"/>
            <a:ext cx="3025636" cy="2005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41"/>
          <p:cNvSpPr/>
          <p:nvPr/>
        </p:nvSpPr>
        <p:spPr>
          <a:xfrm rot="3237298">
            <a:off x="9984665" y="5175326"/>
            <a:ext cx="2533036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Овал 42"/>
          <p:cNvSpPr/>
          <p:nvPr/>
        </p:nvSpPr>
        <p:spPr>
          <a:xfrm>
            <a:off x="9817459" y="5263471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4373215" flipV="1">
            <a:off x="10073387" y="4686178"/>
            <a:ext cx="154812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2472114" flipV="1">
            <a:off x="9922590" y="3694162"/>
            <a:ext cx="1548130" cy="322500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 rot="17061994" flipV="1">
            <a:off x="9316868" y="3854996"/>
            <a:ext cx="2437705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Дуга 37"/>
          <p:cNvSpPr/>
          <p:nvPr/>
        </p:nvSpPr>
        <p:spPr>
          <a:xfrm rot="2487811">
            <a:off x="10511717" y="4278576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" name="Дуга 38"/>
          <p:cNvSpPr/>
          <p:nvPr/>
        </p:nvSpPr>
        <p:spPr>
          <a:xfrm rot="2487811">
            <a:off x="10746899" y="4172370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>
                <a:spLocks noChangeAspec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blipFill>
                <a:blip r:embed="rId14"/>
                <a:stretch>
                  <a:fillRect l="-38095" r="-1190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15"/>
                <a:stretch>
                  <a:fillRect l="-39024" r="-14634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75472" y="2662111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299762" cy="369332"/>
              </a:xfrm>
              <a:prstGeom prst="rect">
                <a:avLst/>
              </a:prstGeom>
              <a:blipFill>
                <a:blip r:embed="rId16"/>
                <a:stretch>
                  <a:fillRect l="-24490" r="-4082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/>
          <p:cNvSpPr/>
          <p:nvPr/>
        </p:nvSpPr>
        <p:spPr>
          <a:xfrm rot="20962340">
            <a:off x="347943" y="5943346"/>
            <a:ext cx="146985" cy="14902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Овал 27"/>
          <p:cNvSpPr/>
          <p:nvPr/>
        </p:nvSpPr>
        <p:spPr>
          <a:xfrm rot="19451620" flipV="1">
            <a:off x="4677004" y="5949135"/>
            <a:ext cx="151200" cy="1507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 rot="20962340">
            <a:off x="8950625" y="5943562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17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1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 rot="2169423">
            <a:off x="8734371" y="4450691"/>
            <a:ext cx="1551966" cy="101532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100645" y="4932635"/>
            <a:ext cx="130389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олилиния 20"/>
          <p:cNvSpPr/>
          <p:nvPr/>
        </p:nvSpPr>
        <p:spPr>
          <a:xfrm>
            <a:off x="10081505" y="4837537"/>
            <a:ext cx="1338530" cy="180072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10012321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1335755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875631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410979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11420034" y="4932635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1403491" y="3023068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9019385" y="2988082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9164" y="4967620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0116359" y="2928784"/>
            <a:ext cx="430115" cy="2011673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олилиния 13"/>
          <p:cNvSpPr/>
          <p:nvPr/>
        </p:nvSpPr>
        <p:spPr>
          <a:xfrm rot="10800000" flipV="1">
            <a:off x="10991338" y="2928784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Полилиния 14"/>
          <p:cNvSpPr/>
          <p:nvPr/>
        </p:nvSpPr>
        <p:spPr>
          <a:xfrm rot="10800000">
            <a:off x="10991336" y="4870583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Полилиния 15"/>
          <p:cNvSpPr/>
          <p:nvPr/>
        </p:nvSpPr>
        <p:spPr>
          <a:xfrm flipV="1">
            <a:off x="10099817" y="4932633"/>
            <a:ext cx="430115" cy="1941799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blipFill>
                <a:blip r:embed="rId2"/>
                <a:stretch>
                  <a:fillRect l="-6452" t="-1818" r="-10323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blipFill>
                <a:blip r:embed="rId3"/>
                <a:stretch>
                  <a:fillRect l="-4469" r="-8380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Дуга 23"/>
          <p:cNvSpPr/>
          <p:nvPr/>
        </p:nvSpPr>
        <p:spPr>
          <a:xfrm>
            <a:off x="10083917" y="4641221"/>
            <a:ext cx="1323897" cy="576992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blipFill>
                <a:blip r:embed="rId4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Дуга 25"/>
          <p:cNvSpPr/>
          <p:nvPr/>
        </p:nvSpPr>
        <p:spPr>
          <a:xfrm flipV="1">
            <a:off x="10088620" y="4637606"/>
            <a:ext cx="1323897" cy="580605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5"/>
          <a:srcRect l="2202" b="2729"/>
          <a:stretch/>
        </p:blipFill>
        <p:spPr>
          <a:xfrm>
            <a:off x="240939" y="2928783"/>
            <a:ext cx="3951114" cy="394840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6"/>
          <a:srcRect l="1333" b="5643"/>
          <a:stretch/>
        </p:blipFill>
        <p:spPr>
          <a:xfrm>
            <a:off x="4521126" y="2928783"/>
            <a:ext cx="3960120" cy="3948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4247" y="2940861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7" y="2940861"/>
                <a:ext cx="368691" cy="369332"/>
              </a:xfrm>
              <a:prstGeom prst="rect">
                <a:avLst/>
              </a:prstGeom>
              <a:blipFill>
                <a:blip r:embed="rId7"/>
                <a:stretch>
                  <a:fillRect r="-327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41924" y="2967828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4" y="2967828"/>
                <a:ext cx="368691" cy="369332"/>
              </a:xfrm>
              <a:prstGeom prst="rect">
                <a:avLst/>
              </a:prstGeom>
              <a:blipFill>
                <a:blip r:embed="rId8"/>
                <a:stretch>
                  <a:fillRect r="-327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815450" y="2967828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450" y="2967828"/>
                <a:ext cx="301365" cy="369332"/>
              </a:xfrm>
              <a:prstGeom prst="rect">
                <a:avLst/>
              </a:prstGeom>
              <a:blipFill>
                <a:blip r:embed="rId9"/>
                <a:stretch>
                  <a:fillRect l="-22000" r="-4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blipFill>
                <a:blip r:embed="rId10"/>
                <a:stretch>
                  <a:fillRect l="-8696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blipFill>
                <a:blip r:embed="rId11"/>
                <a:stretch>
                  <a:fillRect l="-5732" r="-9554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blipFill>
                <a:blip r:embed="rId12"/>
                <a:stretch>
                  <a:fillRect l="-7576" r="-12121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2470" y="1682718"/>
            <a:ext cx="12764048" cy="6325841"/>
            <a:chOff x="23750" y="459588"/>
            <a:chExt cx="12156236" cy="60246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2"/>
            <a:srcRect l="2176" b="2854"/>
            <a:stretch/>
          </p:blipFill>
          <p:spPr>
            <a:xfrm>
              <a:off x="23750" y="459589"/>
              <a:ext cx="2981476" cy="2974829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l="2202" b="2729"/>
            <a:stretch/>
          </p:blipFill>
          <p:spPr>
            <a:xfrm>
              <a:off x="9199328" y="3505585"/>
              <a:ext cx="2980657" cy="2978612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4"/>
            <a:srcRect l="1439" b="5555"/>
            <a:stretch/>
          </p:blipFill>
          <p:spPr>
            <a:xfrm>
              <a:off x="3084548" y="459588"/>
              <a:ext cx="2977691" cy="297482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5"/>
            <a:srcRect l="2176" b="2854"/>
            <a:stretch/>
          </p:blipFill>
          <p:spPr>
            <a:xfrm>
              <a:off x="6141561" y="459588"/>
              <a:ext cx="2978446" cy="297482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439" b="5555"/>
            <a:stretch/>
          </p:blipFill>
          <p:spPr>
            <a:xfrm>
              <a:off x="9199329" y="459588"/>
              <a:ext cx="2980657" cy="2977793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7"/>
            <a:srcRect l="2176" b="2707"/>
            <a:stretch/>
          </p:blipFill>
          <p:spPr>
            <a:xfrm>
              <a:off x="23751" y="3505586"/>
              <a:ext cx="2980764" cy="297861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8"/>
            <a:srcRect l="1439" b="5697"/>
            <a:stretch/>
          </p:blipFill>
          <p:spPr>
            <a:xfrm>
              <a:off x="3089604" y="3505586"/>
              <a:ext cx="2972636" cy="2978612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9"/>
            <a:srcRect l="2176" b="2854"/>
            <a:stretch/>
          </p:blipFill>
          <p:spPr>
            <a:xfrm>
              <a:off x="6141561" y="3505585"/>
              <a:ext cx="2978446" cy="2978612"/>
            </a:xfrm>
            <a:prstGeom prst="rect">
              <a:avLst/>
            </a:prstGeom>
          </p:spPr>
        </p:pic>
      </p:grpSp>
      <p:sp>
        <p:nvSpPr>
          <p:cNvPr id="20" name="Полилиния 19"/>
          <p:cNvSpPr/>
          <p:nvPr/>
        </p:nvSpPr>
        <p:spPr>
          <a:xfrm>
            <a:off x="1999310" y="1900473"/>
            <a:ext cx="824573" cy="1123905"/>
          </a:xfrm>
          <a:custGeom>
            <a:avLst/>
            <a:gdLst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39849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50607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308" h="1070386">
                <a:moveTo>
                  <a:pt x="0" y="1070386"/>
                </a:moveTo>
                <a:cubicBezTo>
                  <a:pt x="25997" y="1042595"/>
                  <a:pt x="50202" y="1014805"/>
                  <a:pt x="75303" y="984325"/>
                </a:cubicBezTo>
                <a:cubicBezTo>
                  <a:pt x="100404" y="953845"/>
                  <a:pt x="121024" y="928744"/>
                  <a:pt x="150607" y="887506"/>
                </a:cubicBezTo>
                <a:cubicBezTo>
                  <a:pt x="180191" y="846268"/>
                  <a:pt x="206188" y="803238"/>
                  <a:pt x="252804" y="736899"/>
                </a:cubicBezTo>
                <a:cubicBezTo>
                  <a:pt x="299420" y="670560"/>
                  <a:pt x="430305" y="489473"/>
                  <a:pt x="430305" y="489473"/>
                </a:cubicBezTo>
                <a:cubicBezTo>
                  <a:pt x="488576" y="407894"/>
                  <a:pt x="543261" y="329005"/>
                  <a:pt x="602428" y="247426"/>
                </a:cubicBezTo>
                <a:cubicBezTo>
                  <a:pt x="661595" y="165847"/>
                  <a:pt x="723451" y="82923"/>
                  <a:pt x="785308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254151" y="1906121"/>
            <a:ext cx="892347" cy="1553135"/>
          </a:xfrm>
          <a:custGeom>
            <a:avLst/>
            <a:gdLst>
              <a:gd name="connsiteX0" fmla="*/ 849854 w 849854"/>
              <a:gd name="connsiteY0" fmla="*/ 1479176 h 1479176"/>
              <a:gd name="connsiteX1" fmla="*/ 785308 w 849854"/>
              <a:gd name="connsiteY1" fmla="*/ 1323191 h 1479176"/>
              <a:gd name="connsiteX2" fmla="*/ 693868 w 849854"/>
              <a:gd name="connsiteY2" fmla="*/ 1124174 h 1479176"/>
              <a:gd name="connsiteX3" fmla="*/ 559398 w 849854"/>
              <a:gd name="connsiteY3" fmla="*/ 865991 h 1479176"/>
              <a:gd name="connsiteX4" fmla="*/ 414169 w 849854"/>
              <a:gd name="connsiteY4" fmla="*/ 613186 h 1479176"/>
              <a:gd name="connsiteX5" fmla="*/ 268941 w 849854"/>
              <a:gd name="connsiteY5" fmla="*/ 371139 h 1479176"/>
              <a:gd name="connsiteX6" fmla="*/ 0 w 849854"/>
              <a:gd name="connsiteY6" fmla="*/ 0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854" h="1479176">
                <a:moveTo>
                  <a:pt x="849854" y="1479176"/>
                </a:moveTo>
                <a:cubicBezTo>
                  <a:pt x="830580" y="1430767"/>
                  <a:pt x="811306" y="1382358"/>
                  <a:pt x="785308" y="1323191"/>
                </a:cubicBezTo>
                <a:cubicBezTo>
                  <a:pt x="759310" y="1264024"/>
                  <a:pt x="731520" y="1200374"/>
                  <a:pt x="693868" y="1124174"/>
                </a:cubicBezTo>
                <a:cubicBezTo>
                  <a:pt x="656216" y="1047974"/>
                  <a:pt x="606014" y="951156"/>
                  <a:pt x="559398" y="865991"/>
                </a:cubicBezTo>
                <a:cubicBezTo>
                  <a:pt x="512781" y="780826"/>
                  <a:pt x="462578" y="695661"/>
                  <a:pt x="414169" y="613186"/>
                </a:cubicBezTo>
                <a:cubicBezTo>
                  <a:pt x="365760" y="530711"/>
                  <a:pt x="337969" y="473337"/>
                  <a:pt x="268941" y="371139"/>
                </a:cubicBezTo>
                <a:cubicBezTo>
                  <a:pt x="199913" y="268941"/>
                  <a:pt x="99956" y="134470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16276" y="3459256"/>
            <a:ext cx="830221" cy="1118257"/>
          </a:xfrm>
          <a:custGeom>
            <a:avLst/>
            <a:gdLst>
              <a:gd name="connsiteX0" fmla="*/ 790687 w 790687"/>
              <a:gd name="connsiteY0" fmla="*/ 0 h 1065007"/>
              <a:gd name="connsiteX1" fmla="*/ 683111 w 790687"/>
              <a:gd name="connsiteY1" fmla="*/ 161365 h 1065007"/>
              <a:gd name="connsiteX2" fmla="*/ 554019 w 790687"/>
              <a:gd name="connsiteY2" fmla="*/ 355003 h 1065007"/>
              <a:gd name="connsiteX3" fmla="*/ 392654 w 790687"/>
              <a:gd name="connsiteY3" fmla="*/ 580913 h 1065007"/>
              <a:gd name="connsiteX4" fmla="*/ 123713 w 790687"/>
              <a:gd name="connsiteY4" fmla="*/ 935916 h 1065007"/>
              <a:gd name="connsiteX5" fmla="*/ 0 w 790687"/>
              <a:gd name="connsiteY5" fmla="*/ 1065007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687" h="1065007">
                <a:moveTo>
                  <a:pt x="790687" y="0"/>
                </a:moveTo>
                <a:lnTo>
                  <a:pt x="683111" y="161365"/>
                </a:lnTo>
                <a:cubicBezTo>
                  <a:pt x="643666" y="220532"/>
                  <a:pt x="602428" y="285078"/>
                  <a:pt x="554019" y="355003"/>
                </a:cubicBezTo>
                <a:cubicBezTo>
                  <a:pt x="505610" y="424928"/>
                  <a:pt x="464372" y="484094"/>
                  <a:pt x="392654" y="580913"/>
                </a:cubicBezTo>
                <a:cubicBezTo>
                  <a:pt x="320936" y="677732"/>
                  <a:pt x="189155" y="855234"/>
                  <a:pt x="123713" y="935916"/>
                </a:cubicBezTo>
                <a:cubicBezTo>
                  <a:pt x="58271" y="1016598"/>
                  <a:pt x="29135" y="1040802"/>
                  <a:pt x="0" y="1065007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1999310" y="3030027"/>
            <a:ext cx="909290" cy="1558783"/>
          </a:xfrm>
          <a:custGeom>
            <a:avLst/>
            <a:gdLst>
              <a:gd name="connsiteX0" fmla="*/ 0 w 865990"/>
              <a:gd name="connsiteY0" fmla="*/ 0 h 1484555"/>
              <a:gd name="connsiteX1" fmla="*/ 69924 w 865990"/>
              <a:gd name="connsiteY1" fmla="*/ 182880 h 1484555"/>
              <a:gd name="connsiteX2" fmla="*/ 161364 w 865990"/>
              <a:gd name="connsiteY2" fmla="*/ 371139 h 1484555"/>
              <a:gd name="connsiteX3" fmla="*/ 268941 w 865990"/>
              <a:gd name="connsiteY3" fmla="*/ 597049 h 1484555"/>
              <a:gd name="connsiteX4" fmla="*/ 414169 w 865990"/>
              <a:gd name="connsiteY4" fmla="*/ 849854 h 1484555"/>
              <a:gd name="connsiteX5" fmla="*/ 564776 w 865990"/>
              <a:gd name="connsiteY5" fmla="*/ 1086522 h 1484555"/>
              <a:gd name="connsiteX6" fmla="*/ 790687 w 865990"/>
              <a:gd name="connsiteY6" fmla="*/ 1403873 h 1484555"/>
              <a:gd name="connsiteX7" fmla="*/ 865990 w 865990"/>
              <a:gd name="connsiteY7" fmla="*/ 1484555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990" h="1484555">
                <a:moveTo>
                  <a:pt x="0" y="0"/>
                </a:moveTo>
                <a:cubicBezTo>
                  <a:pt x="21515" y="60512"/>
                  <a:pt x="43030" y="121024"/>
                  <a:pt x="69924" y="182880"/>
                </a:cubicBezTo>
                <a:cubicBezTo>
                  <a:pt x="96818" y="244737"/>
                  <a:pt x="128195" y="302111"/>
                  <a:pt x="161364" y="371139"/>
                </a:cubicBezTo>
                <a:cubicBezTo>
                  <a:pt x="194533" y="440167"/>
                  <a:pt x="226807" y="517263"/>
                  <a:pt x="268941" y="597049"/>
                </a:cubicBezTo>
                <a:cubicBezTo>
                  <a:pt x="311075" y="676835"/>
                  <a:pt x="364863" y="768275"/>
                  <a:pt x="414169" y="849854"/>
                </a:cubicBezTo>
                <a:cubicBezTo>
                  <a:pt x="463475" y="931433"/>
                  <a:pt x="502023" y="994186"/>
                  <a:pt x="564776" y="1086522"/>
                </a:cubicBezTo>
                <a:cubicBezTo>
                  <a:pt x="627529" y="1178859"/>
                  <a:pt x="740485" y="1337534"/>
                  <a:pt x="790687" y="1403873"/>
                </a:cubicBezTo>
                <a:cubicBezTo>
                  <a:pt x="840889" y="1470212"/>
                  <a:pt x="853439" y="1477383"/>
                  <a:pt x="865990" y="148455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5139467" y="1889177"/>
            <a:ext cx="999655" cy="994007"/>
          </a:xfrm>
          <a:custGeom>
            <a:avLst/>
            <a:gdLst>
              <a:gd name="connsiteX0" fmla="*/ 0 w 952052"/>
              <a:gd name="connsiteY0" fmla="*/ 946673 h 946673"/>
              <a:gd name="connsiteX1" fmla="*/ 236669 w 952052"/>
              <a:gd name="connsiteY1" fmla="*/ 715384 h 946673"/>
              <a:gd name="connsiteX2" fmla="*/ 597050 w 952052"/>
              <a:gd name="connsiteY2" fmla="*/ 355003 h 946673"/>
              <a:gd name="connsiteX3" fmla="*/ 952052 w 952052"/>
              <a:gd name="connsiteY3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052" h="946673">
                <a:moveTo>
                  <a:pt x="0" y="946673"/>
                </a:moveTo>
                <a:lnTo>
                  <a:pt x="236669" y="715384"/>
                </a:lnTo>
                <a:lnTo>
                  <a:pt x="597050" y="355003"/>
                </a:lnTo>
                <a:lnTo>
                  <a:pt x="952052" y="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Полилиния 25"/>
          <p:cNvSpPr/>
          <p:nvPr/>
        </p:nvSpPr>
        <p:spPr>
          <a:xfrm>
            <a:off x="3445137" y="3589155"/>
            <a:ext cx="994007" cy="999655"/>
          </a:xfrm>
          <a:custGeom>
            <a:avLst/>
            <a:gdLst>
              <a:gd name="connsiteX0" fmla="*/ 946673 w 946673"/>
              <a:gd name="connsiteY0" fmla="*/ 0 h 952052"/>
              <a:gd name="connsiteX1" fmla="*/ 0 w 946673"/>
              <a:gd name="connsiteY1" fmla="*/ 952052 h 9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673" h="952052">
                <a:moveTo>
                  <a:pt x="946673" y="0"/>
                </a:moveTo>
                <a:lnTo>
                  <a:pt x="0" y="95205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5139467" y="2888832"/>
            <a:ext cx="994007" cy="1558784"/>
          </a:xfrm>
          <a:custGeom>
            <a:avLst/>
            <a:gdLst>
              <a:gd name="connsiteX0" fmla="*/ 0 w 946673"/>
              <a:gd name="connsiteY0" fmla="*/ 0 h 1484556"/>
              <a:gd name="connsiteX1" fmla="*/ 26895 w 946673"/>
              <a:gd name="connsiteY1" fmla="*/ 209774 h 1484556"/>
              <a:gd name="connsiteX2" fmla="*/ 112956 w 946673"/>
              <a:gd name="connsiteY2" fmla="*/ 398033 h 1484556"/>
              <a:gd name="connsiteX3" fmla="*/ 290457 w 946673"/>
              <a:gd name="connsiteY3" fmla="*/ 704626 h 1484556"/>
              <a:gd name="connsiteX4" fmla="*/ 591671 w 946673"/>
              <a:gd name="connsiteY4" fmla="*/ 1081144 h 1484556"/>
              <a:gd name="connsiteX5" fmla="*/ 946673 w 946673"/>
              <a:gd name="connsiteY5" fmla="*/ 1484556 h 148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673" h="1484556">
                <a:moveTo>
                  <a:pt x="0" y="0"/>
                </a:moveTo>
                <a:cubicBezTo>
                  <a:pt x="4034" y="71717"/>
                  <a:pt x="8069" y="143435"/>
                  <a:pt x="26895" y="209774"/>
                </a:cubicBezTo>
                <a:cubicBezTo>
                  <a:pt x="45721" y="276113"/>
                  <a:pt x="69029" y="315558"/>
                  <a:pt x="112956" y="398033"/>
                </a:cubicBezTo>
                <a:cubicBezTo>
                  <a:pt x="156883" y="480508"/>
                  <a:pt x="210671" y="590774"/>
                  <a:pt x="290457" y="704626"/>
                </a:cubicBezTo>
                <a:cubicBezTo>
                  <a:pt x="370243" y="818478"/>
                  <a:pt x="482302" y="951156"/>
                  <a:pt x="591671" y="1081144"/>
                </a:cubicBezTo>
                <a:cubicBezTo>
                  <a:pt x="701040" y="1211132"/>
                  <a:pt x="823856" y="1347844"/>
                  <a:pt x="946673" y="148455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3450785" y="2030372"/>
            <a:ext cx="977064" cy="1558783"/>
          </a:xfrm>
          <a:custGeom>
            <a:avLst/>
            <a:gdLst>
              <a:gd name="connsiteX0" fmla="*/ 930537 w 930537"/>
              <a:gd name="connsiteY0" fmla="*/ 1484555 h 1484555"/>
              <a:gd name="connsiteX1" fmla="*/ 909021 w 930537"/>
              <a:gd name="connsiteY1" fmla="*/ 1312433 h 1484555"/>
              <a:gd name="connsiteX2" fmla="*/ 839097 w 930537"/>
              <a:gd name="connsiteY2" fmla="*/ 1113417 h 1484555"/>
              <a:gd name="connsiteX3" fmla="*/ 666974 w 930537"/>
              <a:gd name="connsiteY3" fmla="*/ 806824 h 1484555"/>
              <a:gd name="connsiteX4" fmla="*/ 344245 w 930537"/>
              <a:gd name="connsiteY4" fmla="*/ 387275 h 1484555"/>
              <a:gd name="connsiteX5" fmla="*/ 0 w 930537"/>
              <a:gd name="connsiteY5" fmla="*/ 0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537" h="1484555">
                <a:moveTo>
                  <a:pt x="930537" y="1484555"/>
                </a:moveTo>
                <a:cubicBezTo>
                  <a:pt x="927399" y="1429422"/>
                  <a:pt x="924261" y="1374289"/>
                  <a:pt x="909021" y="1312433"/>
                </a:cubicBezTo>
                <a:cubicBezTo>
                  <a:pt x="893781" y="1250577"/>
                  <a:pt x="879438" y="1197685"/>
                  <a:pt x="839097" y="1113417"/>
                </a:cubicBezTo>
                <a:cubicBezTo>
                  <a:pt x="798756" y="1029149"/>
                  <a:pt x="749449" y="927848"/>
                  <a:pt x="666974" y="806824"/>
                </a:cubicBezTo>
                <a:cubicBezTo>
                  <a:pt x="584499" y="685800"/>
                  <a:pt x="455407" y="521746"/>
                  <a:pt x="344245" y="387275"/>
                </a:cubicBezTo>
                <a:cubicBezTo>
                  <a:pt x="233083" y="252804"/>
                  <a:pt x="116541" y="126402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8211851" y="1996485"/>
            <a:ext cx="1146497" cy="824573"/>
          </a:xfrm>
          <a:custGeom>
            <a:avLst/>
            <a:gdLst>
              <a:gd name="connsiteX0" fmla="*/ 0 w 1091902"/>
              <a:gd name="connsiteY0" fmla="*/ 785308 h 785308"/>
              <a:gd name="connsiteX1" fmla="*/ 225911 w 1091902"/>
              <a:gd name="connsiteY1" fmla="*/ 650838 h 785308"/>
              <a:gd name="connsiteX2" fmla="*/ 478716 w 1091902"/>
              <a:gd name="connsiteY2" fmla="*/ 473337 h 785308"/>
              <a:gd name="connsiteX3" fmla="*/ 817582 w 1091902"/>
              <a:gd name="connsiteY3" fmla="*/ 220532 h 785308"/>
              <a:gd name="connsiteX4" fmla="*/ 1091902 w 1091902"/>
              <a:gd name="connsiteY4" fmla="*/ 0 h 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902" h="785308">
                <a:moveTo>
                  <a:pt x="0" y="785308"/>
                </a:moveTo>
                <a:cubicBezTo>
                  <a:pt x="73062" y="744070"/>
                  <a:pt x="146125" y="702833"/>
                  <a:pt x="225911" y="650838"/>
                </a:cubicBezTo>
                <a:cubicBezTo>
                  <a:pt x="305697" y="598843"/>
                  <a:pt x="380104" y="545055"/>
                  <a:pt x="478716" y="473337"/>
                </a:cubicBezTo>
                <a:cubicBezTo>
                  <a:pt x="577328" y="401619"/>
                  <a:pt x="715384" y="299421"/>
                  <a:pt x="817582" y="220532"/>
                </a:cubicBezTo>
                <a:cubicBezTo>
                  <a:pt x="919780" y="141643"/>
                  <a:pt x="1005841" y="70821"/>
                  <a:pt x="1091902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6686955" y="3668224"/>
            <a:ext cx="1090019" cy="790687"/>
          </a:xfrm>
          <a:custGeom>
            <a:avLst/>
            <a:gdLst>
              <a:gd name="connsiteX0" fmla="*/ 1038113 w 1038113"/>
              <a:gd name="connsiteY0" fmla="*/ 0 h 753035"/>
              <a:gd name="connsiteX1" fmla="*/ 887506 w 1038113"/>
              <a:gd name="connsiteY1" fmla="*/ 91440 h 753035"/>
              <a:gd name="connsiteX2" fmla="*/ 726141 w 1038113"/>
              <a:gd name="connsiteY2" fmla="*/ 199016 h 753035"/>
              <a:gd name="connsiteX3" fmla="*/ 430306 w 1038113"/>
              <a:gd name="connsiteY3" fmla="*/ 419548 h 753035"/>
              <a:gd name="connsiteX4" fmla="*/ 225911 w 1038113"/>
              <a:gd name="connsiteY4" fmla="*/ 575534 h 753035"/>
              <a:gd name="connsiteX5" fmla="*/ 0 w 1038113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8113" h="753035">
                <a:moveTo>
                  <a:pt x="1038113" y="0"/>
                </a:moveTo>
                <a:cubicBezTo>
                  <a:pt x="988807" y="29135"/>
                  <a:pt x="939501" y="58271"/>
                  <a:pt x="887506" y="91440"/>
                </a:cubicBezTo>
                <a:cubicBezTo>
                  <a:pt x="835511" y="124609"/>
                  <a:pt x="802341" y="144331"/>
                  <a:pt x="726141" y="199016"/>
                </a:cubicBezTo>
                <a:cubicBezTo>
                  <a:pt x="649941" y="253701"/>
                  <a:pt x="513678" y="356795"/>
                  <a:pt x="430306" y="419548"/>
                </a:cubicBezTo>
                <a:cubicBezTo>
                  <a:pt x="346934" y="482301"/>
                  <a:pt x="297629" y="519953"/>
                  <a:pt x="225911" y="575534"/>
                </a:cubicBezTo>
                <a:cubicBezTo>
                  <a:pt x="154193" y="631115"/>
                  <a:pt x="77096" y="692075"/>
                  <a:pt x="0" y="75303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8211851" y="2821059"/>
            <a:ext cx="1129553" cy="1564431"/>
          </a:xfrm>
          <a:custGeom>
            <a:avLst/>
            <a:gdLst>
              <a:gd name="connsiteX0" fmla="*/ 0 w 1075765"/>
              <a:gd name="connsiteY0" fmla="*/ 0 h 1489934"/>
              <a:gd name="connsiteX1" fmla="*/ 26895 w 1075765"/>
              <a:gd name="connsiteY1" fmla="*/ 166744 h 1489934"/>
              <a:gd name="connsiteX2" fmla="*/ 64546 w 1075765"/>
              <a:gd name="connsiteY2" fmla="*/ 306593 h 1489934"/>
              <a:gd name="connsiteX3" fmla="*/ 139850 w 1075765"/>
              <a:gd name="connsiteY3" fmla="*/ 505610 h 1489934"/>
              <a:gd name="connsiteX4" fmla="*/ 252805 w 1075765"/>
              <a:gd name="connsiteY4" fmla="*/ 704626 h 1489934"/>
              <a:gd name="connsiteX5" fmla="*/ 441064 w 1075765"/>
              <a:gd name="connsiteY5" fmla="*/ 925158 h 1489934"/>
              <a:gd name="connsiteX6" fmla="*/ 769172 w 1075765"/>
              <a:gd name="connsiteY6" fmla="*/ 1226372 h 1489934"/>
              <a:gd name="connsiteX7" fmla="*/ 1075765 w 1075765"/>
              <a:gd name="connsiteY7" fmla="*/ 1489934 h 148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765" h="1489934">
                <a:moveTo>
                  <a:pt x="0" y="0"/>
                </a:moveTo>
                <a:cubicBezTo>
                  <a:pt x="8068" y="57822"/>
                  <a:pt x="16137" y="115645"/>
                  <a:pt x="26895" y="166744"/>
                </a:cubicBezTo>
                <a:cubicBezTo>
                  <a:pt x="37653" y="217843"/>
                  <a:pt x="45720" y="250115"/>
                  <a:pt x="64546" y="306593"/>
                </a:cubicBezTo>
                <a:cubicBezTo>
                  <a:pt x="83372" y="363071"/>
                  <a:pt x="108474" y="439271"/>
                  <a:pt x="139850" y="505610"/>
                </a:cubicBezTo>
                <a:cubicBezTo>
                  <a:pt x="171227" y="571949"/>
                  <a:pt x="202603" y="634701"/>
                  <a:pt x="252805" y="704626"/>
                </a:cubicBezTo>
                <a:cubicBezTo>
                  <a:pt x="303007" y="774551"/>
                  <a:pt x="355003" y="838200"/>
                  <a:pt x="441064" y="925158"/>
                </a:cubicBezTo>
                <a:cubicBezTo>
                  <a:pt x="527125" y="1012116"/>
                  <a:pt x="663389" y="1132243"/>
                  <a:pt x="769172" y="1226372"/>
                </a:cubicBezTo>
                <a:cubicBezTo>
                  <a:pt x="874955" y="1320501"/>
                  <a:pt x="975360" y="1405217"/>
                  <a:pt x="1075765" y="1489934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6670012" y="2115088"/>
            <a:ext cx="1112609" cy="1536192"/>
          </a:xfrm>
          <a:custGeom>
            <a:avLst/>
            <a:gdLst>
              <a:gd name="connsiteX0" fmla="*/ 1059628 w 1059628"/>
              <a:gd name="connsiteY0" fmla="*/ 1463040 h 1463040"/>
              <a:gd name="connsiteX1" fmla="*/ 1027355 w 1059628"/>
              <a:gd name="connsiteY1" fmla="*/ 1290918 h 1463040"/>
              <a:gd name="connsiteX2" fmla="*/ 957430 w 1059628"/>
              <a:gd name="connsiteY2" fmla="*/ 1075765 h 1463040"/>
              <a:gd name="connsiteX3" fmla="*/ 839096 w 1059628"/>
              <a:gd name="connsiteY3" fmla="*/ 839097 h 1463040"/>
              <a:gd name="connsiteX4" fmla="*/ 623943 w 1059628"/>
              <a:gd name="connsiteY4" fmla="*/ 570156 h 1463040"/>
              <a:gd name="connsiteX5" fmla="*/ 365760 w 1059628"/>
              <a:gd name="connsiteY5" fmla="*/ 311972 h 1463040"/>
              <a:gd name="connsiteX6" fmla="*/ 0 w 1059628"/>
              <a:gd name="connsiteY6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28" h="1463040">
                <a:moveTo>
                  <a:pt x="1059628" y="1463040"/>
                </a:moveTo>
                <a:cubicBezTo>
                  <a:pt x="1052008" y="1409252"/>
                  <a:pt x="1044388" y="1355464"/>
                  <a:pt x="1027355" y="1290918"/>
                </a:cubicBezTo>
                <a:cubicBezTo>
                  <a:pt x="1010322" y="1226372"/>
                  <a:pt x="988806" y="1151068"/>
                  <a:pt x="957430" y="1075765"/>
                </a:cubicBezTo>
                <a:cubicBezTo>
                  <a:pt x="926053" y="1000461"/>
                  <a:pt x="894677" y="923365"/>
                  <a:pt x="839096" y="839097"/>
                </a:cubicBezTo>
                <a:cubicBezTo>
                  <a:pt x="783515" y="754829"/>
                  <a:pt x="702832" y="658010"/>
                  <a:pt x="623943" y="570156"/>
                </a:cubicBezTo>
                <a:cubicBezTo>
                  <a:pt x="545054" y="482302"/>
                  <a:pt x="469750" y="406998"/>
                  <a:pt x="365760" y="311972"/>
                </a:cubicBezTo>
                <a:cubicBezTo>
                  <a:pt x="261770" y="216946"/>
                  <a:pt x="130885" y="108473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11205167" y="2103792"/>
            <a:ext cx="1344168" cy="677732"/>
          </a:xfrm>
          <a:custGeom>
            <a:avLst/>
            <a:gdLst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510989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57430 w 1285539"/>
              <a:gd name="connsiteY4" fmla="*/ 188259 h 634702"/>
              <a:gd name="connsiteX5" fmla="*/ 1285539 w 1285539"/>
              <a:gd name="connsiteY5" fmla="*/ 0 h 634702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88489 w 1280160"/>
              <a:gd name="connsiteY3" fmla="*/ 349624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93868 w 1280160"/>
              <a:gd name="connsiteY3" fmla="*/ 355003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0160" h="645459">
                <a:moveTo>
                  <a:pt x="0" y="645459"/>
                </a:moveTo>
                <a:cubicBezTo>
                  <a:pt x="46616" y="639632"/>
                  <a:pt x="93233" y="631116"/>
                  <a:pt x="161365" y="607808"/>
                </a:cubicBezTo>
                <a:cubicBezTo>
                  <a:pt x="229497" y="584500"/>
                  <a:pt x="320040" y="547744"/>
                  <a:pt x="408790" y="505610"/>
                </a:cubicBezTo>
                <a:cubicBezTo>
                  <a:pt x="497541" y="463476"/>
                  <a:pt x="602428" y="406102"/>
                  <a:pt x="693868" y="355003"/>
                </a:cubicBezTo>
                <a:cubicBezTo>
                  <a:pt x="783515" y="304800"/>
                  <a:pt x="859715" y="258183"/>
                  <a:pt x="957430" y="199016"/>
                </a:cubicBezTo>
                <a:cubicBezTo>
                  <a:pt x="1055145" y="139849"/>
                  <a:pt x="1167652" y="70373"/>
                  <a:pt x="128016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11205167" y="2781525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Полилиния 34"/>
          <p:cNvSpPr/>
          <p:nvPr/>
        </p:nvSpPr>
        <p:spPr>
          <a:xfrm>
            <a:off x="9877942" y="3696463"/>
            <a:ext cx="1332873" cy="660788"/>
          </a:xfrm>
          <a:custGeom>
            <a:avLst/>
            <a:gdLst>
              <a:gd name="connsiteX0" fmla="*/ 1269403 w 1269403"/>
              <a:gd name="connsiteY0" fmla="*/ 0 h 629322"/>
              <a:gd name="connsiteX1" fmla="*/ 1108038 w 1269403"/>
              <a:gd name="connsiteY1" fmla="*/ 48409 h 629322"/>
              <a:gd name="connsiteX2" fmla="*/ 887506 w 1269403"/>
              <a:gd name="connsiteY2" fmla="*/ 150607 h 629322"/>
              <a:gd name="connsiteX3" fmla="*/ 634702 w 1269403"/>
              <a:gd name="connsiteY3" fmla="*/ 274320 h 629322"/>
              <a:gd name="connsiteX4" fmla="*/ 236669 w 1269403"/>
              <a:gd name="connsiteY4" fmla="*/ 494852 h 629322"/>
              <a:gd name="connsiteX5" fmla="*/ 0 w 1269403"/>
              <a:gd name="connsiteY5" fmla="*/ 629322 h 6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9403" h="629322">
                <a:moveTo>
                  <a:pt x="1269403" y="0"/>
                </a:moveTo>
                <a:cubicBezTo>
                  <a:pt x="1220545" y="11654"/>
                  <a:pt x="1171687" y="23308"/>
                  <a:pt x="1108038" y="48409"/>
                </a:cubicBezTo>
                <a:cubicBezTo>
                  <a:pt x="1044389" y="73510"/>
                  <a:pt x="966395" y="112955"/>
                  <a:pt x="887506" y="150607"/>
                </a:cubicBezTo>
                <a:cubicBezTo>
                  <a:pt x="808617" y="188259"/>
                  <a:pt x="743175" y="216946"/>
                  <a:pt x="634702" y="274320"/>
                </a:cubicBezTo>
                <a:cubicBezTo>
                  <a:pt x="526229" y="331694"/>
                  <a:pt x="236669" y="494852"/>
                  <a:pt x="236669" y="494852"/>
                </a:cubicBezTo>
                <a:lnTo>
                  <a:pt x="0" y="62932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Полилиния 35"/>
          <p:cNvSpPr/>
          <p:nvPr/>
        </p:nvSpPr>
        <p:spPr>
          <a:xfrm rot="10800000">
            <a:off x="9860998" y="2095994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Полилиния 39"/>
          <p:cNvSpPr/>
          <p:nvPr/>
        </p:nvSpPr>
        <p:spPr>
          <a:xfrm>
            <a:off x="1360171" y="5100638"/>
            <a:ext cx="1553528" cy="913448"/>
          </a:xfrm>
          <a:custGeom>
            <a:avLst/>
            <a:gdLst>
              <a:gd name="connsiteX0" fmla="*/ 0 w 1479550"/>
              <a:gd name="connsiteY0" fmla="*/ 869950 h 869950"/>
              <a:gd name="connsiteX1" fmla="*/ 203200 w 1479550"/>
              <a:gd name="connsiteY1" fmla="*/ 800100 h 869950"/>
              <a:gd name="connsiteX2" fmla="*/ 552450 w 1479550"/>
              <a:gd name="connsiteY2" fmla="*/ 615950 h 869950"/>
              <a:gd name="connsiteX3" fmla="*/ 939800 w 1479550"/>
              <a:gd name="connsiteY3" fmla="*/ 381000 h 869950"/>
              <a:gd name="connsiteX4" fmla="*/ 1250950 w 1479550"/>
              <a:gd name="connsiteY4" fmla="*/ 165100 h 869950"/>
              <a:gd name="connsiteX5" fmla="*/ 1479550 w 1479550"/>
              <a:gd name="connsiteY5" fmla="*/ 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869950">
                <a:moveTo>
                  <a:pt x="0" y="869950"/>
                </a:moveTo>
                <a:cubicBezTo>
                  <a:pt x="55562" y="856191"/>
                  <a:pt x="111125" y="842433"/>
                  <a:pt x="203200" y="800100"/>
                </a:cubicBezTo>
                <a:cubicBezTo>
                  <a:pt x="295275" y="757767"/>
                  <a:pt x="429683" y="685800"/>
                  <a:pt x="552450" y="615950"/>
                </a:cubicBezTo>
                <a:cubicBezTo>
                  <a:pt x="675217" y="546100"/>
                  <a:pt x="823383" y="456142"/>
                  <a:pt x="939800" y="381000"/>
                </a:cubicBezTo>
                <a:cubicBezTo>
                  <a:pt x="1056217" y="305858"/>
                  <a:pt x="1160992" y="228600"/>
                  <a:pt x="1250950" y="165100"/>
                </a:cubicBezTo>
                <a:cubicBezTo>
                  <a:pt x="1340908" y="101600"/>
                  <a:pt x="1410229" y="50800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Полилиния 40"/>
          <p:cNvSpPr/>
          <p:nvPr/>
        </p:nvSpPr>
        <p:spPr>
          <a:xfrm>
            <a:off x="233364" y="6860859"/>
            <a:ext cx="1560195" cy="906780"/>
          </a:xfrm>
          <a:custGeom>
            <a:avLst/>
            <a:gdLst>
              <a:gd name="connsiteX0" fmla="*/ 1485900 w 1485900"/>
              <a:gd name="connsiteY0" fmla="*/ 0 h 863600"/>
              <a:gd name="connsiteX1" fmla="*/ 1301750 w 1485900"/>
              <a:gd name="connsiteY1" fmla="*/ 57150 h 863600"/>
              <a:gd name="connsiteX2" fmla="*/ 1098550 w 1485900"/>
              <a:gd name="connsiteY2" fmla="*/ 158750 h 863600"/>
              <a:gd name="connsiteX3" fmla="*/ 800100 w 1485900"/>
              <a:gd name="connsiteY3" fmla="*/ 323850 h 863600"/>
              <a:gd name="connsiteX4" fmla="*/ 457200 w 1485900"/>
              <a:gd name="connsiteY4" fmla="*/ 546100 h 863600"/>
              <a:gd name="connsiteX5" fmla="*/ 0 w 1485900"/>
              <a:gd name="connsiteY5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5900" h="863600">
                <a:moveTo>
                  <a:pt x="1485900" y="0"/>
                </a:moveTo>
                <a:cubicBezTo>
                  <a:pt x="1426104" y="15346"/>
                  <a:pt x="1366308" y="30692"/>
                  <a:pt x="1301750" y="57150"/>
                </a:cubicBezTo>
                <a:cubicBezTo>
                  <a:pt x="1237192" y="83608"/>
                  <a:pt x="1182158" y="114300"/>
                  <a:pt x="1098550" y="158750"/>
                </a:cubicBezTo>
                <a:cubicBezTo>
                  <a:pt x="1014942" y="203200"/>
                  <a:pt x="906992" y="259292"/>
                  <a:pt x="800100" y="323850"/>
                </a:cubicBezTo>
                <a:cubicBezTo>
                  <a:pt x="693208" y="388408"/>
                  <a:pt x="590550" y="456142"/>
                  <a:pt x="457200" y="546100"/>
                </a:cubicBezTo>
                <a:cubicBezTo>
                  <a:pt x="323850" y="636058"/>
                  <a:pt x="161925" y="749829"/>
                  <a:pt x="0" y="86360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Полилиния 42"/>
          <p:cNvSpPr/>
          <p:nvPr/>
        </p:nvSpPr>
        <p:spPr>
          <a:xfrm rot="10800000">
            <a:off x="240031" y="519261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1355072" y="600564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олилиния 44"/>
          <p:cNvSpPr/>
          <p:nvPr/>
        </p:nvSpPr>
        <p:spPr>
          <a:xfrm>
            <a:off x="4447224" y="5073968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Полилиния 45"/>
          <p:cNvSpPr/>
          <p:nvPr/>
        </p:nvSpPr>
        <p:spPr>
          <a:xfrm>
            <a:off x="4447224" y="6096914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7" name="Полилиния 46"/>
          <p:cNvSpPr/>
          <p:nvPr/>
        </p:nvSpPr>
        <p:spPr>
          <a:xfrm rot="10800000">
            <a:off x="3445137" y="5100638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Полилиния 47"/>
          <p:cNvSpPr/>
          <p:nvPr/>
        </p:nvSpPr>
        <p:spPr>
          <a:xfrm rot="10800000">
            <a:off x="3588292" y="6799442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0" name="Полилиния 49"/>
          <p:cNvSpPr/>
          <p:nvPr/>
        </p:nvSpPr>
        <p:spPr>
          <a:xfrm>
            <a:off x="7567614" y="5087303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Полилиния 50"/>
          <p:cNvSpPr/>
          <p:nvPr/>
        </p:nvSpPr>
        <p:spPr>
          <a:xfrm>
            <a:off x="7567614" y="6146881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2" name="Полилиния 51"/>
          <p:cNvSpPr/>
          <p:nvPr/>
        </p:nvSpPr>
        <p:spPr>
          <a:xfrm rot="10800000">
            <a:off x="6669539" y="5073968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Полилиния 52"/>
          <p:cNvSpPr/>
          <p:nvPr/>
        </p:nvSpPr>
        <p:spPr>
          <a:xfrm rot="10800000">
            <a:off x="6846321" y="6663380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/>
          <p:nvPr/>
        </p:nvSpPr>
        <p:spPr>
          <a:xfrm>
            <a:off x="10754679" y="5100638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10748011" y="6279479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/>
          <p:nvPr/>
        </p:nvSpPr>
        <p:spPr>
          <a:xfrm rot="10800000">
            <a:off x="10112851" y="6447473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rot="10800000">
            <a:off x="9986168" y="5087128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blipFill>
                <a:blip r:embed="rId10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blipFill>
                <a:blip r:embed="rId11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blipFill>
                <a:blip r:embed="rId12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blipFill>
                <a:blip r:embed="rId13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blipFill>
                <a:blip r:embed="rId14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blipFill>
                <a:blip r:embed="rId15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blipFill>
                <a:blip r:embed="rId16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blipFill>
                <a:blip r:embed="rId17"/>
                <a:stretch>
                  <a:fillRect l="-8209" r="-895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150</Words>
  <Application>Microsoft Office PowerPoint</Application>
  <PresentationFormat>A3 (297x420 мм)</PresentationFormat>
  <Paragraphs>72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54</cp:revision>
  <dcterms:created xsi:type="dcterms:W3CDTF">2017-07-19T09:18:42Z</dcterms:created>
  <dcterms:modified xsi:type="dcterms:W3CDTF">2017-09-17T15:18:42Z</dcterms:modified>
</cp:coreProperties>
</file>