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12801600" cy="9601200" type="A3"/>
  <p:notesSz cx="6858000" cy="9144000"/>
  <p:defaultTextStyle>
    <a:defPPr>
      <a:defRPr lang="ru-RU"/>
    </a:defPPr>
    <a:lvl1pPr marL="0" algn="l" defTabSz="1226373" rtl="0" eaLnBrk="1" latinLnBrk="0" hangingPunct="1">
      <a:defRPr sz="2415" kern="1200">
        <a:solidFill>
          <a:schemeClr val="tx1"/>
        </a:solidFill>
        <a:latin typeface="+mn-lt"/>
        <a:ea typeface="+mn-ea"/>
        <a:cs typeface="+mn-cs"/>
      </a:defRPr>
    </a:lvl1pPr>
    <a:lvl2pPr marL="613187" algn="l" defTabSz="1226373" rtl="0" eaLnBrk="1" latinLnBrk="0" hangingPunct="1">
      <a:defRPr sz="2415" kern="1200">
        <a:solidFill>
          <a:schemeClr val="tx1"/>
        </a:solidFill>
        <a:latin typeface="+mn-lt"/>
        <a:ea typeface="+mn-ea"/>
        <a:cs typeface="+mn-cs"/>
      </a:defRPr>
    </a:lvl2pPr>
    <a:lvl3pPr marL="1226373" algn="l" defTabSz="1226373" rtl="0" eaLnBrk="1" latinLnBrk="0" hangingPunct="1">
      <a:defRPr sz="2415" kern="1200">
        <a:solidFill>
          <a:schemeClr val="tx1"/>
        </a:solidFill>
        <a:latin typeface="+mn-lt"/>
        <a:ea typeface="+mn-ea"/>
        <a:cs typeface="+mn-cs"/>
      </a:defRPr>
    </a:lvl3pPr>
    <a:lvl4pPr marL="1839561" algn="l" defTabSz="1226373" rtl="0" eaLnBrk="1" latinLnBrk="0" hangingPunct="1">
      <a:defRPr sz="2415" kern="1200">
        <a:solidFill>
          <a:schemeClr val="tx1"/>
        </a:solidFill>
        <a:latin typeface="+mn-lt"/>
        <a:ea typeface="+mn-ea"/>
        <a:cs typeface="+mn-cs"/>
      </a:defRPr>
    </a:lvl4pPr>
    <a:lvl5pPr marL="2452746" algn="l" defTabSz="1226373" rtl="0" eaLnBrk="1" latinLnBrk="0" hangingPunct="1">
      <a:defRPr sz="2415" kern="1200">
        <a:solidFill>
          <a:schemeClr val="tx1"/>
        </a:solidFill>
        <a:latin typeface="+mn-lt"/>
        <a:ea typeface="+mn-ea"/>
        <a:cs typeface="+mn-cs"/>
      </a:defRPr>
    </a:lvl5pPr>
    <a:lvl6pPr marL="3065934" algn="l" defTabSz="1226373" rtl="0" eaLnBrk="1" latinLnBrk="0" hangingPunct="1">
      <a:defRPr sz="2415" kern="1200">
        <a:solidFill>
          <a:schemeClr val="tx1"/>
        </a:solidFill>
        <a:latin typeface="+mn-lt"/>
        <a:ea typeface="+mn-ea"/>
        <a:cs typeface="+mn-cs"/>
      </a:defRPr>
    </a:lvl6pPr>
    <a:lvl7pPr marL="3679119" algn="l" defTabSz="1226373" rtl="0" eaLnBrk="1" latinLnBrk="0" hangingPunct="1">
      <a:defRPr sz="2415" kern="1200">
        <a:solidFill>
          <a:schemeClr val="tx1"/>
        </a:solidFill>
        <a:latin typeface="+mn-lt"/>
        <a:ea typeface="+mn-ea"/>
        <a:cs typeface="+mn-cs"/>
      </a:defRPr>
    </a:lvl7pPr>
    <a:lvl8pPr marL="4292307" algn="l" defTabSz="1226373" rtl="0" eaLnBrk="1" latinLnBrk="0" hangingPunct="1">
      <a:defRPr sz="2415" kern="1200">
        <a:solidFill>
          <a:schemeClr val="tx1"/>
        </a:solidFill>
        <a:latin typeface="+mn-lt"/>
        <a:ea typeface="+mn-ea"/>
        <a:cs typeface="+mn-cs"/>
      </a:defRPr>
    </a:lvl8pPr>
    <a:lvl9pPr marL="4905492" algn="l" defTabSz="1226373" rtl="0" eaLnBrk="1" latinLnBrk="0" hangingPunct="1">
      <a:defRPr sz="24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90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65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69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22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35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38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24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54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37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95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1CFC5-FEF9-4E1E-B162-222FAA77EDF6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65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1CFC5-FEF9-4E1E-B162-222FAA77EDF6}" type="datetimeFigureOut">
              <a:rPr lang="ru-RU" smtClean="0"/>
              <a:t>28.09.2017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D839-B86F-478D-8654-8D1E5A546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30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.png"/><Relationship Id="rId5" Type="http://schemas.openxmlformats.org/officeDocument/2006/relationships/image" Target="../media/image90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0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0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21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150.png"/><Relationship Id="rId2" Type="http://schemas.openxmlformats.org/officeDocument/2006/relationships/image" Target="../media/image36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34.png"/><Relationship Id="rId10" Type="http://schemas.openxmlformats.org/officeDocument/2006/relationships/image" Target="../media/image44.png"/><Relationship Id="rId19" Type="http://schemas.openxmlformats.org/officeDocument/2006/relationships/image" Target="../media/image27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3" Type="http://schemas.openxmlformats.org/officeDocument/2006/relationships/image" Target="../media/image51.png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60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7.png"/><Relationship Id="rId5" Type="http://schemas.openxmlformats.org/officeDocument/2006/relationships/image" Target="../media/image62.png"/><Relationship Id="rId15" Type="http://schemas.openxmlformats.org/officeDocument/2006/relationships/image" Target="../media/image71.png"/><Relationship Id="rId10" Type="http://schemas.openxmlformats.org/officeDocument/2006/relationships/image" Target="../media/image660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Полилиния 86"/>
          <p:cNvSpPr/>
          <p:nvPr/>
        </p:nvSpPr>
        <p:spPr>
          <a:xfrm rot="1742781">
            <a:off x="8517080" y="3835104"/>
            <a:ext cx="3000348" cy="131513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57" name="Полилиния 156"/>
          <p:cNvSpPr/>
          <p:nvPr/>
        </p:nvSpPr>
        <p:spPr>
          <a:xfrm rot="1742781">
            <a:off x="4343611" y="3841231"/>
            <a:ext cx="3000348" cy="131513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52" name="Полилиния 151"/>
          <p:cNvSpPr/>
          <p:nvPr/>
        </p:nvSpPr>
        <p:spPr>
          <a:xfrm rot="4345046">
            <a:off x="21289" y="3629144"/>
            <a:ext cx="2072338" cy="109890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53" name="Полилиния 152"/>
          <p:cNvSpPr/>
          <p:nvPr/>
        </p:nvSpPr>
        <p:spPr>
          <a:xfrm rot="3419358">
            <a:off x="1207302" y="3222298"/>
            <a:ext cx="1301888" cy="112616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54" name="Полилиния 153"/>
          <p:cNvSpPr/>
          <p:nvPr/>
        </p:nvSpPr>
        <p:spPr>
          <a:xfrm rot="3419358">
            <a:off x="1904114" y="6002220"/>
            <a:ext cx="1301888" cy="112616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55" name="Полилиния 154"/>
          <p:cNvSpPr/>
          <p:nvPr/>
        </p:nvSpPr>
        <p:spPr>
          <a:xfrm rot="4345046">
            <a:off x="2296336" y="5594485"/>
            <a:ext cx="2072338" cy="109890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" name="Прямоугольник 3"/>
          <p:cNvSpPr>
            <a:spLocks noChangeAspect="1"/>
          </p:cNvSpPr>
          <p:nvPr/>
        </p:nvSpPr>
        <p:spPr>
          <a:xfrm>
            <a:off x="116771" y="2595177"/>
            <a:ext cx="4140007" cy="4140007"/>
          </a:xfrm>
          <a:prstGeom prst="rect">
            <a:avLst/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7" name="Овал 6"/>
          <p:cNvSpPr/>
          <p:nvPr/>
        </p:nvSpPr>
        <p:spPr>
          <a:xfrm>
            <a:off x="2109577" y="3783986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" name="Овал 7"/>
          <p:cNvSpPr/>
          <p:nvPr/>
        </p:nvSpPr>
        <p:spPr>
          <a:xfrm>
            <a:off x="1319495" y="4560553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" name="Овал 8"/>
          <p:cNvSpPr/>
          <p:nvPr/>
        </p:nvSpPr>
        <p:spPr>
          <a:xfrm>
            <a:off x="2917369" y="4575067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0" name="Овал 9"/>
          <p:cNvSpPr/>
          <p:nvPr/>
        </p:nvSpPr>
        <p:spPr>
          <a:xfrm>
            <a:off x="2116637" y="5391441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12" name="Прямая соединительная линия 11"/>
          <p:cNvCxnSpPr>
            <a:stCxn id="7" idx="4"/>
            <a:endCxn id="10" idx="0"/>
          </p:cNvCxnSpPr>
          <p:nvPr/>
        </p:nvCxnSpPr>
        <p:spPr>
          <a:xfrm>
            <a:off x="2185177" y="3935186"/>
            <a:ext cx="7060" cy="1456255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1430230" y="4657819"/>
            <a:ext cx="151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олилиния 39"/>
          <p:cNvSpPr>
            <a:spLocks/>
          </p:cNvSpPr>
          <p:nvPr/>
        </p:nvSpPr>
        <p:spPr>
          <a:xfrm rot="5400000" flipH="1" flipV="1">
            <a:off x="283151" y="3553643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V="1">
            <a:off x="216072" y="4649727"/>
            <a:ext cx="113400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2992968" y="4653561"/>
            <a:ext cx="113400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 flipV="1">
            <a:off x="2181077" y="2679730"/>
            <a:ext cx="0" cy="11718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H="1" flipV="1">
            <a:off x="2189853" y="5481990"/>
            <a:ext cx="0" cy="11718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олилиния 51"/>
          <p:cNvSpPr/>
          <p:nvPr/>
        </p:nvSpPr>
        <p:spPr>
          <a:xfrm>
            <a:off x="192559" y="3495675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53" name="Полилиния 52"/>
          <p:cNvSpPr/>
          <p:nvPr/>
        </p:nvSpPr>
        <p:spPr>
          <a:xfrm flipH="1">
            <a:off x="2195959" y="3495675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54" name="Полилиния 53"/>
          <p:cNvSpPr>
            <a:spLocks/>
          </p:cNvSpPr>
          <p:nvPr/>
        </p:nvSpPr>
        <p:spPr>
          <a:xfrm rot="5400000" flipH="1">
            <a:off x="3077311" y="3559645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55" name="Полилиния 54"/>
          <p:cNvSpPr>
            <a:spLocks/>
          </p:cNvSpPr>
          <p:nvPr/>
        </p:nvSpPr>
        <p:spPr>
          <a:xfrm>
            <a:off x="2188898" y="2686791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56" name="Полилиния 55"/>
          <p:cNvSpPr>
            <a:spLocks/>
          </p:cNvSpPr>
          <p:nvPr/>
        </p:nvSpPr>
        <p:spPr>
          <a:xfrm rot="5400000" flipV="1">
            <a:off x="279696" y="4574011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57" name="Полилиния 56"/>
          <p:cNvSpPr/>
          <p:nvPr/>
        </p:nvSpPr>
        <p:spPr>
          <a:xfrm flipV="1">
            <a:off x="188837" y="5213005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58" name="Полилиния 57"/>
          <p:cNvSpPr/>
          <p:nvPr/>
        </p:nvSpPr>
        <p:spPr>
          <a:xfrm flipH="1" flipV="1">
            <a:off x="2192238" y="5213005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59" name="Полилиния 58"/>
          <p:cNvSpPr>
            <a:spLocks/>
          </p:cNvSpPr>
          <p:nvPr/>
        </p:nvSpPr>
        <p:spPr>
          <a:xfrm flipH="1">
            <a:off x="1157755" y="2687786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60" name="Полилиния 59"/>
          <p:cNvSpPr>
            <a:spLocks/>
          </p:cNvSpPr>
          <p:nvPr/>
        </p:nvSpPr>
        <p:spPr>
          <a:xfrm flipV="1">
            <a:off x="2192237" y="5451471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61" name="Полилиния 60"/>
          <p:cNvSpPr>
            <a:spLocks/>
          </p:cNvSpPr>
          <p:nvPr/>
        </p:nvSpPr>
        <p:spPr>
          <a:xfrm flipH="1" flipV="1">
            <a:off x="1168154" y="5452467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62" name="Полилиния 61"/>
          <p:cNvSpPr>
            <a:spLocks/>
          </p:cNvSpPr>
          <p:nvPr/>
        </p:nvSpPr>
        <p:spPr>
          <a:xfrm rot="5400000">
            <a:off x="3077500" y="4582969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63" name="Полилиния 62"/>
          <p:cNvSpPr/>
          <p:nvPr/>
        </p:nvSpPr>
        <p:spPr>
          <a:xfrm rot="16200000" flipH="1" flipV="1">
            <a:off x="2069627" y="3354020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64" name="Полилиния 63"/>
          <p:cNvSpPr/>
          <p:nvPr/>
        </p:nvSpPr>
        <p:spPr>
          <a:xfrm rot="16200000" flipV="1">
            <a:off x="2066869" y="5362613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65" name="Полилиния 64"/>
          <p:cNvSpPr/>
          <p:nvPr/>
        </p:nvSpPr>
        <p:spPr>
          <a:xfrm rot="16200000" flipH="1">
            <a:off x="314193" y="3354019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66" name="Полилиния 65"/>
          <p:cNvSpPr/>
          <p:nvPr/>
        </p:nvSpPr>
        <p:spPr>
          <a:xfrm rot="16200000">
            <a:off x="311152" y="5362678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97" name="Прямоугольник 96"/>
          <p:cNvSpPr>
            <a:spLocks noChangeAspect="1"/>
          </p:cNvSpPr>
          <p:nvPr/>
        </p:nvSpPr>
        <p:spPr>
          <a:xfrm>
            <a:off x="4329092" y="2595177"/>
            <a:ext cx="4140007" cy="4140007"/>
          </a:xfrm>
          <a:prstGeom prst="rect">
            <a:avLst/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98" name="Овал 97"/>
          <p:cNvSpPr/>
          <p:nvPr/>
        </p:nvSpPr>
        <p:spPr>
          <a:xfrm>
            <a:off x="6321898" y="3783986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9" name="Овал 98"/>
          <p:cNvSpPr/>
          <p:nvPr/>
        </p:nvSpPr>
        <p:spPr>
          <a:xfrm>
            <a:off x="5502788" y="4560553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00" name="Овал 99"/>
          <p:cNvSpPr/>
          <p:nvPr/>
        </p:nvSpPr>
        <p:spPr>
          <a:xfrm>
            <a:off x="7129690" y="4575067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01" name="Овал 100"/>
          <p:cNvSpPr/>
          <p:nvPr/>
        </p:nvSpPr>
        <p:spPr>
          <a:xfrm>
            <a:off x="6328958" y="5405955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04" name="Полилиния 103"/>
          <p:cNvSpPr>
            <a:spLocks/>
          </p:cNvSpPr>
          <p:nvPr/>
        </p:nvSpPr>
        <p:spPr>
          <a:xfrm rot="5400000" flipH="1" flipV="1">
            <a:off x="4495472" y="3553643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cxnSp>
        <p:nvCxnSpPr>
          <p:cNvPr id="105" name="Прямая соединительная линия 104"/>
          <p:cNvCxnSpPr/>
          <p:nvPr/>
        </p:nvCxnSpPr>
        <p:spPr>
          <a:xfrm flipV="1">
            <a:off x="4428393" y="4649727"/>
            <a:ext cx="113400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 flipV="1">
            <a:off x="7205289" y="4653561"/>
            <a:ext cx="113400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 flipH="1" flipV="1">
            <a:off x="6393398" y="2679730"/>
            <a:ext cx="0" cy="11718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 flipH="1" flipV="1">
            <a:off x="6402174" y="5481990"/>
            <a:ext cx="0" cy="11718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Полилиния 110"/>
          <p:cNvSpPr>
            <a:spLocks/>
          </p:cNvSpPr>
          <p:nvPr/>
        </p:nvSpPr>
        <p:spPr>
          <a:xfrm rot="5400000" flipH="1">
            <a:off x="7289632" y="3559645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12" name="Полилиния 111"/>
          <p:cNvSpPr>
            <a:spLocks/>
          </p:cNvSpPr>
          <p:nvPr/>
        </p:nvSpPr>
        <p:spPr>
          <a:xfrm>
            <a:off x="6401219" y="2686791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13" name="Полилиния 112"/>
          <p:cNvSpPr>
            <a:spLocks/>
          </p:cNvSpPr>
          <p:nvPr/>
        </p:nvSpPr>
        <p:spPr>
          <a:xfrm rot="5400000" flipV="1">
            <a:off x="4492017" y="4574011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16" name="Полилиния 115"/>
          <p:cNvSpPr>
            <a:spLocks/>
          </p:cNvSpPr>
          <p:nvPr/>
        </p:nvSpPr>
        <p:spPr>
          <a:xfrm flipH="1">
            <a:off x="5370076" y="2687786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17" name="Полилиния 116"/>
          <p:cNvSpPr>
            <a:spLocks/>
          </p:cNvSpPr>
          <p:nvPr/>
        </p:nvSpPr>
        <p:spPr>
          <a:xfrm flipV="1">
            <a:off x="6404558" y="5451471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18" name="Полилиния 117"/>
          <p:cNvSpPr>
            <a:spLocks/>
          </p:cNvSpPr>
          <p:nvPr/>
        </p:nvSpPr>
        <p:spPr>
          <a:xfrm flipH="1" flipV="1">
            <a:off x="5380475" y="5452467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19" name="Полилиния 118"/>
          <p:cNvSpPr>
            <a:spLocks/>
          </p:cNvSpPr>
          <p:nvPr/>
        </p:nvSpPr>
        <p:spPr>
          <a:xfrm rot="5400000">
            <a:off x="7289820" y="4582969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25" name="Прямоугольник 124"/>
          <p:cNvSpPr>
            <a:spLocks noChangeAspect="1"/>
          </p:cNvSpPr>
          <p:nvPr/>
        </p:nvSpPr>
        <p:spPr>
          <a:xfrm>
            <a:off x="8519837" y="2595177"/>
            <a:ext cx="4140007" cy="4140007"/>
          </a:xfrm>
          <a:prstGeom prst="rect">
            <a:avLst/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26" name="Овал 125"/>
          <p:cNvSpPr/>
          <p:nvPr/>
        </p:nvSpPr>
        <p:spPr>
          <a:xfrm>
            <a:off x="10512643" y="3783986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27" name="Овал 126"/>
          <p:cNvSpPr/>
          <p:nvPr/>
        </p:nvSpPr>
        <p:spPr>
          <a:xfrm>
            <a:off x="9693533" y="4560553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28" name="Овал 127"/>
          <p:cNvSpPr/>
          <p:nvPr/>
        </p:nvSpPr>
        <p:spPr>
          <a:xfrm>
            <a:off x="11320435" y="4575067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29" name="Овал 128"/>
          <p:cNvSpPr/>
          <p:nvPr/>
        </p:nvSpPr>
        <p:spPr>
          <a:xfrm>
            <a:off x="10519704" y="5391441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32" name="Полилиния 131"/>
          <p:cNvSpPr>
            <a:spLocks/>
          </p:cNvSpPr>
          <p:nvPr/>
        </p:nvSpPr>
        <p:spPr>
          <a:xfrm rot="5400000" flipH="1" flipV="1">
            <a:off x="8686217" y="3553643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cxnSp>
        <p:nvCxnSpPr>
          <p:cNvPr id="133" name="Прямая соединительная линия 132"/>
          <p:cNvCxnSpPr/>
          <p:nvPr/>
        </p:nvCxnSpPr>
        <p:spPr>
          <a:xfrm flipV="1">
            <a:off x="8619138" y="4649727"/>
            <a:ext cx="113400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/>
          <p:nvPr/>
        </p:nvCxnSpPr>
        <p:spPr>
          <a:xfrm flipV="1">
            <a:off x="11396034" y="4653561"/>
            <a:ext cx="113400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/>
          <p:nvPr/>
        </p:nvCxnSpPr>
        <p:spPr>
          <a:xfrm flipH="1" flipV="1">
            <a:off x="10584143" y="2679730"/>
            <a:ext cx="0" cy="11718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/>
          <p:nvPr/>
        </p:nvCxnSpPr>
        <p:spPr>
          <a:xfrm flipH="1" flipV="1">
            <a:off x="10592919" y="5481990"/>
            <a:ext cx="0" cy="117180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олилиния 138"/>
          <p:cNvSpPr>
            <a:spLocks/>
          </p:cNvSpPr>
          <p:nvPr/>
        </p:nvSpPr>
        <p:spPr>
          <a:xfrm rot="5400000" flipH="1">
            <a:off x="11480377" y="3559645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41" name="Полилиния 140"/>
          <p:cNvSpPr>
            <a:spLocks/>
          </p:cNvSpPr>
          <p:nvPr/>
        </p:nvSpPr>
        <p:spPr>
          <a:xfrm rot="5400000" flipV="1">
            <a:off x="8682762" y="4574011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47" name="Полилиния 146"/>
          <p:cNvSpPr>
            <a:spLocks/>
          </p:cNvSpPr>
          <p:nvPr/>
        </p:nvSpPr>
        <p:spPr>
          <a:xfrm rot="5400000">
            <a:off x="11480566" y="4582969"/>
            <a:ext cx="1020600" cy="1171800"/>
          </a:xfrm>
          <a:custGeom>
            <a:avLst/>
            <a:gdLst>
              <a:gd name="connsiteX0" fmla="*/ 0 w 963827"/>
              <a:gd name="connsiteY0" fmla="*/ 1161535 h 1161535"/>
              <a:gd name="connsiteX1" fmla="*/ 345990 w 963827"/>
              <a:gd name="connsiteY1" fmla="*/ 889687 h 1161535"/>
              <a:gd name="connsiteX2" fmla="*/ 654908 w 963827"/>
              <a:gd name="connsiteY2" fmla="*/ 556054 h 1161535"/>
              <a:gd name="connsiteX3" fmla="*/ 902044 w 963827"/>
              <a:gd name="connsiteY3" fmla="*/ 185352 h 1161535"/>
              <a:gd name="connsiteX4" fmla="*/ 963827 w 963827"/>
              <a:gd name="connsiteY4" fmla="*/ 0 h 1161535"/>
              <a:gd name="connsiteX0" fmla="*/ 0 w 976080"/>
              <a:gd name="connsiteY0" fmla="*/ 1161535 h 1161535"/>
              <a:gd name="connsiteX1" fmla="*/ 345990 w 976080"/>
              <a:gd name="connsiteY1" fmla="*/ 889687 h 1161535"/>
              <a:gd name="connsiteX2" fmla="*/ 654908 w 976080"/>
              <a:gd name="connsiteY2" fmla="*/ 556054 h 1161535"/>
              <a:gd name="connsiteX3" fmla="*/ 902044 w 976080"/>
              <a:gd name="connsiteY3" fmla="*/ 185352 h 1161535"/>
              <a:gd name="connsiteX4" fmla="*/ 976080 w 976080"/>
              <a:gd name="connsiteY4" fmla="*/ 0 h 1161535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902044 w 1009137"/>
              <a:gd name="connsiteY3" fmla="*/ 157414 h 1133597"/>
              <a:gd name="connsiteX4" fmla="*/ 1009137 w 1009137"/>
              <a:gd name="connsiteY4" fmla="*/ 0 h 1133597"/>
              <a:gd name="connsiteX0" fmla="*/ 0 w 1009137"/>
              <a:gd name="connsiteY0" fmla="*/ 1133597 h 1133597"/>
              <a:gd name="connsiteX1" fmla="*/ 345990 w 1009137"/>
              <a:gd name="connsiteY1" fmla="*/ 861749 h 1133597"/>
              <a:gd name="connsiteX2" fmla="*/ 654908 w 1009137"/>
              <a:gd name="connsiteY2" fmla="*/ 528116 h 1133597"/>
              <a:gd name="connsiteX3" fmla="*/ 861902 w 1009137"/>
              <a:gd name="connsiteY3" fmla="*/ 234245 h 1133597"/>
              <a:gd name="connsiteX4" fmla="*/ 1009137 w 1009137"/>
              <a:gd name="connsiteY4" fmla="*/ 0 h 1133597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4908 w 1013858"/>
              <a:gd name="connsiteY2" fmla="*/ 525789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45990 w 1013858"/>
              <a:gd name="connsiteY1" fmla="*/ 859422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52547 w 1013858"/>
              <a:gd name="connsiteY2" fmla="*/ 523461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61902 w 1013858"/>
              <a:gd name="connsiteY3" fmla="*/ 231918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5463 w 1013858"/>
              <a:gd name="connsiteY2" fmla="*/ 516477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9542 w 1013858"/>
              <a:gd name="connsiteY3" fmla="*/ 224933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40741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2605 h 1131270"/>
              <a:gd name="connsiteX4" fmla="*/ 1013858 w 1013858"/>
              <a:gd name="connsiteY4" fmla="*/ 0 h 1131270"/>
              <a:gd name="connsiteX0" fmla="*/ 0 w 1013858"/>
              <a:gd name="connsiteY0" fmla="*/ 1131270 h 1131270"/>
              <a:gd name="connsiteX1" fmla="*/ 336545 w 1013858"/>
              <a:gd name="connsiteY1" fmla="*/ 850109 h 1131270"/>
              <a:gd name="connsiteX2" fmla="*/ 638380 w 1013858"/>
              <a:gd name="connsiteY2" fmla="*/ 514150 h 1131270"/>
              <a:gd name="connsiteX3" fmla="*/ 854821 w 1013858"/>
              <a:gd name="connsiteY3" fmla="*/ 224933 h 1131270"/>
              <a:gd name="connsiteX4" fmla="*/ 1013858 w 1013858"/>
              <a:gd name="connsiteY4" fmla="*/ 0 h 113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858" h="1131270">
                <a:moveTo>
                  <a:pt x="0" y="1131270"/>
                </a:moveTo>
                <a:cubicBezTo>
                  <a:pt x="118419" y="1045802"/>
                  <a:pt x="230148" y="952962"/>
                  <a:pt x="336545" y="850109"/>
                </a:cubicBezTo>
                <a:cubicBezTo>
                  <a:pt x="442942" y="747256"/>
                  <a:pt x="552001" y="618346"/>
                  <a:pt x="638380" y="514150"/>
                </a:cubicBezTo>
                <a:cubicBezTo>
                  <a:pt x="724759" y="409954"/>
                  <a:pt x="792241" y="310625"/>
                  <a:pt x="854821" y="224933"/>
                </a:cubicBezTo>
                <a:cubicBezTo>
                  <a:pt x="917401" y="139241"/>
                  <a:pt x="992180" y="32369"/>
                  <a:pt x="1013858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48" name="Полилиния 147"/>
          <p:cNvSpPr/>
          <p:nvPr/>
        </p:nvSpPr>
        <p:spPr>
          <a:xfrm rot="16200000" flipH="1" flipV="1">
            <a:off x="10472693" y="3354020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49" name="Полилиния 148"/>
          <p:cNvSpPr/>
          <p:nvPr/>
        </p:nvSpPr>
        <p:spPr>
          <a:xfrm rot="16200000" flipV="1">
            <a:off x="10469935" y="5362613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50" name="Полилиния 149"/>
          <p:cNvSpPr/>
          <p:nvPr/>
        </p:nvSpPr>
        <p:spPr>
          <a:xfrm rot="16200000" flipH="1">
            <a:off x="8717259" y="3354019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51" name="Полилиния 150"/>
          <p:cNvSpPr/>
          <p:nvPr/>
        </p:nvSpPr>
        <p:spPr>
          <a:xfrm rot="16200000">
            <a:off x="8714218" y="5362678"/>
            <a:ext cx="2003400" cy="604800"/>
          </a:xfrm>
          <a:custGeom>
            <a:avLst/>
            <a:gdLst>
              <a:gd name="connsiteX0" fmla="*/ 1890584 w 1890584"/>
              <a:gd name="connsiteY0" fmla="*/ 370702 h 569377"/>
              <a:gd name="connsiteX1" fmla="*/ 1705233 w 1890584"/>
              <a:gd name="connsiteY1" fmla="*/ 457200 h 569377"/>
              <a:gd name="connsiteX2" fmla="*/ 1495168 w 1890584"/>
              <a:gd name="connsiteY2" fmla="*/ 531340 h 569377"/>
              <a:gd name="connsiteX3" fmla="*/ 1186249 w 1890584"/>
              <a:gd name="connsiteY3" fmla="*/ 568410 h 569377"/>
              <a:gd name="connsiteX4" fmla="*/ 827903 w 1890584"/>
              <a:gd name="connsiteY4" fmla="*/ 494270 h 569377"/>
              <a:gd name="connsiteX5" fmla="*/ 333633 w 1890584"/>
              <a:gd name="connsiteY5" fmla="*/ 234778 h 569377"/>
              <a:gd name="connsiteX6" fmla="*/ 0 w 1890584"/>
              <a:gd name="connsiteY6" fmla="*/ 0 h 569377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83"/>
              <a:gd name="connsiteX1" fmla="*/ 1700471 w 1885822"/>
              <a:gd name="connsiteY1" fmla="*/ 431006 h 543183"/>
              <a:gd name="connsiteX2" fmla="*/ 1490406 w 1885822"/>
              <a:gd name="connsiteY2" fmla="*/ 505146 h 543183"/>
              <a:gd name="connsiteX3" fmla="*/ 1181487 w 1885822"/>
              <a:gd name="connsiteY3" fmla="*/ 542216 h 543183"/>
              <a:gd name="connsiteX4" fmla="*/ 823141 w 1885822"/>
              <a:gd name="connsiteY4" fmla="*/ 468076 h 543183"/>
              <a:gd name="connsiteX5" fmla="*/ 328871 w 1885822"/>
              <a:gd name="connsiteY5" fmla="*/ 208584 h 543183"/>
              <a:gd name="connsiteX6" fmla="*/ 0 w 1885822"/>
              <a:gd name="connsiteY6" fmla="*/ 0 h 543183"/>
              <a:gd name="connsiteX0" fmla="*/ 1885822 w 1885822"/>
              <a:gd name="connsiteY0" fmla="*/ 344508 h 543137"/>
              <a:gd name="connsiteX1" fmla="*/ 1707615 w 1885822"/>
              <a:gd name="connsiteY1" fmla="*/ 440531 h 543137"/>
              <a:gd name="connsiteX2" fmla="*/ 1490406 w 1885822"/>
              <a:gd name="connsiteY2" fmla="*/ 505146 h 543137"/>
              <a:gd name="connsiteX3" fmla="*/ 1181487 w 1885822"/>
              <a:gd name="connsiteY3" fmla="*/ 542216 h 543137"/>
              <a:gd name="connsiteX4" fmla="*/ 823141 w 1885822"/>
              <a:gd name="connsiteY4" fmla="*/ 468076 h 543137"/>
              <a:gd name="connsiteX5" fmla="*/ 328871 w 1885822"/>
              <a:gd name="connsiteY5" fmla="*/ 208584 h 543137"/>
              <a:gd name="connsiteX6" fmla="*/ 0 w 1885822"/>
              <a:gd name="connsiteY6" fmla="*/ 0 h 543137"/>
              <a:gd name="connsiteX0" fmla="*/ 1885822 w 1885822"/>
              <a:gd name="connsiteY0" fmla="*/ 344508 h 543768"/>
              <a:gd name="connsiteX1" fmla="*/ 1707615 w 1885822"/>
              <a:gd name="connsiteY1" fmla="*/ 440531 h 543768"/>
              <a:gd name="connsiteX2" fmla="*/ 1490406 w 1885822"/>
              <a:gd name="connsiteY2" fmla="*/ 512289 h 543768"/>
              <a:gd name="connsiteX3" fmla="*/ 1181487 w 1885822"/>
              <a:gd name="connsiteY3" fmla="*/ 542216 h 543768"/>
              <a:gd name="connsiteX4" fmla="*/ 823141 w 1885822"/>
              <a:gd name="connsiteY4" fmla="*/ 468076 h 543768"/>
              <a:gd name="connsiteX5" fmla="*/ 328871 w 1885822"/>
              <a:gd name="connsiteY5" fmla="*/ 208584 h 543768"/>
              <a:gd name="connsiteX6" fmla="*/ 0 w 1885822"/>
              <a:gd name="connsiteY6" fmla="*/ 0 h 543768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3686"/>
              <a:gd name="connsiteX1" fmla="*/ 1717140 w 1885822"/>
              <a:gd name="connsiteY1" fmla="*/ 450056 h 543686"/>
              <a:gd name="connsiteX2" fmla="*/ 1490406 w 1885822"/>
              <a:gd name="connsiteY2" fmla="*/ 512289 h 543686"/>
              <a:gd name="connsiteX3" fmla="*/ 1181487 w 1885822"/>
              <a:gd name="connsiteY3" fmla="*/ 542216 h 543686"/>
              <a:gd name="connsiteX4" fmla="*/ 823141 w 1885822"/>
              <a:gd name="connsiteY4" fmla="*/ 468076 h 543686"/>
              <a:gd name="connsiteX5" fmla="*/ 328871 w 1885822"/>
              <a:gd name="connsiteY5" fmla="*/ 208584 h 543686"/>
              <a:gd name="connsiteX6" fmla="*/ 0 w 1885822"/>
              <a:gd name="connsiteY6" fmla="*/ 0 h 543686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4610"/>
              <a:gd name="connsiteX1" fmla="*/ 1717140 w 1885822"/>
              <a:gd name="connsiteY1" fmla="*/ 450056 h 544610"/>
              <a:gd name="connsiteX2" fmla="*/ 1492788 w 1885822"/>
              <a:gd name="connsiteY2" fmla="*/ 519433 h 544610"/>
              <a:gd name="connsiteX3" fmla="*/ 1181487 w 1885822"/>
              <a:gd name="connsiteY3" fmla="*/ 542216 h 544610"/>
              <a:gd name="connsiteX4" fmla="*/ 823141 w 1885822"/>
              <a:gd name="connsiteY4" fmla="*/ 468076 h 544610"/>
              <a:gd name="connsiteX5" fmla="*/ 328871 w 1885822"/>
              <a:gd name="connsiteY5" fmla="*/ 208584 h 544610"/>
              <a:gd name="connsiteX6" fmla="*/ 0 w 1885822"/>
              <a:gd name="connsiteY6" fmla="*/ 0 h 544610"/>
              <a:gd name="connsiteX0" fmla="*/ 1885822 w 1885822"/>
              <a:gd name="connsiteY0" fmla="*/ 344508 h 549032"/>
              <a:gd name="connsiteX1" fmla="*/ 1717140 w 1885822"/>
              <a:gd name="connsiteY1" fmla="*/ 450056 h 549032"/>
              <a:gd name="connsiteX2" fmla="*/ 1492788 w 1885822"/>
              <a:gd name="connsiteY2" fmla="*/ 519433 h 549032"/>
              <a:gd name="connsiteX3" fmla="*/ 1181487 w 1885822"/>
              <a:gd name="connsiteY3" fmla="*/ 546979 h 549032"/>
              <a:gd name="connsiteX4" fmla="*/ 823141 w 1885822"/>
              <a:gd name="connsiteY4" fmla="*/ 468076 h 549032"/>
              <a:gd name="connsiteX5" fmla="*/ 328871 w 1885822"/>
              <a:gd name="connsiteY5" fmla="*/ 208584 h 549032"/>
              <a:gd name="connsiteX6" fmla="*/ 0 w 1885822"/>
              <a:gd name="connsiteY6" fmla="*/ 0 h 549032"/>
              <a:gd name="connsiteX0" fmla="*/ 1885822 w 1885822"/>
              <a:gd name="connsiteY0" fmla="*/ 344508 h 549367"/>
              <a:gd name="connsiteX1" fmla="*/ 1717140 w 1885822"/>
              <a:gd name="connsiteY1" fmla="*/ 450056 h 549367"/>
              <a:gd name="connsiteX2" fmla="*/ 1492788 w 1885822"/>
              <a:gd name="connsiteY2" fmla="*/ 521814 h 549367"/>
              <a:gd name="connsiteX3" fmla="*/ 1181487 w 1885822"/>
              <a:gd name="connsiteY3" fmla="*/ 546979 h 549367"/>
              <a:gd name="connsiteX4" fmla="*/ 823141 w 1885822"/>
              <a:gd name="connsiteY4" fmla="*/ 468076 h 549367"/>
              <a:gd name="connsiteX5" fmla="*/ 328871 w 1885822"/>
              <a:gd name="connsiteY5" fmla="*/ 208584 h 549367"/>
              <a:gd name="connsiteX6" fmla="*/ 0 w 1885822"/>
              <a:gd name="connsiteY6" fmla="*/ 0 h 549367"/>
              <a:gd name="connsiteX0" fmla="*/ 1885822 w 1885822"/>
              <a:gd name="connsiteY0" fmla="*/ 344508 h 549580"/>
              <a:gd name="connsiteX1" fmla="*/ 1717140 w 1885822"/>
              <a:gd name="connsiteY1" fmla="*/ 450056 h 549580"/>
              <a:gd name="connsiteX2" fmla="*/ 1492788 w 1885822"/>
              <a:gd name="connsiteY2" fmla="*/ 521814 h 549580"/>
              <a:gd name="connsiteX3" fmla="*/ 1181487 w 1885822"/>
              <a:gd name="connsiteY3" fmla="*/ 546979 h 549580"/>
              <a:gd name="connsiteX4" fmla="*/ 823141 w 1885822"/>
              <a:gd name="connsiteY4" fmla="*/ 468076 h 549580"/>
              <a:gd name="connsiteX5" fmla="*/ 328871 w 1885822"/>
              <a:gd name="connsiteY5" fmla="*/ 208584 h 549580"/>
              <a:gd name="connsiteX6" fmla="*/ 0 w 1885822"/>
              <a:gd name="connsiteY6" fmla="*/ 0 h 549580"/>
              <a:gd name="connsiteX0" fmla="*/ 1885822 w 1885822"/>
              <a:gd name="connsiteY0" fmla="*/ 344508 h 558333"/>
              <a:gd name="connsiteX1" fmla="*/ 1717140 w 1885822"/>
              <a:gd name="connsiteY1" fmla="*/ 450056 h 558333"/>
              <a:gd name="connsiteX2" fmla="*/ 1492788 w 1885822"/>
              <a:gd name="connsiteY2" fmla="*/ 521814 h 558333"/>
              <a:gd name="connsiteX3" fmla="*/ 1181487 w 1885822"/>
              <a:gd name="connsiteY3" fmla="*/ 556504 h 558333"/>
              <a:gd name="connsiteX4" fmla="*/ 823141 w 1885822"/>
              <a:gd name="connsiteY4" fmla="*/ 468076 h 558333"/>
              <a:gd name="connsiteX5" fmla="*/ 328871 w 1885822"/>
              <a:gd name="connsiteY5" fmla="*/ 208584 h 558333"/>
              <a:gd name="connsiteX6" fmla="*/ 0 w 1885822"/>
              <a:gd name="connsiteY6" fmla="*/ 0 h 558333"/>
              <a:gd name="connsiteX0" fmla="*/ 1885822 w 1885822"/>
              <a:gd name="connsiteY0" fmla="*/ 344508 h 559250"/>
              <a:gd name="connsiteX1" fmla="*/ 1717140 w 1885822"/>
              <a:gd name="connsiteY1" fmla="*/ 450056 h 559250"/>
              <a:gd name="connsiteX2" fmla="*/ 1495169 w 1885822"/>
              <a:gd name="connsiteY2" fmla="*/ 528958 h 559250"/>
              <a:gd name="connsiteX3" fmla="*/ 1181487 w 1885822"/>
              <a:gd name="connsiteY3" fmla="*/ 556504 h 559250"/>
              <a:gd name="connsiteX4" fmla="*/ 823141 w 1885822"/>
              <a:gd name="connsiteY4" fmla="*/ 468076 h 559250"/>
              <a:gd name="connsiteX5" fmla="*/ 328871 w 1885822"/>
              <a:gd name="connsiteY5" fmla="*/ 208584 h 559250"/>
              <a:gd name="connsiteX6" fmla="*/ 0 w 1885822"/>
              <a:gd name="connsiteY6" fmla="*/ 0 h 559250"/>
              <a:gd name="connsiteX0" fmla="*/ 1885822 w 1885822"/>
              <a:gd name="connsiteY0" fmla="*/ 344508 h 559714"/>
              <a:gd name="connsiteX1" fmla="*/ 1717140 w 1885822"/>
              <a:gd name="connsiteY1" fmla="*/ 450056 h 559714"/>
              <a:gd name="connsiteX2" fmla="*/ 1495169 w 1885822"/>
              <a:gd name="connsiteY2" fmla="*/ 528958 h 559714"/>
              <a:gd name="connsiteX3" fmla="*/ 1181487 w 1885822"/>
              <a:gd name="connsiteY3" fmla="*/ 556504 h 559714"/>
              <a:gd name="connsiteX4" fmla="*/ 823141 w 1885822"/>
              <a:gd name="connsiteY4" fmla="*/ 468076 h 559714"/>
              <a:gd name="connsiteX5" fmla="*/ 328871 w 1885822"/>
              <a:gd name="connsiteY5" fmla="*/ 208584 h 559714"/>
              <a:gd name="connsiteX6" fmla="*/ 0 w 1885822"/>
              <a:gd name="connsiteY6" fmla="*/ 0 h 559714"/>
              <a:gd name="connsiteX0" fmla="*/ 1885822 w 1885822"/>
              <a:gd name="connsiteY0" fmla="*/ 344508 h 559467"/>
              <a:gd name="connsiteX1" fmla="*/ 1717140 w 1885822"/>
              <a:gd name="connsiteY1" fmla="*/ 450056 h 559467"/>
              <a:gd name="connsiteX2" fmla="*/ 1495169 w 1885822"/>
              <a:gd name="connsiteY2" fmla="*/ 528958 h 559467"/>
              <a:gd name="connsiteX3" fmla="*/ 1181487 w 1885822"/>
              <a:gd name="connsiteY3" fmla="*/ 556504 h 559467"/>
              <a:gd name="connsiteX4" fmla="*/ 823141 w 1885822"/>
              <a:gd name="connsiteY4" fmla="*/ 468076 h 559467"/>
              <a:gd name="connsiteX5" fmla="*/ 328871 w 1885822"/>
              <a:gd name="connsiteY5" fmla="*/ 208584 h 559467"/>
              <a:gd name="connsiteX6" fmla="*/ 0 w 1885822"/>
              <a:gd name="connsiteY6" fmla="*/ 0 h 55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5822" h="559467">
                <a:moveTo>
                  <a:pt x="1885822" y="344508"/>
                </a:moveTo>
                <a:cubicBezTo>
                  <a:pt x="1830860" y="383895"/>
                  <a:pt x="1782249" y="419314"/>
                  <a:pt x="1717140" y="450056"/>
                </a:cubicBezTo>
                <a:cubicBezTo>
                  <a:pt x="1652031" y="480798"/>
                  <a:pt x="1584444" y="508836"/>
                  <a:pt x="1495169" y="528958"/>
                </a:cubicBezTo>
                <a:cubicBezTo>
                  <a:pt x="1405894" y="549080"/>
                  <a:pt x="1293492" y="566651"/>
                  <a:pt x="1181487" y="556504"/>
                </a:cubicBezTo>
                <a:cubicBezTo>
                  <a:pt x="1069482" y="546357"/>
                  <a:pt x="965244" y="526063"/>
                  <a:pt x="823141" y="468076"/>
                </a:cubicBezTo>
                <a:cubicBezTo>
                  <a:pt x="681038" y="410089"/>
                  <a:pt x="463680" y="288978"/>
                  <a:pt x="328871" y="208584"/>
                </a:cubicBezTo>
                <a:cubicBezTo>
                  <a:pt x="194062" y="128190"/>
                  <a:pt x="104968" y="71437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61" name="Дуга 160"/>
          <p:cNvSpPr>
            <a:spLocks noChangeAspect="1"/>
          </p:cNvSpPr>
          <p:nvPr/>
        </p:nvSpPr>
        <p:spPr>
          <a:xfrm rot="5400000">
            <a:off x="4904255" y="3059956"/>
            <a:ext cx="3161367" cy="3161367"/>
          </a:xfrm>
          <a:prstGeom prst="arc">
            <a:avLst>
              <a:gd name="adj1" fmla="val 10848796"/>
              <a:gd name="adj2" fmla="val 0"/>
            </a:avLst>
          </a:prstGeom>
          <a:ln w="31750" cmpd="sng">
            <a:solidFill>
              <a:srgbClr val="FF0000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162" name="Дуга 161"/>
          <p:cNvSpPr>
            <a:spLocks noChangeAspect="1"/>
          </p:cNvSpPr>
          <p:nvPr/>
        </p:nvSpPr>
        <p:spPr>
          <a:xfrm rot="5400000">
            <a:off x="9130857" y="3059956"/>
            <a:ext cx="3161367" cy="3161367"/>
          </a:xfrm>
          <a:prstGeom prst="arc">
            <a:avLst>
              <a:gd name="adj1" fmla="val 10848796"/>
              <a:gd name="adj2" fmla="val 0"/>
            </a:avLst>
          </a:prstGeom>
          <a:ln w="31750" cmpd="sng">
            <a:solidFill>
              <a:srgbClr val="FF0000"/>
            </a:solidFill>
            <a:prstDash val="solid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cxnSp>
        <p:nvCxnSpPr>
          <p:cNvPr id="181" name="Прямая со стрелкой 180"/>
          <p:cNvCxnSpPr/>
          <p:nvPr/>
        </p:nvCxnSpPr>
        <p:spPr>
          <a:xfrm flipV="1">
            <a:off x="6485923" y="4764355"/>
            <a:ext cx="604800" cy="604800"/>
          </a:xfrm>
          <a:prstGeom prst="straightConnector1">
            <a:avLst/>
          </a:prstGeom>
          <a:ln w="31750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 стрелкой 186"/>
          <p:cNvCxnSpPr/>
          <p:nvPr/>
        </p:nvCxnSpPr>
        <p:spPr>
          <a:xfrm flipH="1" flipV="1">
            <a:off x="6509538" y="3957422"/>
            <a:ext cx="604800" cy="604800"/>
          </a:xfrm>
          <a:prstGeom prst="straightConnector1">
            <a:avLst/>
          </a:prstGeom>
          <a:ln w="31750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 стрелкой 188"/>
          <p:cNvCxnSpPr/>
          <p:nvPr/>
        </p:nvCxnSpPr>
        <p:spPr>
          <a:xfrm flipV="1">
            <a:off x="10681067" y="4759215"/>
            <a:ext cx="604800" cy="604800"/>
          </a:xfrm>
          <a:prstGeom prst="straightConnector1">
            <a:avLst/>
          </a:prstGeom>
          <a:ln w="31750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 стрелкой 189"/>
          <p:cNvCxnSpPr/>
          <p:nvPr/>
        </p:nvCxnSpPr>
        <p:spPr>
          <a:xfrm flipH="1" flipV="1">
            <a:off x="10672137" y="3968555"/>
            <a:ext cx="604800" cy="604800"/>
          </a:xfrm>
          <a:prstGeom prst="straightConnector1">
            <a:avLst/>
          </a:prstGeom>
          <a:ln w="31750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/>
              <p:cNvSpPr txBox="1"/>
              <p:nvPr/>
            </p:nvSpPr>
            <p:spPr>
              <a:xfrm>
                <a:off x="10934086" y="3847717"/>
                <a:ext cx="47544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4086" y="3847717"/>
                <a:ext cx="475441" cy="369332"/>
              </a:xfrm>
              <a:prstGeom prst="rect">
                <a:avLst/>
              </a:prstGeom>
              <a:blipFill>
                <a:blip r:embed="rId2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10930775" y="4976390"/>
                <a:ext cx="343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0775" y="4976390"/>
                <a:ext cx="343571" cy="369332"/>
              </a:xfrm>
              <a:prstGeom prst="rect">
                <a:avLst/>
              </a:prstGeom>
              <a:blipFill>
                <a:blip r:embed="rId3"/>
                <a:stretch>
                  <a:fillRect l="-5357" r="-3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6796874" y="3847609"/>
                <a:ext cx="47544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874" y="3847609"/>
                <a:ext cx="475441" cy="369332"/>
              </a:xfrm>
              <a:prstGeom prst="rect">
                <a:avLst/>
              </a:prstGeom>
              <a:blipFill>
                <a:blip r:embed="rId4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6774960" y="4959938"/>
                <a:ext cx="343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960" y="4959938"/>
                <a:ext cx="343571" cy="369332"/>
              </a:xfrm>
              <a:prstGeom prst="rect">
                <a:avLst/>
              </a:prstGeom>
              <a:blipFill>
                <a:blip r:embed="rId5"/>
                <a:stretch>
                  <a:fillRect l="-5263" r="-1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4406953" y="2652535"/>
                <a:ext cx="3706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53" y="2652535"/>
                <a:ext cx="370614" cy="369332"/>
              </a:xfrm>
              <a:prstGeom prst="rect">
                <a:avLst/>
              </a:prstGeom>
              <a:blipFill>
                <a:blip r:embed="rId6"/>
                <a:stretch>
                  <a:fillRect l="-19672" r="-27869" b="-34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8614417" y="2661699"/>
                <a:ext cx="3479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417" y="2661699"/>
                <a:ext cx="347980" cy="369332"/>
              </a:xfrm>
              <a:prstGeom prst="rect">
                <a:avLst/>
              </a:prstGeom>
              <a:blipFill>
                <a:blip r:embed="rId7"/>
                <a:stretch>
                  <a:fillRect l="-10526" r="-31579" b="-3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157065" y="2651700"/>
                <a:ext cx="3761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65" y="2651700"/>
                <a:ext cx="376193" cy="369332"/>
              </a:xfrm>
              <a:prstGeom prst="rect">
                <a:avLst/>
              </a:prstGeom>
              <a:blipFill>
                <a:blip r:embed="rId8"/>
                <a:stretch>
                  <a:fillRect l="-11475" r="-29508" b="-32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Прямая соединительная линия 202"/>
          <p:cNvCxnSpPr/>
          <p:nvPr/>
        </p:nvCxnSpPr>
        <p:spPr>
          <a:xfrm>
            <a:off x="6395927" y="3935186"/>
            <a:ext cx="7060" cy="1456255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/>
          <p:cNvCxnSpPr/>
          <p:nvPr/>
        </p:nvCxnSpPr>
        <p:spPr>
          <a:xfrm flipV="1">
            <a:off x="5640979" y="4657819"/>
            <a:ext cx="151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/>
          <p:cNvCxnSpPr/>
          <p:nvPr/>
        </p:nvCxnSpPr>
        <p:spPr>
          <a:xfrm>
            <a:off x="10581233" y="3935186"/>
            <a:ext cx="7060" cy="1456255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единительная линия 205"/>
          <p:cNvCxnSpPr/>
          <p:nvPr/>
        </p:nvCxnSpPr>
        <p:spPr>
          <a:xfrm flipV="1">
            <a:off x="9826286" y="4643305"/>
            <a:ext cx="151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7582212" y="3079885"/>
                <a:ext cx="343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212" y="3079885"/>
                <a:ext cx="343571" cy="369332"/>
              </a:xfrm>
              <a:prstGeom prst="rect">
                <a:avLst/>
              </a:prstGeom>
              <a:blipFill>
                <a:blip r:embed="rId9"/>
                <a:stretch>
                  <a:fillRect l="-7143" r="-1786" b="-22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1816717" y="3093091"/>
                <a:ext cx="343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717" y="3093091"/>
                <a:ext cx="343571" cy="369332"/>
              </a:xfrm>
              <a:prstGeom prst="rect">
                <a:avLst/>
              </a:prstGeom>
              <a:blipFill>
                <a:blip r:embed="rId10"/>
                <a:stretch>
                  <a:fillRect l="-5263" r="-1754" b="-22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28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Полилиния 65"/>
          <p:cNvSpPr/>
          <p:nvPr/>
        </p:nvSpPr>
        <p:spPr>
          <a:xfrm>
            <a:off x="6341193" y="4600157"/>
            <a:ext cx="545920" cy="112804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  <a:gd name="connsiteX0" fmla="*/ 0 w 2386940"/>
              <a:gd name="connsiteY0" fmla="*/ 130628 h 261269"/>
              <a:gd name="connsiteX1" fmla="*/ 154379 w 2386940"/>
              <a:gd name="connsiteY1" fmla="*/ 11875 h 261269"/>
              <a:gd name="connsiteX2" fmla="*/ 391886 w 2386940"/>
              <a:gd name="connsiteY2" fmla="*/ 261257 h 261269"/>
              <a:gd name="connsiteX3" fmla="*/ 653143 w 2386940"/>
              <a:gd name="connsiteY3" fmla="*/ 11875 h 261269"/>
              <a:gd name="connsiteX4" fmla="*/ 890649 w 2386940"/>
              <a:gd name="connsiteY4" fmla="*/ 261257 h 261269"/>
              <a:gd name="connsiteX5" fmla="*/ 1140031 w 2386940"/>
              <a:gd name="connsiteY5" fmla="*/ 0 h 261269"/>
              <a:gd name="connsiteX6" fmla="*/ 1389413 w 2386940"/>
              <a:gd name="connsiteY6" fmla="*/ 261257 h 261269"/>
              <a:gd name="connsiteX7" fmla="*/ 1638795 w 2386940"/>
              <a:gd name="connsiteY7" fmla="*/ 11875 h 261269"/>
              <a:gd name="connsiteX8" fmla="*/ 1888176 w 2386940"/>
              <a:gd name="connsiteY8" fmla="*/ 261257 h 261269"/>
              <a:gd name="connsiteX9" fmla="*/ 2137558 w 2386940"/>
              <a:gd name="connsiteY9" fmla="*/ 23751 h 261269"/>
              <a:gd name="connsiteX10" fmla="*/ 2386940 w 2386940"/>
              <a:gd name="connsiteY10" fmla="*/ 261257 h 261269"/>
              <a:gd name="connsiteX0" fmla="*/ 0 w 2137558"/>
              <a:gd name="connsiteY0" fmla="*/ 130628 h 261269"/>
              <a:gd name="connsiteX1" fmla="*/ 154379 w 2137558"/>
              <a:gd name="connsiteY1" fmla="*/ 11875 h 261269"/>
              <a:gd name="connsiteX2" fmla="*/ 391886 w 2137558"/>
              <a:gd name="connsiteY2" fmla="*/ 261257 h 261269"/>
              <a:gd name="connsiteX3" fmla="*/ 653143 w 2137558"/>
              <a:gd name="connsiteY3" fmla="*/ 11875 h 261269"/>
              <a:gd name="connsiteX4" fmla="*/ 890649 w 2137558"/>
              <a:gd name="connsiteY4" fmla="*/ 261257 h 261269"/>
              <a:gd name="connsiteX5" fmla="*/ 1140031 w 2137558"/>
              <a:gd name="connsiteY5" fmla="*/ 0 h 261269"/>
              <a:gd name="connsiteX6" fmla="*/ 1389413 w 2137558"/>
              <a:gd name="connsiteY6" fmla="*/ 261257 h 261269"/>
              <a:gd name="connsiteX7" fmla="*/ 1638795 w 2137558"/>
              <a:gd name="connsiteY7" fmla="*/ 11875 h 261269"/>
              <a:gd name="connsiteX8" fmla="*/ 1888176 w 2137558"/>
              <a:gd name="connsiteY8" fmla="*/ 261257 h 261269"/>
              <a:gd name="connsiteX9" fmla="*/ 2137558 w 2137558"/>
              <a:gd name="connsiteY9" fmla="*/ 23751 h 261269"/>
              <a:gd name="connsiteX0" fmla="*/ 0 w 1888176"/>
              <a:gd name="connsiteY0" fmla="*/ 130628 h 261268"/>
              <a:gd name="connsiteX1" fmla="*/ 154379 w 1888176"/>
              <a:gd name="connsiteY1" fmla="*/ 11875 h 261268"/>
              <a:gd name="connsiteX2" fmla="*/ 391886 w 1888176"/>
              <a:gd name="connsiteY2" fmla="*/ 261257 h 261268"/>
              <a:gd name="connsiteX3" fmla="*/ 653143 w 1888176"/>
              <a:gd name="connsiteY3" fmla="*/ 11875 h 261268"/>
              <a:gd name="connsiteX4" fmla="*/ 890649 w 1888176"/>
              <a:gd name="connsiteY4" fmla="*/ 261257 h 261268"/>
              <a:gd name="connsiteX5" fmla="*/ 1140031 w 1888176"/>
              <a:gd name="connsiteY5" fmla="*/ 0 h 261268"/>
              <a:gd name="connsiteX6" fmla="*/ 1389413 w 1888176"/>
              <a:gd name="connsiteY6" fmla="*/ 261257 h 261268"/>
              <a:gd name="connsiteX7" fmla="*/ 1638795 w 1888176"/>
              <a:gd name="connsiteY7" fmla="*/ 11875 h 261268"/>
              <a:gd name="connsiteX8" fmla="*/ 1888176 w 1888176"/>
              <a:gd name="connsiteY8" fmla="*/ 261257 h 261268"/>
              <a:gd name="connsiteX0" fmla="*/ 0 w 1905467"/>
              <a:gd name="connsiteY0" fmla="*/ 130628 h 305143"/>
              <a:gd name="connsiteX1" fmla="*/ 154379 w 1905467"/>
              <a:gd name="connsiteY1" fmla="*/ 11875 h 305143"/>
              <a:gd name="connsiteX2" fmla="*/ 391886 w 1905467"/>
              <a:gd name="connsiteY2" fmla="*/ 261257 h 305143"/>
              <a:gd name="connsiteX3" fmla="*/ 653143 w 1905467"/>
              <a:gd name="connsiteY3" fmla="*/ 11875 h 305143"/>
              <a:gd name="connsiteX4" fmla="*/ 890649 w 1905467"/>
              <a:gd name="connsiteY4" fmla="*/ 261257 h 305143"/>
              <a:gd name="connsiteX5" fmla="*/ 1140031 w 1905467"/>
              <a:gd name="connsiteY5" fmla="*/ 0 h 305143"/>
              <a:gd name="connsiteX6" fmla="*/ 1389413 w 1905467"/>
              <a:gd name="connsiteY6" fmla="*/ 261257 h 305143"/>
              <a:gd name="connsiteX7" fmla="*/ 1638795 w 1905467"/>
              <a:gd name="connsiteY7" fmla="*/ 11875 h 305143"/>
              <a:gd name="connsiteX8" fmla="*/ 1888176 w 1905467"/>
              <a:gd name="connsiteY8" fmla="*/ 261257 h 305143"/>
              <a:gd name="connsiteX9" fmla="*/ 1883907 w 1905467"/>
              <a:gd name="connsiteY9" fmla="*/ 305143 h 305143"/>
              <a:gd name="connsiteX0" fmla="*/ 0 w 1888176"/>
              <a:gd name="connsiteY0" fmla="*/ 130628 h 261268"/>
              <a:gd name="connsiteX1" fmla="*/ 154379 w 1888176"/>
              <a:gd name="connsiteY1" fmla="*/ 11875 h 261268"/>
              <a:gd name="connsiteX2" fmla="*/ 391886 w 1888176"/>
              <a:gd name="connsiteY2" fmla="*/ 261257 h 261268"/>
              <a:gd name="connsiteX3" fmla="*/ 653143 w 1888176"/>
              <a:gd name="connsiteY3" fmla="*/ 11875 h 261268"/>
              <a:gd name="connsiteX4" fmla="*/ 890649 w 1888176"/>
              <a:gd name="connsiteY4" fmla="*/ 261257 h 261268"/>
              <a:gd name="connsiteX5" fmla="*/ 1140031 w 1888176"/>
              <a:gd name="connsiteY5" fmla="*/ 0 h 261268"/>
              <a:gd name="connsiteX6" fmla="*/ 1389413 w 1888176"/>
              <a:gd name="connsiteY6" fmla="*/ 261257 h 261268"/>
              <a:gd name="connsiteX7" fmla="*/ 1638795 w 1888176"/>
              <a:gd name="connsiteY7" fmla="*/ 11875 h 261268"/>
              <a:gd name="connsiteX8" fmla="*/ 1888176 w 1888176"/>
              <a:gd name="connsiteY8" fmla="*/ 261257 h 261268"/>
              <a:gd name="connsiteX0" fmla="*/ 0 w 1638795"/>
              <a:gd name="connsiteY0" fmla="*/ 130628 h 261268"/>
              <a:gd name="connsiteX1" fmla="*/ 154379 w 1638795"/>
              <a:gd name="connsiteY1" fmla="*/ 11875 h 261268"/>
              <a:gd name="connsiteX2" fmla="*/ 391886 w 1638795"/>
              <a:gd name="connsiteY2" fmla="*/ 261257 h 261268"/>
              <a:gd name="connsiteX3" fmla="*/ 653143 w 1638795"/>
              <a:gd name="connsiteY3" fmla="*/ 11875 h 261268"/>
              <a:gd name="connsiteX4" fmla="*/ 890649 w 1638795"/>
              <a:gd name="connsiteY4" fmla="*/ 261257 h 261268"/>
              <a:gd name="connsiteX5" fmla="*/ 1140031 w 1638795"/>
              <a:gd name="connsiteY5" fmla="*/ 0 h 261268"/>
              <a:gd name="connsiteX6" fmla="*/ 1389413 w 1638795"/>
              <a:gd name="connsiteY6" fmla="*/ 261257 h 261268"/>
              <a:gd name="connsiteX7" fmla="*/ 1638795 w 1638795"/>
              <a:gd name="connsiteY7" fmla="*/ 11875 h 261268"/>
              <a:gd name="connsiteX0" fmla="*/ 0 w 1389413"/>
              <a:gd name="connsiteY0" fmla="*/ 130628 h 261268"/>
              <a:gd name="connsiteX1" fmla="*/ 154379 w 1389413"/>
              <a:gd name="connsiteY1" fmla="*/ 11875 h 261268"/>
              <a:gd name="connsiteX2" fmla="*/ 391886 w 1389413"/>
              <a:gd name="connsiteY2" fmla="*/ 261257 h 261268"/>
              <a:gd name="connsiteX3" fmla="*/ 653143 w 1389413"/>
              <a:gd name="connsiteY3" fmla="*/ 11875 h 261268"/>
              <a:gd name="connsiteX4" fmla="*/ 890649 w 1389413"/>
              <a:gd name="connsiteY4" fmla="*/ 261257 h 261268"/>
              <a:gd name="connsiteX5" fmla="*/ 1140031 w 1389413"/>
              <a:gd name="connsiteY5" fmla="*/ 0 h 261268"/>
              <a:gd name="connsiteX6" fmla="*/ 1389413 w 1389413"/>
              <a:gd name="connsiteY6" fmla="*/ 261257 h 261268"/>
              <a:gd name="connsiteX0" fmla="*/ 0 w 1333210"/>
              <a:gd name="connsiteY0" fmla="*/ 131391 h 262031"/>
              <a:gd name="connsiteX1" fmla="*/ 154379 w 1333210"/>
              <a:gd name="connsiteY1" fmla="*/ 12638 h 262031"/>
              <a:gd name="connsiteX2" fmla="*/ 391886 w 1333210"/>
              <a:gd name="connsiteY2" fmla="*/ 262020 h 262031"/>
              <a:gd name="connsiteX3" fmla="*/ 653143 w 1333210"/>
              <a:gd name="connsiteY3" fmla="*/ 12638 h 262031"/>
              <a:gd name="connsiteX4" fmla="*/ 890649 w 1333210"/>
              <a:gd name="connsiteY4" fmla="*/ 262020 h 262031"/>
              <a:gd name="connsiteX5" fmla="*/ 1140031 w 1333210"/>
              <a:gd name="connsiteY5" fmla="*/ 763 h 262031"/>
              <a:gd name="connsiteX6" fmla="*/ 1333210 w 1333210"/>
              <a:gd name="connsiteY6" fmla="*/ 176880 h 26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3210" h="262031">
                <a:moveTo>
                  <a:pt x="0" y="131391"/>
                </a:moveTo>
                <a:cubicBezTo>
                  <a:pt x="44532" y="61129"/>
                  <a:pt x="89065" y="-9133"/>
                  <a:pt x="154379" y="12638"/>
                </a:cubicBezTo>
                <a:cubicBezTo>
                  <a:pt x="219693" y="34409"/>
                  <a:pt x="308759" y="262020"/>
                  <a:pt x="391886" y="262020"/>
                </a:cubicBezTo>
                <a:cubicBezTo>
                  <a:pt x="475013" y="262020"/>
                  <a:pt x="570016" y="12638"/>
                  <a:pt x="653143" y="12638"/>
                </a:cubicBezTo>
                <a:cubicBezTo>
                  <a:pt x="736270" y="12638"/>
                  <a:pt x="809501" y="263999"/>
                  <a:pt x="890649" y="262020"/>
                </a:cubicBezTo>
                <a:cubicBezTo>
                  <a:pt x="971797" y="260041"/>
                  <a:pt x="1066271" y="14953"/>
                  <a:pt x="1140031" y="763"/>
                </a:cubicBezTo>
                <a:cubicBezTo>
                  <a:pt x="1213791" y="-13427"/>
                  <a:pt x="1250083" y="174901"/>
                  <a:pt x="1333210" y="176880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96" name="Полилиния 395"/>
          <p:cNvSpPr/>
          <p:nvPr/>
        </p:nvSpPr>
        <p:spPr>
          <a:xfrm rot="2532082">
            <a:off x="10919758" y="5088581"/>
            <a:ext cx="1318028" cy="113767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97" name="Полилиния 396"/>
          <p:cNvSpPr/>
          <p:nvPr/>
        </p:nvSpPr>
        <p:spPr>
          <a:xfrm>
            <a:off x="9539630" y="4598992"/>
            <a:ext cx="702752" cy="118799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  <a:gd name="connsiteX0" fmla="*/ 0 w 2386940"/>
              <a:gd name="connsiteY0" fmla="*/ 130628 h 261269"/>
              <a:gd name="connsiteX1" fmla="*/ 154379 w 2386940"/>
              <a:gd name="connsiteY1" fmla="*/ 11875 h 261269"/>
              <a:gd name="connsiteX2" fmla="*/ 391886 w 2386940"/>
              <a:gd name="connsiteY2" fmla="*/ 261257 h 261269"/>
              <a:gd name="connsiteX3" fmla="*/ 653143 w 2386940"/>
              <a:gd name="connsiteY3" fmla="*/ 11875 h 261269"/>
              <a:gd name="connsiteX4" fmla="*/ 890649 w 2386940"/>
              <a:gd name="connsiteY4" fmla="*/ 261257 h 261269"/>
              <a:gd name="connsiteX5" fmla="*/ 1140031 w 2386940"/>
              <a:gd name="connsiteY5" fmla="*/ 0 h 261269"/>
              <a:gd name="connsiteX6" fmla="*/ 1389413 w 2386940"/>
              <a:gd name="connsiteY6" fmla="*/ 261257 h 261269"/>
              <a:gd name="connsiteX7" fmla="*/ 1638795 w 2386940"/>
              <a:gd name="connsiteY7" fmla="*/ 11875 h 261269"/>
              <a:gd name="connsiteX8" fmla="*/ 1888176 w 2386940"/>
              <a:gd name="connsiteY8" fmla="*/ 261257 h 261269"/>
              <a:gd name="connsiteX9" fmla="*/ 2137558 w 2386940"/>
              <a:gd name="connsiteY9" fmla="*/ 23751 h 261269"/>
              <a:gd name="connsiteX10" fmla="*/ 2386940 w 2386940"/>
              <a:gd name="connsiteY10" fmla="*/ 261257 h 261269"/>
              <a:gd name="connsiteX0" fmla="*/ 0 w 2137558"/>
              <a:gd name="connsiteY0" fmla="*/ 130628 h 261269"/>
              <a:gd name="connsiteX1" fmla="*/ 154379 w 2137558"/>
              <a:gd name="connsiteY1" fmla="*/ 11875 h 261269"/>
              <a:gd name="connsiteX2" fmla="*/ 391886 w 2137558"/>
              <a:gd name="connsiteY2" fmla="*/ 261257 h 261269"/>
              <a:gd name="connsiteX3" fmla="*/ 653143 w 2137558"/>
              <a:gd name="connsiteY3" fmla="*/ 11875 h 261269"/>
              <a:gd name="connsiteX4" fmla="*/ 890649 w 2137558"/>
              <a:gd name="connsiteY4" fmla="*/ 261257 h 261269"/>
              <a:gd name="connsiteX5" fmla="*/ 1140031 w 2137558"/>
              <a:gd name="connsiteY5" fmla="*/ 0 h 261269"/>
              <a:gd name="connsiteX6" fmla="*/ 1389413 w 2137558"/>
              <a:gd name="connsiteY6" fmla="*/ 261257 h 261269"/>
              <a:gd name="connsiteX7" fmla="*/ 1638795 w 2137558"/>
              <a:gd name="connsiteY7" fmla="*/ 11875 h 261269"/>
              <a:gd name="connsiteX8" fmla="*/ 1888176 w 2137558"/>
              <a:gd name="connsiteY8" fmla="*/ 261257 h 261269"/>
              <a:gd name="connsiteX9" fmla="*/ 2137558 w 2137558"/>
              <a:gd name="connsiteY9" fmla="*/ 23751 h 261269"/>
              <a:gd name="connsiteX0" fmla="*/ 0 w 1888176"/>
              <a:gd name="connsiteY0" fmla="*/ 130628 h 261268"/>
              <a:gd name="connsiteX1" fmla="*/ 154379 w 1888176"/>
              <a:gd name="connsiteY1" fmla="*/ 11875 h 261268"/>
              <a:gd name="connsiteX2" fmla="*/ 391886 w 1888176"/>
              <a:gd name="connsiteY2" fmla="*/ 261257 h 261268"/>
              <a:gd name="connsiteX3" fmla="*/ 653143 w 1888176"/>
              <a:gd name="connsiteY3" fmla="*/ 11875 h 261268"/>
              <a:gd name="connsiteX4" fmla="*/ 890649 w 1888176"/>
              <a:gd name="connsiteY4" fmla="*/ 261257 h 261268"/>
              <a:gd name="connsiteX5" fmla="*/ 1140031 w 1888176"/>
              <a:gd name="connsiteY5" fmla="*/ 0 h 261268"/>
              <a:gd name="connsiteX6" fmla="*/ 1389413 w 1888176"/>
              <a:gd name="connsiteY6" fmla="*/ 261257 h 261268"/>
              <a:gd name="connsiteX7" fmla="*/ 1638795 w 1888176"/>
              <a:gd name="connsiteY7" fmla="*/ 11875 h 261268"/>
              <a:gd name="connsiteX8" fmla="*/ 1888176 w 1888176"/>
              <a:gd name="connsiteY8" fmla="*/ 261257 h 261268"/>
              <a:gd name="connsiteX0" fmla="*/ 0 w 1905467"/>
              <a:gd name="connsiteY0" fmla="*/ 130628 h 305143"/>
              <a:gd name="connsiteX1" fmla="*/ 154379 w 1905467"/>
              <a:gd name="connsiteY1" fmla="*/ 11875 h 305143"/>
              <a:gd name="connsiteX2" fmla="*/ 391886 w 1905467"/>
              <a:gd name="connsiteY2" fmla="*/ 261257 h 305143"/>
              <a:gd name="connsiteX3" fmla="*/ 653143 w 1905467"/>
              <a:gd name="connsiteY3" fmla="*/ 11875 h 305143"/>
              <a:gd name="connsiteX4" fmla="*/ 890649 w 1905467"/>
              <a:gd name="connsiteY4" fmla="*/ 261257 h 305143"/>
              <a:gd name="connsiteX5" fmla="*/ 1140031 w 1905467"/>
              <a:gd name="connsiteY5" fmla="*/ 0 h 305143"/>
              <a:gd name="connsiteX6" fmla="*/ 1389413 w 1905467"/>
              <a:gd name="connsiteY6" fmla="*/ 261257 h 305143"/>
              <a:gd name="connsiteX7" fmla="*/ 1638795 w 1905467"/>
              <a:gd name="connsiteY7" fmla="*/ 11875 h 305143"/>
              <a:gd name="connsiteX8" fmla="*/ 1888176 w 1905467"/>
              <a:gd name="connsiteY8" fmla="*/ 261257 h 305143"/>
              <a:gd name="connsiteX9" fmla="*/ 1883907 w 1905467"/>
              <a:gd name="connsiteY9" fmla="*/ 305143 h 305143"/>
              <a:gd name="connsiteX0" fmla="*/ 0 w 1888176"/>
              <a:gd name="connsiteY0" fmla="*/ 130628 h 261268"/>
              <a:gd name="connsiteX1" fmla="*/ 154379 w 1888176"/>
              <a:gd name="connsiteY1" fmla="*/ 11875 h 261268"/>
              <a:gd name="connsiteX2" fmla="*/ 391886 w 1888176"/>
              <a:gd name="connsiteY2" fmla="*/ 261257 h 261268"/>
              <a:gd name="connsiteX3" fmla="*/ 653143 w 1888176"/>
              <a:gd name="connsiteY3" fmla="*/ 11875 h 261268"/>
              <a:gd name="connsiteX4" fmla="*/ 890649 w 1888176"/>
              <a:gd name="connsiteY4" fmla="*/ 261257 h 261268"/>
              <a:gd name="connsiteX5" fmla="*/ 1140031 w 1888176"/>
              <a:gd name="connsiteY5" fmla="*/ 0 h 261268"/>
              <a:gd name="connsiteX6" fmla="*/ 1389413 w 1888176"/>
              <a:gd name="connsiteY6" fmla="*/ 261257 h 261268"/>
              <a:gd name="connsiteX7" fmla="*/ 1638795 w 1888176"/>
              <a:gd name="connsiteY7" fmla="*/ 11875 h 261268"/>
              <a:gd name="connsiteX8" fmla="*/ 1888176 w 1888176"/>
              <a:gd name="connsiteY8" fmla="*/ 261257 h 261268"/>
              <a:gd name="connsiteX0" fmla="*/ 0 w 1638795"/>
              <a:gd name="connsiteY0" fmla="*/ 130628 h 261268"/>
              <a:gd name="connsiteX1" fmla="*/ 154379 w 1638795"/>
              <a:gd name="connsiteY1" fmla="*/ 11875 h 261268"/>
              <a:gd name="connsiteX2" fmla="*/ 391886 w 1638795"/>
              <a:gd name="connsiteY2" fmla="*/ 261257 h 261268"/>
              <a:gd name="connsiteX3" fmla="*/ 653143 w 1638795"/>
              <a:gd name="connsiteY3" fmla="*/ 11875 h 261268"/>
              <a:gd name="connsiteX4" fmla="*/ 890649 w 1638795"/>
              <a:gd name="connsiteY4" fmla="*/ 261257 h 261268"/>
              <a:gd name="connsiteX5" fmla="*/ 1140031 w 1638795"/>
              <a:gd name="connsiteY5" fmla="*/ 0 h 261268"/>
              <a:gd name="connsiteX6" fmla="*/ 1389413 w 1638795"/>
              <a:gd name="connsiteY6" fmla="*/ 261257 h 261268"/>
              <a:gd name="connsiteX7" fmla="*/ 1638795 w 1638795"/>
              <a:gd name="connsiteY7" fmla="*/ 11875 h 261268"/>
              <a:gd name="connsiteX0" fmla="*/ 0 w 1389413"/>
              <a:gd name="connsiteY0" fmla="*/ 130628 h 261268"/>
              <a:gd name="connsiteX1" fmla="*/ 154379 w 1389413"/>
              <a:gd name="connsiteY1" fmla="*/ 11875 h 261268"/>
              <a:gd name="connsiteX2" fmla="*/ 391886 w 1389413"/>
              <a:gd name="connsiteY2" fmla="*/ 261257 h 261268"/>
              <a:gd name="connsiteX3" fmla="*/ 653143 w 1389413"/>
              <a:gd name="connsiteY3" fmla="*/ 11875 h 261268"/>
              <a:gd name="connsiteX4" fmla="*/ 890649 w 1389413"/>
              <a:gd name="connsiteY4" fmla="*/ 261257 h 261268"/>
              <a:gd name="connsiteX5" fmla="*/ 1140031 w 1389413"/>
              <a:gd name="connsiteY5" fmla="*/ 0 h 261268"/>
              <a:gd name="connsiteX6" fmla="*/ 1389413 w 1389413"/>
              <a:gd name="connsiteY6" fmla="*/ 261257 h 261268"/>
              <a:gd name="connsiteX0" fmla="*/ 0 w 1333210"/>
              <a:gd name="connsiteY0" fmla="*/ 131391 h 262031"/>
              <a:gd name="connsiteX1" fmla="*/ 154379 w 1333210"/>
              <a:gd name="connsiteY1" fmla="*/ 12638 h 262031"/>
              <a:gd name="connsiteX2" fmla="*/ 391886 w 1333210"/>
              <a:gd name="connsiteY2" fmla="*/ 262020 h 262031"/>
              <a:gd name="connsiteX3" fmla="*/ 653143 w 1333210"/>
              <a:gd name="connsiteY3" fmla="*/ 12638 h 262031"/>
              <a:gd name="connsiteX4" fmla="*/ 890649 w 1333210"/>
              <a:gd name="connsiteY4" fmla="*/ 262020 h 262031"/>
              <a:gd name="connsiteX5" fmla="*/ 1140031 w 1333210"/>
              <a:gd name="connsiteY5" fmla="*/ 763 h 262031"/>
              <a:gd name="connsiteX6" fmla="*/ 1333210 w 1333210"/>
              <a:gd name="connsiteY6" fmla="*/ 176880 h 26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3210" h="262031">
                <a:moveTo>
                  <a:pt x="0" y="131391"/>
                </a:moveTo>
                <a:cubicBezTo>
                  <a:pt x="44532" y="61129"/>
                  <a:pt x="89065" y="-9133"/>
                  <a:pt x="154379" y="12638"/>
                </a:cubicBezTo>
                <a:cubicBezTo>
                  <a:pt x="219693" y="34409"/>
                  <a:pt x="308759" y="262020"/>
                  <a:pt x="391886" y="262020"/>
                </a:cubicBezTo>
                <a:cubicBezTo>
                  <a:pt x="475013" y="262020"/>
                  <a:pt x="570016" y="12638"/>
                  <a:pt x="653143" y="12638"/>
                </a:cubicBezTo>
                <a:cubicBezTo>
                  <a:pt x="736270" y="12638"/>
                  <a:pt x="809501" y="263999"/>
                  <a:pt x="890649" y="262020"/>
                </a:cubicBezTo>
                <a:cubicBezTo>
                  <a:pt x="971797" y="260041"/>
                  <a:pt x="1066271" y="14953"/>
                  <a:pt x="1140031" y="763"/>
                </a:cubicBezTo>
                <a:cubicBezTo>
                  <a:pt x="1213791" y="-13427"/>
                  <a:pt x="1250083" y="174901"/>
                  <a:pt x="1333210" y="176880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95" name="Полилиния 394"/>
          <p:cNvSpPr/>
          <p:nvPr/>
        </p:nvSpPr>
        <p:spPr>
          <a:xfrm rot="19678175">
            <a:off x="4481644" y="4938763"/>
            <a:ext cx="1318028" cy="113767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88" name="Полилиния 387"/>
          <p:cNvSpPr/>
          <p:nvPr/>
        </p:nvSpPr>
        <p:spPr>
          <a:xfrm rot="1950805">
            <a:off x="317303" y="4228805"/>
            <a:ext cx="1318028" cy="113767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91" name="Полилиния 390"/>
          <p:cNvSpPr/>
          <p:nvPr/>
        </p:nvSpPr>
        <p:spPr>
          <a:xfrm>
            <a:off x="2141341" y="4585243"/>
            <a:ext cx="545920" cy="112804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  <a:gd name="connsiteX0" fmla="*/ 0 w 2386940"/>
              <a:gd name="connsiteY0" fmla="*/ 130628 h 261269"/>
              <a:gd name="connsiteX1" fmla="*/ 154379 w 2386940"/>
              <a:gd name="connsiteY1" fmla="*/ 11875 h 261269"/>
              <a:gd name="connsiteX2" fmla="*/ 391886 w 2386940"/>
              <a:gd name="connsiteY2" fmla="*/ 261257 h 261269"/>
              <a:gd name="connsiteX3" fmla="*/ 653143 w 2386940"/>
              <a:gd name="connsiteY3" fmla="*/ 11875 h 261269"/>
              <a:gd name="connsiteX4" fmla="*/ 890649 w 2386940"/>
              <a:gd name="connsiteY4" fmla="*/ 261257 h 261269"/>
              <a:gd name="connsiteX5" fmla="*/ 1140031 w 2386940"/>
              <a:gd name="connsiteY5" fmla="*/ 0 h 261269"/>
              <a:gd name="connsiteX6" fmla="*/ 1389413 w 2386940"/>
              <a:gd name="connsiteY6" fmla="*/ 261257 h 261269"/>
              <a:gd name="connsiteX7" fmla="*/ 1638795 w 2386940"/>
              <a:gd name="connsiteY7" fmla="*/ 11875 h 261269"/>
              <a:gd name="connsiteX8" fmla="*/ 1888176 w 2386940"/>
              <a:gd name="connsiteY8" fmla="*/ 261257 h 261269"/>
              <a:gd name="connsiteX9" fmla="*/ 2137558 w 2386940"/>
              <a:gd name="connsiteY9" fmla="*/ 23751 h 261269"/>
              <a:gd name="connsiteX10" fmla="*/ 2386940 w 2386940"/>
              <a:gd name="connsiteY10" fmla="*/ 261257 h 261269"/>
              <a:gd name="connsiteX0" fmla="*/ 0 w 2137558"/>
              <a:gd name="connsiteY0" fmla="*/ 130628 h 261269"/>
              <a:gd name="connsiteX1" fmla="*/ 154379 w 2137558"/>
              <a:gd name="connsiteY1" fmla="*/ 11875 h 261269"/>
              <a:gd name="connsiteX2" fmla="*/ 391886 w 2137558"/>
              <a:gd name="connsiteY2" fmla="*/ 261257 h 261269"/>
              <a:gd name="connsiteX3" fmla="*/ 653143 w 2137558"/>
              <a:gd name="connsiteY3" fmla="*/ 11875 h 261269"/>
              <a:gd name="connsiteX4" fmla="*/ 890649 w 2137558"/>
              <a:gd name="connsiteY4" fmla="*/ 261257 h 261269"/>
              <a:gd name="connsiteX5" fmla="*/ 1140031 w 2137558"/>
              <a:gd name="connsiteY5" fmla="*/ 0 h 261269"/>
              <a:gd name="connsiteX6" fmla="*/ 1389413 w 2137558"/>
              <a:gd name="connsiteY6" fmla="*/ 261257 h 261269"/>
              <a:gd name="connsiteX7" fmla="*/ 1638795 w 2137558"/>
              <a:gd name="connsiteY7" fmla="*/ 11875 h 261269"/>
              <a:gd name="connsiteX8" fmla="*/ 1888176 w 2137558"/>
              <a:gd name="connsiteY8" fmla="*/ 261257 h 261269"/>
              <a:gd name="connsiteX9" fmla="*/ 2137558 w 2137558"/>
              <a:gd name="connsiteY9" fmla="*/ 23751 h 261269"/>
              <a:gd name="connsiteX0" fmla="*/ 0 w 1888176"/>
              <a:gd name="connsiteY0" fmla="*/ 130628 h 261268"/>
              <a:gd name="connsiteX1" fmla="*/ 154379 w 1888176"/>
              <a:gd name="connsiteY1" fmla="*/ 11875 h 261268"/>
              <a:gd name="connsiteX2" fmla="*/ 391886 w 1888176"/>
              <a:gd name="connsiteY2" fmla="*/ 261257 h 261268"/>
              <a:gd name="connsiteX3" fmla="*/ 653143 w 1888176"/>
              <a:gd name="connsiteY3" fmla="*/ 11875 h 261268"/>
              <a:gd name="connsiteX4" fmla="*/ 890649 w 1888176"/>
              <a:gd name="connsiteY4" fmla="*/ 261257 h 261268"/>
              <a:gd name="connsiteX5" fmla="*/ 1140031 w 1888176"/>
              <a:gd name="connsiteY5" fmla="*/ 0 h 261268"/>
              <a:gd name="connsiteX6" fmla="*/ 1389413 w 1888176"/>
              <a:gd name="connsiteY6" fmla="*/ 261257 h 261268"/>
              <a:gd name="connsiteX7" fmla="*/ 1638795 w 1888176"/>
              <a:gd name="connsiteY7" fmla="*/ 11875 h 261268"/>
              <a:gd name="connsiteX8" fmla="*/ 1888176 w 1888176"/>
              <a:gd name="connsiteY8" fmla="*/ 261257 h 261268"/>
              <a:gd name="connsiteX0" fmla="*/ 0 w 1905467"/>
              <a:gd name="connsiteY0" fmla="*/ 130628 h 305143"/>
              <a:gd name="connsiteX1" fmla="*/ 154379 w 1905467"/>
              <a:gd name="connsiteY1" fmla="*/ 11875 h 305143"/>
              <a:gd name="connsiteX2" fmla="*/ 391886 w 1905467"/>
              <a:gd name="connsiteY2" fmla="*/ 261257 h 305143"/>
              <a:gd name="connsiteX3" fmla="*/ 653143 w 1905467"/>
              <a:gd name="connsiteY3" fmla="*/ 11875 h 305143"/>
              <a:gd name="connsiteX4" fmla="*/ 890649 w 1905467"/>
              <a:gd name="connsiteY4" fmla="*/ 261257 h 305143"/>
              <a:gd name="connsiteX5" fmla="*/ 1140031 w 1905467"/>
              <a:gd name="connsiteY5" fmla="*/ 0 h 305143"/>
              <a:gd name="connsiteX6" fmla="*/ 1389413 w 1905467"/>
              <a:gd name="connsiteY6" fmla="*/ 261257 h 305143"/>
              <a:gd name="connsiteX7" fmla="*/ 1638795 w 1905467"/>
              <a:gd name="connsiteY7" fmla="*/ 11875 h 305143"/>
              <a:gd name="connsiteX8" fmla="*/ 1888176 w 1905467"/>
              <a:gd name="connsiteY8" fmla="*/ 261257 h 305143"/>
              <a:gd name="connsiteX9" fmla="*/ 1883907 w 1905467"/>
              <a:gd name="connsiteY9" fmla="*/ 305143 h 305143"/>
              <a:gd name="connsiteX0" fmla="*/ 0 w 1888176"/>
              <a:gd name="connsiteY0" fmla="*/ 130628 h 261268"/>
              <a:gd name="connsiteX1" fmla="*/ 154379 w 1888176"/>
              <a:gd name="connsiteY1" fmla="*/ 11875 h 261268"/>
              <a:gd name="connsiteX2" fmla="*/ 391886 w 1888176"/>
              <a:gd name="connsiteY2" fmla="*/ 261257 h 261268"/>
              <a:gd name="connsiteX3" fmla="*/ 653143 w 1888176"/>
              <a:gd name="connsiteY3" fmla="*/ 11875 h 261268"/>
              <a:gd name="connsiteX4" fmla="*/ 890649 w 1888176"/>
              <a:gd name="connsiteY4" fmla="*/ 261257 h 261268"/>
              <a:gd name="connsiteX5" fmla="*/ 1140031 w 1888176"/>
              <a:gd name="connsiteY5" fmla="*/ 0 h 261268"/>
              <a:gd name="connsiteX6" fmla="*/ 1389413 w 1888176"/>
              <a:gd name="connsiteY6" fmla="*/ 261257 h 261268"/>
              <a:gd name="connsiteX7" fmla="*/ 1638795 w 1888176"/>
              <a:gd name="connsiteY7" fmla="*/ 11875 h 261268"/>
              <a:gd name="connsiteX8" fmla="*/ 1888176 w 1888176"/>
              <a:gd name="connsiteY8" fmla="*/ 261257 h 261268"/>
              <a:gd name="connsiteX0" fmla="*/ 0 w 1638795"/>
              <a:gd name="connsiteY0" fmla="*/ 130628 h 261268"/>
              <a:gd name="connsiteX1" fmla="*/ 154379 w 1638795"/>
              <a:gd name="connsiteY1" fmla="*/ 11875 h 261268"/>
              <a:gd name="connsiteX2" fmla="*/ 391886 w 1638795"/>
              <a:gd name="connsiteY2" fmla="*/ 261257 h 261268"/>
              <a:gd name="connsiteX3" fmla="*/ 653143 w 1638795"/>
              <a:gd name="connsiteY3" fmla="*/ 11875 h 261268"/>
              <a:gd name="connsiteX4" fmla="*/ 890649 w 1638795"/>
              <a:gd name="connsiteY4" fmla="*/ 261257 h 261268"/>
              <a:gd name="connsiteX5" fmla="*/ 1140031 w 1638795"/>
              <a:gd name="connsiteY5" fmla="*/ 0 h 261268"/>
              <a:gd name="connsiteX6" fmla="*/ 1389413 w 1638795"/>
              <a:gd name="connsiteY6" fmla="*/ 261257 h 261268"/>
              <a:gd name="connsiteX7" fmla="*/ 1638795 w 1638795"/>
              <a:gd name="connsiteY7" fmla="*/ 11875 h 261268"/>
              <a:gd name="connsiteX0" fmla="*/ 0 w 1389413"/>
              <a:gd name="connsiteY0" fmla="*/ 130628 h 261268"/>
              <a:gd name="connsiteX1" fmla="*/ 154379 w 1389413"/>
              <a:gd name="connsiteY1" fmla="*/ 11875 h 261268"/>
              <a:gd name="connsiteX2" fmla="*/ 391886 w 1389413"/>
              <a:gd name="connsiteY2" fmla="*/ 261257 h 261268"/>
              <a:gd name="connsiteX3" fmla="*/ 653143 w 1389413"/>
              <a:gd name="connsiteY3" fmla="*/ 11875 h 261268"/>
              <a:gd name="connsiteX4" fmla="*/ 890649 w 1389413"/>
              <a:gd name="connsiteY4" fmla="*/ 261257 h 261268"/>
              <a:gd name="connsiteX5" fmla="*/ 1140031 w 1389413"/>
              <a:gd name="connsiteY5" fmla="*/ 0 h 261268"/>
              <a:gd name="connsiteX6" fmla="*/ 1389413 w 1389413"/>
              <a:gd name="connsiteY6" fmla="*/ 261257 h 261268"/>
              <a:gd name="connsiteX0" fmla="*/ 0 w 1333210"/>
              <a:gd name="connsiteY0" fmla="*/ 131391 h 262031"/>
              <a:gd name="connsiteX1" fmla="*/ 154379 w 1333210"/>
              <a:gd name="connsiteY1" fmla="*/ 12638 h 262031"/>
              <a:gd name="connsiteX2" fmla="*/ 391886 w 1333210"/>
              <a:gd name="connsiteY2" fmla="*/ 262020 h 262031"/>
              <a:gd name="connsiteX3" fmla="*/ 653143 w 1333210"/>
              <a:gd name="connsiteY3" fmla="*/ 12638 h 262031"/>
              <a:gd name="connsiteX4" fmla="*/ 890649 w 1333210"/>
              <a:gd name="connsiteY4" fmla="*/ 262020 h 262031"/>
              <a:gd name="connsiteX5" fmla="*/ 1140031 w 1333210"/>
              <a:gd name="connsiteY5" fmla="*/ 763 h 262031"/>
              <a:gd name="connsiteX6" fmla="*/ 1333210 w 1333210"/>
              <a:gd name="connsiteY6" fmla="*/ 176880 h 26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3210" h="262031">
                <a:moveTo>
                  <a:pt x="0" y="131391"/>
                </a:moveTo>
                <a:cubicBezTo>
                  <a:pt x="44532" y="61129"/>
                  <a:pt x="89065" y="-9133"/>
                  <a:pt x="154379" y="12638"/>
                </a:cubicBezTo>
                <a:cubicBezTo>
                  <a:pt x="219693" y="34409"/>
                  <a:pt x="308759" y="262020"/>
                  <a:pt x="391886" y="262020"/>
                </a:cubicBezTo>
                <a:cubicBezTo>
                  <a:pt x="475013" y="262020"/>
                  <a:pt x="570016" y="12638"/>
                  <a:pt x="653143" y="12638"/>
                </a:cubicBezTo>
                <a:cubicBezTo>
                  <a:pt x="736270" y="12638"/>
                  <a:pt x="809501" y="263999"/>
                  <a:pt x="890649" y="262020"/>
                </a:cubicBezTo>
                <a:cubicBezTo>
                  <a:pt x="971797" y="260041"/>
                  <a:pt x="1066271" y="14953"/>
                  <a:pt x="1140031" y="763"/>
                </a:cubicBezTo>
                <a:cubicBezTo>
                  <a:pt x="1213791" y="-13427"/>
                  <a:pt x="1250083" y="174901"/>
                  <a:pt x="1333210" y="176880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337" name="Прямая соединительная линия 336"/>
          <p:cNvCxnSpPr/>
          <p:nvPr/>
        </p:nvCxnSpPr>
        <p:spPr>
          <a:xfrm flipV="1">
            <a:off x="1529212" y="4653561"/>
            <a:ext cx="685147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>
            <a:spLocks noChangeAspect="1"/>
          </p:cNvSpPr>
          <p:nvPr/>
        </p:nvSpPr>
        <p:spPr>
          <a:xfrm>
            <a:off x="116771" y="2595177"/>
            <a:ext cx="4140007" cy="4140007"/>
          </a:xfrm>
          <a:prstGeom prst="rect">
            <a:avLst/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cxnSp>
        <p:nvCxnSpPr>
          <p:cNvPr id="262" name="Прямая соединительная линия 261"/>
          <p:cNvCxnSpPr/>
          <p:nvPr/>
        </p:nvCxnSpPr>
        <p:spPr>
          <a:xfrm flipV="1">
            <a:off x="216072" y="4649727"/>
            <a:ext cx="1298173" cy="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Прямая соединительная линия 262"/>
          <p:cNvCxnSpPr/>
          <p:nvPr/>
        </p:nvCxnSpPr>
        <p:spPr>
          <a:xfrm flipV="1">
            <a:off x="2695290" y="4653561"/>
            <a:ext cx="146946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Прямоугольник 281"/>
          <p:cNvSpPr>
            <a:spLocks noChangeAspect="1"/>
          </p:cNvSpPr>
          <p:nvPr/>
        </p:nvSpPr>
        <p:spPr>
          <a:xfrm>
            <a:off x="4329092" y="2595177"/>
            <a:ext cx="4140007" cy="4140007"/>
          </a:xfrm>
          <a:prstGeom prst="rect">
            <a:avLst/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299" name="Прямоугольник 298"/>
          <p:cNvSpPr>
            <a:spLocks noChangeAspect="1"/>
          </p:cNvSpPr>
          <p:nvPr/>
        </p:nvSpPr>
        <p:spPr>
          <a:xfrm>
            <a:off x="8519837" y="2595177"/>
            <a:ext cx="4140007" cy="4140007"/>
          </a:xfrm>
          <a:prstGeom prst="rect">
            <a:avLst/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Box 326"/>
              <p:cNvSpPr txBox="1"/>
              <p:nvPr/>
            </p:nvSpPr>
            <p:spPr>
              <a:xfrm>
                <a:off x="4406953" y="2652535"/>
                <a:ext cx="3706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27" name="TextBox 3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53" y="2652535"/>
                <a:ext cx="370614" cy="369332"/>
              </a:xfrm>
              <a:prstGeom prst="rect">
                <a:avLst/>
              </a:prstGeom>
              <a:blipFill>
                <a:blip r:embed="rId2"/>
                <a:stretch>
                  <a:fillRect l="-19672" r="-27869" b="-34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/>
              <p:cNvSpPr txBox="1"/>
              <p:nvPr/>
            </p:nvSpPr>
            <p:spPr>
              <a:xfrm>
                <a:off x="8614417" y="2661699"/>
                <a:ext cx="3479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28" name="TextBox 3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417" y="2661699"/>
                <a:ext cx="347980" cy="369332"/>
              </a:xfrm>
              <a:prstGeom prst="rect">
                <a:avLst/>
              </a:prstGeom>
              <a:blipFill>
                <a:blip r:embed="rId3"/>
                <a:stretch>
                  <a:fillRect l="-10526" r="-31579" b="-3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0" name="Овал 329"/>
          <p:cNvSpPr/>
          <p:nvPr/>
        </p:nvSpPr>
        <p:spPr>
          <a:xfrm>
            <a:off x="1453612" y="4574011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31" name="Овал 330"/>
          <p:cNvSpPr/>
          <p:nvPr/>
        </p:nvSpPr>
        <p:spPr>
          <a:xfrm>
            <a:off x="2616962" y="4574011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grpSp>
        <p:nvGrpSpPr>
          <p:cNvPr id="335" name="Группа 334"/>
          <p:cNvGrpSpPr/>
          <p:nvPr/>
        </p:nvGrpSpPr>
        <p:grpSpPr>
          <a:xfrm>
            <a:off x="1979812" y="4495798"/>
            <a:ext cx="315528" cy="315528"/>
            <a:chOff x="7674425" y="24250634"/>
            <a:chExt cx="1554547" cy="1548000"/>
          </a:xfrm>
        </p:grpSpPr>
        <p:sp>
          <p:nvSpPr>
            <p:cNvPr id="332" name="Плюс 331"/>
            <p:cNvSpPr/>
            <p:nvPr/>
          </p:nvSpPr>
          <p:spPr>
            <a:xfrm>
              <a:off x="7674425" y="24250634"/>
              <a:ext cx="1548000" cy="1548000"/>
            </a:xfrm>
            <a:prstGeom prst="mathPlus">
              <a:avLst>
                <a:gd name="adj1" fmla="val 131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333" name="Умножение 332"/>
            <p:cNvSpPr/>
            <p:nvPr/>
          </p:nvSpPr>
          <p:spPr>
            <a:xfrm>
              <a:off x="7680972" y="24250634"/>
              <a:ext cx="1548000" cy="1548000"/>
            </a:xfrm>
            <a:prstGeom prst="mathMultiply">
              <a:avLst>
                <a:gd name="adj1" fmla="val 1330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</p:grpSp>
      <p:cxnSp>
        <p:nvCxnSpPr>
          <p:cNvPr id="336" name="Прямая соединительная линия 335"/>
          <p:cNvCxnSpPr/>
          <p:nvPr/>
        </p:nvCxnSpPr>
        <p:spPr>
          <a:xfrm flipV="1">
            <a:off x="2122458" y="4650487"/>
            <a:ext cx="576966" cy="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Полилиния 339"/>
          <p:cNvSpPr/>
          <p:nvPr/>
        </p:nvSpPr>
        <p:spPr>
          <a:xfrm>
            <a:off x="483294" y="2679360"/>
            <a:ext cx="1036736" cy="196529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42" name="Полилиния 341"/>
          <p:cNvSpPr/>
          <p:nvPr/>
        </p:nvSpPr>
        <p:spPr>
          <a:xfrm flipV="1">
            <a:off x="479706" y="4647786"/>
            <a:ext cx="1036736" cy="196529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43" name="Полилиния 342"/>
          <p:cNvSpPr/>
          <p:nvPr/>
        </p:nvSpPr>
        <p:spPr>
          <a:xfrm flipH="1">
            <a:off x="2693103" y="2690983"/>
            <a:ext cx="1036736" cy="196529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44" name="Полилиния 343"/>
          <p:cNvSpPr/>
          <p:nvPr/>
        </p:nvSpPr>
        <p:spPr>
          <a:xfrm flipH="1" flipV="1">
            <a:off x="2689515" y="4659409"/>
            <a:ext cx="1036736" cy="196529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45" name="Полилиния 344"/>
          <p:cNvSpPr/>
          <p:nvPr/>
        </p:nvSpPr>
        <p:spPr>
          <a:xfrm>
            <a:off x="1018159" y="2691249"/>
            <a:ext cx="1667792" cy="1956275"/>
          </a:xfrm>
          <a:custGeom>
            <a:avLst/>
            <a:gdLst>
              <a:gd name="connsiteX0" fmla="*/ 6727371 w 6727371"/>
              <a:gd name="connsiteY0" fmla="*/ 7788729 h 7788729"/>
              <a:gd name="connsiteX1" fmla="*/ 6253842 w 6727371"/>
              <a:gd name="connsiteY1" fmla="*/ 7168243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404257 w 6727371"/>
              <a:gd name="connsiteY4" fmla="*/ 1371600 h 7788729"/>
              <a:gd name="connsiteX5" fmla="*/ 0 w 6727371"/>
              <a:gd name="connsiteY5" fmla="*/ 0 h 7788729"/>
              <a:gd name="connsiteX0" fmla="*/ 6662057 w 6662057"/>
              <a:gd name="connsiteY0" fmla="*/ 7821387 h 7821387"/>
              <a:gd name="connsiteX1" fmla="*/ 6237514 w 6662057"/>
              <a:gd name="connsiteY1" fmla="*/ 7184573 h 7821387"/>
              <a:gd name="connsiteX2" fmla="*/ 4947557 w 6662057"/>
              <a:gd name="connsiteY2" fmla="*/ 5519059 h 7821387"/>
              <a:gd name="connsiteX3" fmla="*/ 2841171 w 6662057"/>
              <a:gd name="connsiteY3" fmla="*/ 3037115 h 7821387"/>
              <a:gd name="connsiteX4" fmla="*/ 1338943 w 6662057"/>
              <a:gd name="connsiteY4" fmla="*/ 1404258 h 7821387"/>
              <a:gd name="connsiteX5" fmla="*/ 0 w 6662057"/>
              <a:gd name="connsiteY5" fmla="*/ 0 h 7821387"/>
              <a:gd name="connsiteX0" fmla="*/ 6678385 w 6678385"/>
              <a:gd name="connsiteY0" fmla="*/ 7821387 h 7821387"/>
              <a:gd name="connsiteX1" fmla="*/ 6253842 w 6678385"/>
              <a:gd name="connsiteY1" fmla="*/ 7184573 h 7821387"/>
              <a:gd name="connsiteX2" fmla="*/ 4963885 w 6678385"/>
              <a:gd name="connsiteY2" fmla="*/ 5519059 h 7821387"/>
              <a:gd name="connsiteX3" fmla="*/ 2857499 w 6678385"/>
              <a:gd name="connsiteY3" fmla="*/ 3037115 h 7821387"/>
              <a:gd name="connsiteX4" fmla="*/ 1355271 w 6678385"/>
              <a:gd name="connsiteY4" fmla="*/ 1404258 h 7821387"/>
              <a:gd name="connsiteX5" fmla="*/ 0 w 6678385"/>
              <a:gd name="connsiteY5" fmla="*/ 0 h 782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78385" h="7821387">
                <a:moveTo>
                  <a:pt x="6678385" y="7821387"/>
                </a:moveTo>
                <a:cubicBezTo>
                  <a:pt x="6536871" y="7609116"/>
                  <a:pt x="6539592" y="7568294"/>
                  <a:pt x="6253842" y="7184573"/>
                </a:cubicBezTo>
                <a:cubicBezTo>
                  <a:pt x="5968092" y="6800852"/>
                  <a:pt x="5529942" y="6210302"/>
                  <a:pt x="4963885" y="5519059"/>
                </a:cubicBezTo>
                <a:cubicBezTo>
                  <a:pt x="4397828" y="4827816"/>
                  <a:pt x="3458935" y="3722915"/>
                  <a:pt x="2857499" y="3037115"/>
                </a:cubicBezTo>
                <a:cubicBezTo>
                  <a:pt x="2256063" y="2351315"/>
                  <a:pt x="1831521" y="1910444"/>
                  <a:pt x="1355271" y="1404258"/>
                </a:cubicBezTo>
                <a:cubicBezTo>
                  <a:pt x="879021" y="898072"/>
                  <a:pt x="304800" y="32112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46" name="Полилиния 345"/>
          <p:cNvSpPr/>
          <p:nvPr/>
        </p:nvSpPr>
        <p:spPr>
          <a:xfrm flipV="1">
            <a:off x="1019254" y="4658632"/>
            <a:ext cx="1667792" cy="1956275"/>
          </a:xfrm>
          <a:custGeom>
            <a:avLst/>
            <a:gdLst>
              <a:gd name="connsiteX0" fmla="*/ 6727371 w 6727371"/>
              <a:gd name="connsiteY0" fmla="*/ 7788729 h 7788729"/>
              <a:gd name="connsiteX1" fmla="*/ 6253842 w 6727371"/>
              <a:gd name="connsiteY1" fmla="*/ 7168243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404257 w 6727371"/>
              <a:gd name="connsiteY4" fmla="*/ 1371600 h 7788729"/>
              <a:gd name="connsiteX5" fmla="*/ 0 w 6727371"/>
              <a:gd name="connsiteY5" fmla="*/ 0 h 7788729"/>
              <a:gd name="connsiteX0" fmla="*/ 6662057 w 6662057"/>
              <a:gd name="connsiteY0" fmla="*/ 7821387 h 7821387"/>
              <a:gd name="connsiteX1" fmla="*/ 6237514 w 6662057"/>
              <a:gd name="connsiteY1" fmla="*/ 7184573 h 7821387"/>
              <a:gd name="connsiteX2" fmla="*/ 4947557 w 6662057"/>
              <a:gd name="connsiteY2" fmla="*/ 5519059 h 7821387"/>
              <a:gd name="connsiteX3" fmla="*/ 2841171 w 6662057"/>
              <a:gd name="connsiteY3" fmla="*/ 3037115 h 7821387"/>
              <a:gd name="connsiteX4" fmla="*/ 1338943 w 6662057"/>
              <a:gd name="connsiteY4" fmla="*/ 1404258 h 7821387"/>
              <a:gd name="connsiteX5" fmla="*/ 0 w 6662057"/>
              <a:gd name="connsiteY5" fmla="*/ 0 h 7821387"/>
              <a:gd name="connsiteX0" fmla="*/ 6678385 w 6678385"/>
              <a:gd name="connsiteY0" fmla="*/ 7821387 h 7821387"/>
              <a:gd name="connsiteX1" fmla="*/ 6253842 w 6678385"/>
              <a:gd name="connsiteY1" fmla="*/ 7184573 h 7821387"/>
              <a:gd name="connsiteX2" fmla="*/ 4963885 w 6678385"/>
              <a:gd name="connsiteY2" fmla="*/ 5519059 h 7821387"/>
              <a:gd name="connsiteX3" fmla="*/ 2857499 w 6678385"/>
              <a:gd name="connsiteY3" fmla="*/ 3037115 h 7821387"/>
              <a:gd name="connsiteX4" fmla="*/ 1355271 w 6678385"/>
              <a:gd name="connsiteY4" fmla="*/ 1404258 h 7821387"/>
              <a:gd name="connsiteX5" fmla="*/ 0 w 6678385"/>
              <a:gd name="connsiteY5" fmla="*/ 0 h 782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78385" h="7821387">
                <a:moveTo>
                  <a:pt x="6678385" y="7821387"/>
                </a:moveTo>
                <a:cubicBezTo>
                  <a:pt x="6536871" y="7609116"/>
                  <a:pt x="6539592" y="7568294"/>
                  <a:pt x="6253842" y="7184573"/>
                </a:cubicBezTo>
                <a:cubicBezTo>
                  <a:pt x="5968092" y="6800852"/>
                  <a:pt x="5529942" y="6210302"/>
                  <a:pt x="4963885" y="5519059"/>
                </a:cubicBezTo>
                <a:cubicBezTo>
                  <a:pt x="4397828" y="4827816"/>
                  <a:pt x="3458935" y="3722915"/>
                  <a:pt x="2857499" y="3037115"/>
                </a:cubicBezTo>
                <a:cubicBezTo>
                  <a:pt x="2256063" y="2351315"/>
                  <a:pt x="1831521" y="1910444"/>
                  <a:pt x="1355271" y="1404258"/>
                </a:cubicBezTo>
                <a:cubicBezTo>
                  <a:pt x="879021" y="898072"/>
                  <a:pt x="304800" y="32112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47" name="Полилиния 346"/>
          <p:cNvSpPr/>
          <p:nvPr/>
        </p:nvSpPr>
        <p:spPr>
          <a:xfrm flipH="1">
            <a:off x="1535877" y="2698468"/>
            <a:ext cx="1667792" cy="1956275"/>
          </a:xfrm>
          <a:custGeom>
            <a:avLst/>
            <a:gdLst>
              <a:gd name="connsiteX0" fmla="*/ 6727371 w 6727371"/>
              <a:gd name="connsiteY0" fmla="*/ 7788729 h 7788729"/>
              <a:gd name="connsiteX1" fmla="*/ 6253842 w 6727371"/>
              <a:gd name="connsiteY1" fmla="*/ 7168243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404257 w 6727371"/>
              <a:gd name="connsiteY4" fmla="*/ 1371600 h 7788729"/>
              <a:gd name="connsiteX5" fmla="*/ 0 w 6727371"/>
              <a:gd name="connsiteY5" fmla="*/ 0 h 7788729"/>
              <a:gd name="connsiteX0" fmla="*/ 6662057 w 6662057"/>
              <a:gd name="connsiteY0" fmla="*/ 7821387 h 7821387"/>
              <a:gd name="connsiteX1" fmla="*/ 6237514 w 6662057"/>
              <a:gd name="connsiteY1" fmla="*/ 7184573 h 7821387"/>
              <a:gd name="connsiteX2" fmla="*/ 4947557 w 6662057"/>
              <a:gd name="connsiteY2" fmla="*/ 5519059 h 7821387"/>
              <a:gd name="connsiteX3" fmla="*/ 2841171 w 6662057"/>
              <a:gd name="connsiteY3" fmla="*/ 3037115 h 7821387"/>
              <a:gd name="connsiteX4" fmla="*/ 1338943 w 6662057"/>
              <a:gd name="connsiteY4" fmla="*/ 1404258 h 7821387"/>
              <a:gd name="connsiteX5" fmla="*/ 0 w 6662057"/>
              <a:gd name="connsiteY5" fmla="*/ 0 h 7821387"/>
              <a:gd name="connsiteX0" fmla="*/ 6678385 w 6678385"/>
              <a:gd name="connsiteY0" fmla="*/ 7821387 h 7821387"/>
              <a:gd name="connsiteX1" fmla="*/ 6253842 w 6678385"/>
              <a:gd name="connsiteY1" fmla="*/ 7184573 h 7821387"/>
              <a:gd name="connsiteX2" fmla="*/ 4963885 w 6678385"/>
              <a:gd name="connsiteY2" fmla="*/ 5519059 h 7821387"/>
              <a:gd name="connsiteX3" fmla="*/ 2857499 w 6678385"/>
              <a:gd name="connsiteY3" fmla="*/ 3037115 h 7821387"/>
              <a:gd name="connsiteX4" fmla="*/ 1355271 w 6678385"/>
              <a:gd name="connsiteY4" fmla="*/ 1404258 h 7821387"/>
              <a:gd name="connsiteX5" fmla="*/ 0 w 6678385"/>
              <a:gd name="connsiteY5" fmla="*/ 0 h 782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78385" h="7821387">
                <a:moveTo>
                  <a:pt x="6678385" y="7821387"/>
                </a:moveTo>
                <a:cubicBezTo>
                  <a:pt x="6536871" y="7609116"/>
                  <a:pt x="6539592" y="7568294"/>
                  <a:pt x="6253842" y="7184573"/>
                </a:cubicBezTo>
                <a:cubicBezTo>
                  <a:pt x="5968092" y="6800852"/>
                  <a:pt x="5529942" y="6210302"/>
                  <a:pt x="4963885" y="5519059"/>
                </a:cubicBezTo>
                <a:cubicBezTo>
                  <a:pt x="4397828" y="4827816"/>
                  <a:pt x="3458935" y="3722915"/>
                  <a:pt x="2857499" y="3037115"/>
                </a:cubicBezTo>
                <a:cubicBezTo>
                  <a:pt x="2256063" y="2351315"/>
                  <a:pt x="1831521" y="1910444"/>
                  <a:pt x="1355271" y="1404258"/>
                </a:cubicBezTo>
                <a:cubicBezTo>
                  <a:pt x="879021" y="898072"/>
                  <a:pt x="304800" y="32112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48" name="Полилиния 347"/>
          <p:cNvSpPr/>
          <p:nvPr/>
        </p:nvSpPr>
        <p:spPr>
          <a:xfrm flipH="1" flipV="1">
            <a:off x="1536973" y="4665851"/>
            <a:ext cx="1667792" cy="1956275"/>
          </a:xfrm>
          <a:custGeom>
            <a:avLst/>
            <a:gdLst>
              <a:gd name="connsiteX0" fmla="*/ 6727371 w 6727371"/>
              <a:gd name="connsiteY0" fmla="*/ 7788729 h 7788729"/>
              <a:gd name="connsiteX1" fmla="*/ 6253842 w 6727371"/>
              <a:gd name="connsiteY1" fmla="*/ 7168243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404257 w 6727371"/>
              <a:gd name="connsiteY4" fmla="*/ 1371600 h 7788729"/>
              <a:gd name="connsiteX5" fmla="*/ 0 w 6727371"/>
              <a:gd name="connsiteY5" fmla="*/ 0 h 7788729"/>
              <a:gd name="connsiteX0" fmla="*/ 6662057 w 6662057"/>
              <a:gd name="connsiteY0" fmla="*/ 7821387 h 7821387"/>
              <a:gd name="connsiteX1" fmla="*/ 6237514 w 6662057"/>
              <a:gd name="connsiteY1" fmla="*/ 7184573 h 7821387"/>
              <a:gd name="connsiteX2" fmla="*/ 4947557 w 6662057"/>
              <a:gd name="connsiteY2" fmla="*/ 5519059 h 7821387"/>
              <a:gd name="connsiteX3" fmla="*/ 2841171 w 6662057"/>
              <a:gd name="connsiteY3" fmla="*/ 3037115 h 7821387"/>
              <a:gd name="connsiteX4" fmla="*/ 1338943 w 6662057"/>
              <a:gd name="connsiteY4" fmla="*/ 1404258 h 7821387"/>
              <a:gd name="connsiteX5" fmla="*/ 0 w 6662057"/>
              <a:gd name="connsiteY5" fmla="*/ 0 h 7821387"/>
              <a:gd name="connsiteX0" fmla="*/ 6678385 w 6678385"/>
              <a:gd name="connsiteY0" fmla="*/ 7821387 h 7821387"/>
              <a:gd name="connsiteX1" fmla="*/ 6253842 w 6678385"/>
              <a:gd name="connsiteY1" fmla="*/ 7184573 h 7821387"/>
              <a:gd name="connsiteX2" fmla="*/ 4963885 w 6678385"/>
              <a:gd name="connsiteY2" fmla="*/ 5519059 h 7821387"/>
              <a:gd name="connsiteX3" fmla="*/ 2857499 w 6678385"/>
              <a:gd name="connsiteY3" fmla="*/ 3037115 h 7821387"/>
              <a:gd name="connsiteX4" fmla="*/ 1355271 w 6678385"/>
              <a:gd name="connsiteY4" fmla="*/ 1404258 h 7821387"/>
              <a:gd name="connsiteX5" fmla="*/ 0 w 6678385"/>
              <a:gd name="connsiteY5" fmla="*/ 0 h 782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78385" h="7821387">
                <a:moveTo>
                  <a:pt x="6678385" y="7821387"/>
                </a:moveTo>
                <a:cubicBezTo>
                  <a:pt x="6536871" y="7609116"/>
                  <a:pt x="6539592" y="7568294"/>
                  <a:pt x="6253842" y="7184573"/>
                </a:cubicBezTo>
                <a:cubicBezTo>
                  <a:pt x="5968092" y="6800852"/>
                  <a:pt x="5529942" y="6210302"/>
                  <a:pt x="4963885" y="5519059"/>
                </a:cubicBezTo>
                <a:cubicBezTo>
                  <a:pt x="4397828" y="4827816"/>
                  <a:pt x="3458935" y="3722915"/>
                  <a:pt x="2857499" y="3037115"/>
                </a:cubicBezTo>
                <a:cubicBezTo>
                  <a:pt x="2256063" y="2351315"/>
                  <a:pt x="1831521" y="1910444"/>
                  <a:pt x="1355271" y="1404258"/>
                </a:cubicBezTo>
                <a:cubicBezTo>
                  <a:pt x="879021" y="898072"/>
                  <a:pt x="304800" y="32112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349" name="Прямая соединительная линия 348"/>
          <p:cNvCxnSpPr/>
          <p:nvPr/>
        </p:nvCxnSpPr>
        <p:spPr>
          <a:xfrm flipV="1">
            <a:off x="5737282" y="4655570"/>
            <a:ext cx="685147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Прямая соединительная линия 349"/>
          <p:cNvCxnSpPr/>
          <p:nvPr/>
        </p:nvCxnSpPr>
        <p:spPr>
          <a:xfrm flipV="1">
            <a:off x="4424143" y="4651736"/>
            <a:ext cx="1298173" cy="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Прямая соединительная линия 350"/>
          <p:cNvCxnSpPr/>
          <p:nvPr/>
        </p:nvCxnSpPr>
        <p:spPr>
          <a:xfrm flipV="1">
            <a:off x="6903360" y="4655570"/>
            <a:ext cx="146946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Овал 351"/>
          <p:cNvSpPr/>
          <p:nvPr/>
        </p:nvSpPr>
        <p:spPr>
          <a:xfrm>
            <a:off x="5637578" y="4576020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53" name="Овал 352"/>
          <p:cNvSpPr/>
          <p:nvPr/>
        </p:nvSpPr>
        <p:spPr>
          <a:xfrm>
            <a:off x="6825032" y="4576020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grpSp>
        <p:nvGrpSpPr>
          <p:cNvPr id="354" name="Группа 353"/>
          <p:cNvGrpSpPr/>
          <p:nvPr/>
        </p:nvGrpSpPr>
        <p:grpSpPr>
          <a:xfrm>
            <a:off x="6187882" y="4497806"/>
            <a:ext cx="315528" cy="315528"/>
            <a:chOff x="7674425" y="24250634"/>
            <a:chExt cx="1554547" cy="1548000"/>
          </a:xfrm>
        </p:grpSpPr>
        <p:sp>
          <p:nvSpPr>
            <p:cNvPr id="355" name="Плюс 354"/>
            <p:cNvSpPr/>
            <p:nvPr/>
          </p:nvSpPr>
          <p:spPr>
            <a:xfrm>
              <a:off x="7674425" y="24250634"/>
              <a:ext cx="1548000" cy="1548000"/>
            </a:xfrm>
            <a:prstGeom prst="mathPlus">
              <a:avLst>
                <a:gd name="adj1" fmla="val 131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356" name="Умножение 355"/>
            <p:cNvSpPr/>
            <p:nvPr/>
          </p:nvSpPr>
          <p:spPr>
            <a:xfrm>
              <a:off x="7680972" y="24250634"/>
              <a:ext cx="1548000" cy="1548000"/>
            </a:xfrm>
            <a:prstGeom prst="mathMultiply">
              <a:avLst>
                <a:gd name="adj1" fmla="val 1330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</p:grpSp>
      <p:cxnSp>
        <p:nvCxnSpPr>
          <p:cNvPr id="357" name="Прямая соединительная линия 356"/>
          <p:cNvCxnSpPr/>
          <p:nvPr/>
        </p:nvCxnSpPr>
        <p:spPr>
          <a:xfrm flipV="1">
            <a:off x="6330528" y="4652496"/>
            <a:ext cx="576966" cy="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олилиния 357"/>
          <p:cNvSpPr/>
          <p:nvPr/>
        </p:nvSpPr>
        <p:spPr>
          <a:xfrm>
            <a:off x="4691364" y="2681369"/>
            <a:ext cx="1036736" cy="196529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59" name="Полилиния 358"/>
          <p:cNvSpPr/>
          <p:nvPr/>
        </p:nvSpPr>
        <p:spPr>
          <a:xfrm flipV="1">
            <a:off x="4687776" y="4649795"/>
            <a:ext cx="1036736" cy="196529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60" name="Полилиния 359"/>
          <p:cNvSpPr/>
          <p:nvPr/>
        </p:nvSpPr>
        <p:spPr>
          <a:xfrm flipH="1">
            <a:off x="6901173" y="2692992"/>
            <a:ext cx="1036736" cy="196529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61" name="Полилиния 360"/>
          <p:cNvSpPr/>
          <p:nvPr/>
        </p:nvSpPr>
        <p:spPr>
          <a:xfrm flipH="1" flipV="1">
            <a:off x="6897585" y="4661418"/>
            <a:ext cx="1036736" cy="196529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366" name="Прямая соединительная линия 365"/>
          <p:cNvCxnSpPr/>
          <p:nvPr/>
        </p:nvCxnSpPr>
        <p:spPr>
          <a:xfrm flipV="1">
            <a:off x="9486716" y="4655570"/>
            <a:ext cx="730223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единительная линия 366"/>
          <p:cNvCxnSpPr/>
          <p:nvPr/>
        </p:nvCxnSpPr>
        <p:spPr>
          <a:xfrm flipV="1">
            <a:off x="8606101" y="4664457"/>
            <a:ext cx="883479" cy="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единительная линия 367"/>
          <p:cNvCxnSpPr/>
          <p:nvPr/>
        </p:nvCxnSpPr>
        <p:spPr>
          <a:xfrm flipV="1">
            <a:off x="11085319" y="4655570"/>
            <a:ext cx="146946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Овал 368"/>
          <p:cNvSpPr/>
          <p:nvPr/>
        </p:nvSpPr>
        <p:spPr>
          <a:xfrm>
            <a:off x="9398395" y="4576020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70" name="Овал 369"/>
          <p:cNvSpPr/>
          <p:nvPr/>
        </p:nvSpPr>
        <p:spPr>
          <a:xfrm>
            <a:off x="11006991" y="4576020"/>
            <a:ext cx="151200" cy="151200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grpSp>
        <p:nvGrpSpPr>
          <p:cNvPr id="371" name="Группа 370"/>
          <p:cNvGrpSpPr/>
          <p:nvPr/>
        </p:nvGrpSpPr>
        <p:grpSpPr>
          <a:xfrm>
            <a:off x="10115415" y="4496014"/>
            <a:ext cx="315528" cy="315528"/>
            <a:chOff x="7674425" y="24250634"/>
            <a:chExt cx="1554547" cy="1548000"/>
          </a:xfrm>
        </p:grpSpPr>
        <p:sp>
          <p:nvSpPr>
            <p:cNvPr id="372" name="Плюс 371"/>
            <p:cNvSpPr/>
            <p:nvPr/>
          </p:nvSpPr>
          <p:spPr>
            <a:xfrm>
              <a:off x="7674425" y="24250634"/>
              <a:ext cx="1548000" cy="1548000"/>
            </a:xfrm>
            <a:prstGeom prst="mathPlus">
              <a:avLst>
                <a:gd name="adj1" fmla="val 131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373" name="Умножение 372"/>
            <p:cNvSpPr/>
            <p:nvPr/>
          </p:nvSpPr>
          <p:spPr>
            <a:xfrm>
              <a:off x="7680972" y="24250634"/>
              <a:ext cx="1548000" cy="1548000"/>
            </a:xfrm>
            <a:prstGeom prst="mathMultiply">
              <a:avLst>
                <a:gd name="adj1" fmla="val 1330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</p:grpSp>
      <p:cxnSp>
        <p:nvCxnSpPr>
          <p:cNvPr id="374" name="Прямая соединительная линия 373"/>
          <p:cNvCxnSpPr/>
          <p:nvPr/>
        </p:nvCxnSpPr>
        <p:spPr>
          <a:xfrm flipV="1">
            <a:off x="10385274" y="4652496"/>
            <a:ext cx="658102" cy="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Полилиния 376"/>
          <p:cNvSpPr/>
          <p:nvPr/>
        </p:nvSpPr>
        <p:spPr>
          <a:xfrm flipH="1">
            <a:off x="11083132" y="2692992"/>
            <a:ext cx="1036736" cy="196529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78" name="Полилиния 377"/>
          <p:cNvSpPr/>
          <p:nvPr/>
        </p:nvSpPr>
        <p:spPr>
          <a:xfrm flipH="1" flipV="1">
            <a:off x="11079544" y="4661418"/>
            <a:ext cx="1036736" cy="1965290"/>
          </a:xfrm>
          <a:custGeom>
            <a:avLst/>
            <a:gdLst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883920 w 4145280"/>
              <a:gd name="connsiteY5" fmla="*/ 124968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5656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0416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0 w 4145280"/>
              <a:gd name="connsiteY6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036320 w 4145280"/>
              <a:gd name="connsiteY5" fmla="*/ 1280160 h 7863840"/>
              <a:gd name="connsiteX6" fmla="*/ 531223 w 4145280"/>
              <a:gd name="connsiteY6" fmla="*/ 638629 h 7863840"/>
              <a:gd name="connsiteX7" fmla="*/ 0 w 4145280"/>
              <a:gd name="connsiteY7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072640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101669 w 4145280"/>
              <a:gd name="connsiteY4" fmla="*/ 2926080 h 7863840"/>
              <a:gd name="connsiteX5" fmla="*/ 1648823 w 4145280"/>
              <a:gd name="connsiteY5" fmla="*/ 2191657 h 7863840"/>
              <a:gd name="connsiteX6" fmla="*/ 1036320 w 4145280"/>
              <a:gd name="connsiteY6" fmla="*/ 1280160 h 7863840"/>
              <a:gd name="connsiteX7" fmla="*/ 531223 w 4145280"/>
              <a:gd name="connsiteY7" fmla="*/ 638629 h 7863840"/>
              <a:gd name="connsiteX8" fmla="*/ 0 w 4145280"/>
              <a:gd name="connsiteY8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834640 w 4145280"/>
              <a:gd name="connsiteY3" fmla="*/ 4328160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13760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428274 w 4145280"/>
              <a:gd name="connsiteY2" fmla="*/ 5638800 h 7863840"/>
              <a:gd name="connsiteX3" fmla="*/ 2979783 w 4145280"/>
              <a:gd name="connsiteY3" fmla="*/ 4589418 h 7863840"/>
              <a:gd name="connsiteX4" fmla="*/ 2606766 w 4145280"/>
              <a:gd name="connsiteY4" fmla="*/ 3846286 h 7863840"/>
              <a:gd name="connsiteX5" fmla="*/ 2101669 w 4145280"/>
              <a:gd name="connsiteY5" fmla="*/ 2926080 h 7863840"/>
              <a:gd name="connsiteX6" fmla="*/ 1648823 w 4145280"/>
              <a:gd name="connsiteY6" fmla="*/ 2191657 h 7863840"/>
              <a:gd name="connsiteX7" fmla="*/ 1036320 w 4145280"/>
              <a:gd name="connsiteY7" fmla="*/ 1280160 h 7863840"/>
              <a:gd name="connsiteX8" fmla="*/ 531223 w 4145280"/>
              <a:gd name="connsiteY8" fmla="*/ 638629 h 7863840"/>
              <a:gd name="connsiteX9" fmla="*/ 0 w 4145280"/>
              <a:gd name="connsiteY9" fmla="*/ 0 h 7863840"/>
              <a:gd name="connsiteX0" fmla="*/ 4145280 w 4145280"/>
              <a:gd name="connsiteY0" fmla="*/ 7863840 h 7863840"/>
              <a:gd name="connsiteX1" fmla="*/ 3901440 w 4145280"/>
              <a:gd name="connsiteY1" fmla="*/ 6979920 h 7863840"/>
              <a:gd name="connsiteX2" fmla="*/ 3651794 w 4145280"/>
              <a:gd name="connsiteY2" fmla="*/ 6226629 h 7863840"/>
              <a:gd name="connsiteX3" fmla="*/ 3428274 w 4145280"/>
              <a:gd name="connsiteY3" fmla="*/ 5638800 h 7863840"/>
              <a:gd name="connsiteX4" fmla="*/ 2979783 w 4145280"/>
              <a:gd name="connsiteY4" fmla="*/ 4589418 h 7863840"/>
              <a:gd name="connsiteX5" fmla="*/ 2606766 w 4145280"/>
              <a:gd name="connsiteY5" fmla="*/ 3846286 h 7863840"/>
              <a:gd name="connsiteX6" fmla="*/ 2101669 w 4145280"/>
              <a:gd name="connsiteY6" fmla="*/ 2926080 h 7863840"/>
              <a:gd name="connsiteX7" fmla="*/ 1648823 w 4145280"/>
              <a:gd name="connsiteY7" fmla="*/ 2191657 h 7863840"/>
              <a:gd name="connsiteX8" fmla="*/ 1036320 w 4145280"/>
              <a:gd name="connsiteY8" fmla="*/ 1280160 h 7863840"/>
              <a:gd name="connsiteX9" fmla="*/ 531223 w 4145280"/>
              <a:gd name="connsiteY9" fmla="*/ 638629 h 7863840"/>
              <a:gd name="connsiteX10" fmla="*/ 0 w 4145280"/>
              <a:gd name="connsiteY10" fmla="*/ 0 h 786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45280" h="7863840">
                <a:moveTo>
                  <a:pt x="4145280" y="7863840"/>
                </a:moveTo>
                <a:cubicBezTo>
                  <a:pt x="4084320" y="7607300"/>
                  <a:pt x="3983688" y="7252788"/>
                  <a:pt x="3901440" y="6979920"/>
                </a:cubicBezTo>
                <a:cubicBezTo>
                  <a:pt x="3819192" y="6707052"/>
                  <a:pt x="3730655" y="6450149"/>
                  <a:pt x="3651794" y="6226629"/>
                </a:cubicBezTo>
                <a:cubicBezTo>
                  <a:pt x="3572933" y="6003109"/>
                  <a:pt x="3540276" y="5911669"/>
                  <a:pt x="3428274" y="5638800"/>
                </a:cubicBezTo>
                <a:cubicBezTo>
                  <a:pt x="3316272" y="5365932"/>
                  <a:pt x="3116701" y="4888170"/>
                  <a:pt x="2979783" y="4589418"/>
                </a:cubicBezTo>
                <a:cubicBezTo>
                  <a:pt x="2842865" y="4290666"/>
                  <a:pt x="2728928" y="4079966"/>
                  <a:pt x="2606766" y="3846286"/>
                </a:cubicBezTo>
                <a:cubicBezTo>
                  <a:pt x="2484604" y="3612606"/>
                  <a:pt x="2261326" y="3201851"/>
                  <a:pt x="2101669" y="2926080"/>
                </a:cubicBezTo>
                <a:cubicBezTo>
                  <a:pt x="1942012" y="2650309"/>
                  <a:pt x="1821543" y="2465977"/>
                  <a:pt x="1648823" y="2191657"/>
                </a:cubicBezTo>
                <a:cubicBezTo>
                  <a:pt x="1476103" y="1917337"/>
                  <a:pt x="1222587" y="1538998"/>
                  <a:pt x="1036320" y="1280160"/>
                </a:cubicBezTo>
                <a:cubicBezTo>
                  <a:pt x="850053" y="1021322"/>
                  <a:pt x="703943" y="851989"/>
                  <a:pt x="531223" y="638629"/>
                </a:cubicBezTo>
                <a:cubicBezTo>
                  <a:pt x="358503" y="425269"/>
                  <a:pt x="86118" y="10643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79" name="Полилиния 378"/>
          <p:cNvSpPr/>
          <p:nvPr/>
        </p:nvSpPr>
        <p:spPr>
          <a:xfrm>
            <a:off x="9408188" y="2693257"/>
            <a:ext cx="1667792" cy="1956275"/>
          </a:xfrm>
          <a:custGeom>
            <a:avLst/>
            <a:gdLst>
              <a:gd name="connsiteX0" fmla="*/ 6727371 w 6727371"/>
              <a:gd name="connsiteY0" fmla="*/ 7788729 h 7788729"/>
              <a:gd name="connsiteX1" fmla="*/ 6253842 w 6727371"/>
              <a:gd name="connsiteY1" fmla="*/ 7168243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404257 w 6727371"/>
              <a:gd name="connsiteY4" fmla="*/ 1371600 h 7788729"/>
              <a:gd name="connsiteX5" fmla="*/ 0 w 6727371"/>
              <a:gd name="connsiteY5" fmla="*/ 0 h 7788729"/>
              <a:gd name="connsiteX0" fmla="*/ 6662057 w 6662057"/>
              <a:gd name="connsiteY0" fmla="*/ 7821387 h 7821387"/>
              <a:gd name="connsiteX1" fmla="*/ 6237514 w 6662057"/>
              <a:gd name="connsiteY1" fmla="*/ 7184573 h 7821387"/>
              <a:gd name="connsiteX2" fmla="*/ 4947557 w 6662057"/>
              <a:gd name="connsiteY2" fmla="*/ 5519059 h 7821387"/>
              <a:gd name="connsiteX3" fmla="*/ 2841171 w 6662057"/>
              <a:gd name="connsiteY3" fmla="*/ 3037115 h 7821387"/>
              <a:gd name="connsiteX4" fmla="*/ 1338943 w 6662057"/>
              <a:gd name="connsiteY4" fmla="*/ 1404258 h 7821387"/>
              <a:gd name="connsiteX5" fmla="*/ 0 w 6662057"/>
              <a:gd name="connsiteY5" fmla="*/ 0 h 7821387"/>
              <a:gd name="connsiteX0" fmla="*/ 6678385 w 6678385"/>
              <a:gd name="connsiteY0" fmla="*/ 7821387 h 7821387"/>
              <a:gd name="connsiteX1" fmla="*/ 6253842 w 6678385"/>
              <a:gd name="connsiteY1" fmla="*/ 7184573 h 7821387"/>
              <a:gd name="connsiteX2" fmla="*/ 4963885 w 6678385"/>
              <a:gd name="connsiteY2" fmla="*/ 5519059 h 7821387"/>
              <a:gd name="connsiteX3" fmla="*/ 2857499 w 6678385"/>
              <a:gd name="connsiteY3" fmla="*/ 3037115 h 7821387"/>
              <a:gd name="connsiteX4" fmla="*/ 1355271 w 6678385"/>
              <a:gd name="connsiteY4" fmla="*/ 1404258 h 7821387"/>
              <a:gd name="connsiteX5" fmla="*/ 0 w 6678385"/>
              <a:gd name="connsiteY5" fmla="*/ 0 h 782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78385" h="7821387">
                <a:moveTo>
                  <a:pt x="6678385" y="7821387"/>
                </a:moveTo>
                <a:cubicBezTo>
                  <a:pt x="6536871" y="7609116"/>
                  <a:pt x="6539592" y="7568294"/>
                  <a:pt x="6253842" y="7184573"/>
                </a:cubicBezTo>
                <a:cubicBezTo>
                  <a:pt x="5968092" y="6800852"/>
                  <a:pt x="5529942" y="6210302"/>
                  <a:pt x="4963885" y="5519059"/>
                </a:cubicBezTo>
                <a:cubicBezTo>
                  <a:pt x="4397828" y="4827816"/>
                  <a:pt x="3458935" y="3722915"/>
                  <a:pt x="2857499" y="3037115"/>
                </a:cubicBezTo>
                <a:cubicBezTo>
                  <a:pt x="2256063" y="2351315"/>
                  <a:pt x="1831521" y="1910444"/>
                  <a:pt x="1355271" y="1404258"/>
                </a:cubicBezTo>
                <a:cubicBezTo>
                  <a:pt x="879021" y="898072"/>
                  <a:pt x="304800" y="32112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80" name="Полилиния 379"/>
          <p:cNvSpPr/>
          <p:nvPr/>
        </p:nvSpPr>
        <p:spPr>
          <a:xfrm flipV="1">
            <a:off x="9409283" y="4660641"/>
            <a:ext cx="1667792" cy="1956275"/>
          </a:xfrm>
          <a:custGeom>
            <a:avLst/>
            <a:gdLst>
              <a:gd name="connsiteX0" fmla="*/ 6727371 w 6727371"/>
              <a:gd name="connsiteY0" fmla="*/ 7788729 h 7788729"/>
              <a:gd name="connsiteX1" fmla="*/ 6253842 w 6727371"/>
              <a:gd name="connsiteY1" fmla="*/ 7168243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4963885 w 6727371"/>
              <a:gd name="connsiteY2" fmla="*/ 5502729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094014 w 6727371"/>
              <a:gd name="connsiteY4" fmla="*/ 1143000 h 7788729"/>
              <a:gd name="connsiteX5" fmla="*/ 0 w 6727371"/>
              <a:gd name="connsiteY5" fmla="*/ 0 h 7788729"/>
              <a:gd name="connsiteX0" fmla="*/ 6727371 w 6727371"/>
              <a:gd name="connsiteY0" fmla="*/ 7788729 h 7788729"/>
              <a:gd name="connsiteX1" fmla="*/ 6302828 w 6727371"/>
              <a:gd name="connsiteY1" fmla="*/ 7151915 h 7788729"/>
              <a:gd name="connsiteX2" fmla="*/ 5012871 w 6727371"/>
              <a:gd name="connsiteY2" fmla="*/ 5486401 h 7788729"/>
              <a:gd name="connsiteX3" fmla="*/ 2906485 w 6727371"/>
              <a:gd name="connsiteY3" fmla="*/ 3004457 h 7788729"/>
              <a:gd name="connsiteX4" fmla="*/ 1404257 w 6727371"/>
              <a:gd name="connsiteY4" fmla="*/ 1371600 h 7788729"/>
              <a:gd name="connsiteX5" fmla="*/ 0 w 6727371"/>
              <a:gd name="connsiteY5" fmla="*/ 0 h 7788729"/>
              <a:gd name="connsiteX0" fmla="*/ 6662057 w 6662057"/>
              <a:gd name="connsiteY0" fmla="*/ 7821387 h 7821387"/>
              <a:gd name="connsiteX1" fmla="*/ 6237514 w 6662057"/>
              <a:gd name="connsiteY1" fmla="*/ 7184573 h 7821387"/>
              <a:gd name="connsiteX2" fmla="*/ 4947557 w 6662057"/>
              <a:gd name="connsiteY2" fmla="*/ 5519059 h 7821387"/>
              <a:gd name="connsiteX3" fmla="*/ 2841171 w 6662057"/>
              <a:gd name="connsiteY3" fmla="*/ 3037115 h 7821387"/>
              <a:gd name="connsiteX4" fmla="*/ 1338943 w 6662057"/>
              <a:gd name="connsiteY4" fmla="*/ 1404258 h 7821387"/>
              <a:gd name="connsiteX5" fmla="*/ 0 w 6662057"/>
              <a:gd name="connsiteY5" fmla="*/ 0 h 7821387"/>
              <a:gd name="connsiteX0" fmla="*/ 6678385 w 6678385"/>
              <a:gd name="connsiteY0" fmla="*/ 7821387 h 7821387"/>
              <a:gd name="connsiteX1" fmla="*/ 6253842 w 6678385"/>
              <a:gd name="connsiteY1" fmla="*/ 7184573 h 7821387"/>
              <a:gd name="connsiteX2" fmla="*/ 4963885 w 6678385"/>
              <a:gd name="connsiteY2" fmla="*/ 5519059 h 7821387"/>
              <a:gd name="connsiteX3" fmla="*/ 2857499 w 6678385"/>
              <a:gd name="connsiteY3" fmla="*/ 3037115 h 7821387"/>
              <a:gd name="connsiteX4" fmla="*/ 1355271 w 6678385"/>
              <a:gd name="connsiteY4" fmla="*/ 1404258 h 7821387"/>
              <a:gd name="connsiteX5" fmla="*/ 0 w 6678385"/>
              <a:gd name="connsiteY5" fmla="*/ 0 h 782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78385" h="7821387">
                <a:moveTo>
                  <a:pt x="6678385" y="7821387"/>
                </a:moveTo>
                <a:cubicBezTo>
                  <a:pt x="6536871" y="7609116"/>
                  <a:pt x="6539592" y="7568294"/>
                  <a:pt x="6253842" y="7184573"/>
                </a:cubicBezTo>
                <a:cubicBezTo>
                  <a:pt x="5968092" y="6800852"/>
                  <a:pt x="5529942" y="6210302"/>
                  <a:pt x="4963885" y="5519059"/>
                </a:cubicBezTo>
                <a:cubicBezTo>
                  <a:pt x="4397828" y="4827816"/>
                  <a:pt x="3458935" y="3722915"/>
                  <a:pt x="2857499" y="3037115"/>
                </a:cubicBezTo>
                <a:cubicBezTo>
                  <a:pt x="2256063" y="2351315"/>
                  <a:pt x="1831521" y="1910444"/>
                  <a:pt x="1355271" y="1404258"/>
                </a:cubicBezTo>
                <a:cubicBezTo>
                  <a:pt x="879021" y="898072"/>
                  <a:pt x="304800" y="321128"/>
                  <a:pt x="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TextBox 382"/>
              <p:cNvSpPr txBox="1"/>
              <p:nvPr/>
            </p:nvSpPr>
            <p:spPr>
              <a:xfrm>
                <a:off x="203639" y="2647130"/>
                <a:ext cx="3761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83" name="TextBox 3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39" y="2647130"/>
                <a:ext cx="376193" cy="369332"/>
              </a:xfrm>
              <a:prstGeom prst="rect">
                <a:avLst/>
              </a:prstGeom>
              <a:blipFill>
                <a:blip r:embed="rId4"/>
                <a:stretch>
                  <a:fillRect l="-9677" r="-29032" b="-34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4" name="Дуга 383"/>
          <p:cNvSpPr>
            <a:spLocks noChangeAspect="1"/>
          </p:cNvSpPr>
          <p:nvPr/>
        </p:nvSpPr>
        <p:spPr>
          <a:xfrm>
            <a:off x="4795231" y="2972258"/>
            <a:ext cx="3161367" cy="3161367"/>
          </a:xfrm>
          <a:prstGeom prst="arc">
            <a:avLst>
              <a:gd name="adj1" fmla="val 10848796"/>
              <a:gd name="adj2" fmla="val 18518042"/>
            </a:avLst>
          </a:prstGeom>
          <a:ln w="31750">
            <a:solidFill>
              <a:srgbClr val="FF0000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2400"/>
          </a:p>
        </p:txBody>
      </p:sp>
      <p:sp>
        <p:nvSpPr>
          <p:cNvPr id="385" name="Дуга 384"/>
          <p:cNvSpPr/>
          <p:nvPr/>
        </p:nvSpPr>
        <p:spPr>
          <a:xfrm>
            <a:off x="10561022" y="4049080"/>
            <a:ext cx="1041285" cy="1093008"/>
          </a:xfrm>
          <a:prstGeom prst="arc">
            <a:avLst>
              <a:gd name="adj1" fmla="val 10744347"/>
              <a:gd name="adj2" fmla="val 17030226"/>
            </a:avLst>
          </a:prstGeom>
          <a:ln w="31750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93" name="Дуга 392"/>
          <p:cNvSpPr/>
          <p:nvPr/>
        </p:nvSpPr>
        <p:spPr>
          <a:xfrm>
            <a:off x="5583792" y="4349377"/>
            <a:ext cx="1475045" cy="1243474"/>
          </a:xfrm>
          <a:prstGeom prst="arc">
            <a:avLst>
              <a:gd name="adj1" fmla="val 13204391"/>
              <a:gd name="adj2" fmla="val 19074468"/>
            </a:avLst>
          </a:prstGeom>
          <a:ln w="31750">
            <a:solidFill>
              <a:srgbClr val="00206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extBox 393"/>
              <p:cNvSpPr txBox="1"/>
              <p:nvPr/>
            </p:nvSpPr>
            <p:spPr>
              <a:xfrm>
                <a:off x="6210227" y="3951135"/>
                <a:ext cx="301749" cy="372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94" name="TextBox 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227" y="3951135"/>
                <a:ext cx="301749" cy="372281"/>
              </a:xfrm>
              <a:prstGeom prst="rect">
                <a:avLst/>
              </a:prstGeom>
              <a:blipFill>
                <a:blip r:embed="rId5"/>
                <a:stretch>
                  <a:fillRect l="-14286" r="-102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8" name="Дуга 397"/>
          <p:cNvSpPr/>
          <p:nvPr/>
        </p:nvSpPr>
        <p:spPr>
          <a:xfrm flipV="1">
            <a:off x="5585525" y="3692374"/>
            <a:ext cx="1475045" cy="1262113"/>
          </a:xfrm>
          <a:prstGeom prst="arc">
            <a:avLst>
              <a:gd name="adj1" fmla="val 13204391"/>
              <a:gd name="adj2" fmla="val 19074468"/>
            </a:avLst>
          </a:prstGeom>
          <a:ln w="31750">
            <a:solidFill>
              <a:srgbClr val="00206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TextBox 398"/>
              <p:cNvSpPr txBox="1"/>
              <p:nvPr/>
            </p:nvSpPr>
            <p:spPr>
              <a:xfrm>
                <a:off x="5995068" y="4951720"/>
                <a:ext cx="656077" cy="372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99" name="TextBox 3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068" y="4951720"/>
                <a:ext cx="656077" cy="372281"/>
              </a:xfrm>
              <a:prstGeom prst="rect">
                <a:avLst/>
              </a:prstGeom>
              <a:blipFill>
                <a:blip r:embed="rId6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TextBox 401"/>
              <p:cNvSpPr txBox="1"/>
              <p:nvPr/>
            </p:nvSpPr>
            <p:spPr>
              <a:xfrm>
                <a:off x="1666010" y="2971888"/>
                <a:ext cx="342786" cy="372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02" name="TextBox 4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010" y="2971888"/>
                <a:ext cx="342786" cy="372281"/>
              </a:xfrm>
              <a:prstGeom prst="rect">
                <a:avLst/>
              </a:prstGeom>
              <a:blipFill>
                <a:blip r:embed="rId7"/>
                <a:stretch>
                  <a:fillRect l="-10526" r="-5263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TextBox 402"/>
              <p:cNvSpPr txBox="1"/>
              <p:nvPr/>
            </p:nvSpPr>
            <p:spPr>
              <a:xfrm>
                <a:off x="1233763" y="3495092"/>
                <a:ext cx="349968" cy="372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03" name="TextBox 4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763" y="3495092"/>
                <a:ext cx="349968" cy="372281"/>
              </a:xfrm>
              <a:prstGeom prst="rect">
                <a:avLst/>
              </a:prstGeom>
              <a:blipFill>
                <a:blip r:embed="rId8"/>
                <a:stretch>
                  <a:fillRect l="-10345" r="-5172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TextBox 403"/>
              <p:cNvSpPr txBox="1"/>
              <p:nvPr/>
            </p:nvSpPr>
            <p:spPr>
              <a:xfrm>
                <a:off x="5070590" y="2791587"/>
                <a:ext cx="219547" cy="372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04" name="TextBox 4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590" y="2791587"/>
                <a:ext cx="219547" cy="372281"/>
              </a:xfrm>
              <a:prstGeom prst="rect">
                <a:avLst/>
              </a:prstGeom>
              <a:blipFill>
                <a:blip r:embed="rId9"/>
                <a:stretch>
                  <a:fillRect l="-19444" r="-13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5" name="TextBox 404"/>
              <p:cNvSpPr txBox="1"/>
              <p:nvPr/>
            </p:nvSpPr>
            <p:spPr>
              <a:xfrm>
                <a:off x="9960855" y="2884616"/>
                <a:ext cx="342786" cy="372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05" name="TextBox 4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855" y="2884616"/>
                <a:ext cx="342786" cy="372281"/>
              </a:xfrm>
              <a:prstGeom prst="rect">
                <a:avLst/>
              </a:prstGeom>
              <a:blipFill>
                <a:blip r:embed="rId10"/>
                <a:stretch>
                  <a:fillRect l="-12500" r="-7143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782543" y="3018997"/>
                <a:ext cx="343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543" y="3018997"/>
                <a:ext cx="343571" cy="369332"/>
              </a:xfrm>
              <a:prstGeom prst="rect">
                <a:avLst/>
              </a:prstGeom>
              <a:blipFill>
                <a:blip r:embed="rId11"/>
                <a:stretch>
                  <a:fillRect l="-23214" r="-8929" b="-22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739192" y="3579601"/>
                <a:ext cx="343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9192" y="3579601"/>
                <a:ext cx="343571" cy="369332"/>
              </a:xfrm>
              <a:prstGeom prst="rect">
                <a:avLst/>
              </a:prstGeom>
              <a:blipFill>
                <a:blip r:embed="rId12"/>
                <a:stretch>
                  <a:fillRect l="-25000" r="-8929" b="-22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72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Прямая соединительная линия 100"/>
          <p:cNvCxnSpPr/>
          <p:nvPr/>
        </p:nvCxnSpPr>
        <p:spPr>
          <a:xfrm rot="4373215" flipV="1">
            <a:off x="5710215" y="4673795"/>
            <a:ext cx="1548129" cy="32250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 rot="4373215" flipV="1">
            <a:off x="1378069" y="4677866"/>
            <a:ext cx="1548129" cy="32250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>
                <a:spLocks noChangeAspect="1"/>
              </p:cNvSpPr>
              <p:nvPr/>
            </p:nvSpPr>
            <p:spPr>
              <a:xfrm>
                <a:off x="1863929" y="2615586"/>
                <a:ext cx="78168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929" y="2615586"/>
                <a:ext cx="781680" cy="369332"/>
              </a:xfrm>
              <a:prstGeom prst="rect">
                <a:avLst/>
              </a:prstGeom>
              <a:blipFill>
                <a:blip r:embed="rId2"/>
                <a:stretch>
                  <a:fillRect l="-14063" r="-28906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88619" y="4799855"/>
                <a:ext cx="838193" cy="477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619" y="4799855"/>
                <a:ext cx="838193" cy="477695"/>
              </a:xfrm>
              <a:prstGeom prst="rect">
                <a:avLst/>
              </a:prstGeom>
              <a:blipFill>
                <a:blip r:embed="rId3"/>
                <a:stretch>
                  <a:fillRect r="-1460" b="-151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63106" y="3180697"/>
                <a:ext cx="1076332" cy="477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106" y="3180697"/>
                <a:ext cx="1076332" cy="477695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единительная линия 10"/>
          <p:cNvCxnSpPr/>
          <p:nvPr/>
        </p:nvCxnSpPr>
        <p:spPr>
          <a:xfrm flipV="1">
            <a:off x="408456" y="4971570"/>
            <a:ext cx="847405" cy="104334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cxnSpLocks noChangeAspect="1"/>
          </p:cNvCxnSpPr>
          <p:nvPr/>
        </p:nvCxnSpPr>
        <p:spPr>
          <a:xfrm flipV="1">
            <a:off x="407284" y="5634220"/>
            <a:ext cx="960084" cy="36975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1306043" y="5555845"/>
            <a:ext cx="166971" cy="1483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4" name="Прямая соединительная линия 13"/>
          <p:cNvCxnSpPr>
            <a:cxnSpLocks noChangeAspect="1"/>
          </p:cNvCxnSpPr>
          <p:nvPr/>
        </p:nvCxnSpPr>
        <p:spPr>
          <a:xfrm rot="605814" flipV="1">
            <a:off x="1513209" y="4386358"/>
            <a:ext cx="2456541" cy="1446357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30037" y="5656127"/>
                <a:ext cx="6759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37" y="5656127"/>
                <a:ext cx="675954" cy="369332"/>
              </a:xfrm>
              <a:prstGeom prst="rect">
                <a:avLst/>
              </a:prstGeom>
              <a:blipFill>
                <a:blip r:embed="rId5"/>
                <a:stretch>
                  <a:fillRect l="-6364" r="-16364" b="-3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1383" y="6142125"/>
                <a:ext cx="2832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83" y="6142125"/>
                <a:ext cx="283218" cy="369332"/>
              </a:xfrm>
              <a:prstGeom prst="rect">
                <a:avLst/>
              </a:prstGeom>
              <a:blipFill>
                <a:blip r:embed="rId6"/>
                <a:stretch>
                  <a:fillRect l="-26087" r="-23913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Прямая соединительная линия 48"/>
          <p:cNvCxnSpPr>
            <a:stCxn id="15" idx="0"/>
          </p:cNvCxnSpPr>
          <p:nvPr/>
        </p:nvCxnSpPr>
        <p:spPr>
          <a:xfrm flipV="1">
            <a:off x="383309" y="2722227"/>
            <a:ext cx="316411" cy="322222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flipV="1">
            <a:off x="1247269" y="3107783"/>
            <a:ext cx="1451543" cy="1863787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1180069" y="4902869"/>
            <a:ext cx="166971" cy="1483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382298" y="4835758"/>
                <a:ext cx="7688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98" y="4835758"/>
                <a:ext cx="768865" cy="369332"/>
              </a:xfrm>
              <a:prstGeom prst="rect">
                <a:avLst/>
              </a:prstGeom>
              <a:blipFill>
                <a:blip r:embed="rId7"/>
                <a:stretch>
                  <a:fillRect l="-5556" r="-13492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>
                <a:spLocks noChangeAspect="1"/>
              </p:cNvSpPr>
              <p:nvPr/>
            </p:nvSpPr>
            <p:spPr>
              <a:xfrm>
                <a:off x="6174536" y="2593906"/>
                <a:ext cx="930000" cy="3890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536" y="2593906"/>
                <a:ext cx="930000" cy="389017"/>
              </a:xfrm>
              <a:prstGeom prst="rect">
                <a:avLst/>
              </a:prstGeom>
              <a:blipFill>
                <a:blip r:embed="rId8"/>
                <a:stretch>
                  <a:fillRect r="-9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388902" y="4714377"/>
                <a:ext cx="759022" cy="498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902" y="4714377"/>
                <a:ext cx="759022" cy="498277"/>
              </a:xfrm>
              <a:prstGeom prst="rect">
                <a:avLst/>
              </a:prstGeom>
              <a:blipFill>
                <a:blip r:embed="rId9"/>
                <a:stretch>
                  <a:fillRect r="-7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580520" y="3123910"/>
                <a:ext cx="974668" cy="498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520" y="3123910"/>
                <a:ext cx="974668" cy="4982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Прямая соединительная линия 95"/>
          <p:cNvCxnSpPr/>
          <p:nvPr/>
        </p:nvCxnSpPr>
        <p:spPr>
          <a:xfrm flipV="1">
            <a:off x="4719940" y="3123910"/>
            <a:ext cx="2040651" cy="28887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>
            <a:cxnSpLocks noChangeAspect="1"/>
          </p:cNvCxnSpPr>
          <p:nvPr/>
        </p:nvCxnSpPr>
        <p:spPr>
          <a:xfrm flipV="1">
            <a:off x="4718878" y="4570789"/>
            <a:ext cx="3300573" cy="143074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Овал 97"/>
          <p:cNvSpPr/>
          <p:nvPr/>
        </p:nvSpPr>
        <p:spPr>
          <a:xfrm>
            <a:off x="5179359" y="5188122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485167" y="4742998"/>
                <a:ext cx="852733" cy="389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167" y="4742998"/>
                <a:ext cx="852733" cy="3890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4595814" y="6142347"/>
                <a:ext cx="2832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814" y="6142347"/>
                <a:ext cx="283218" cy="369332"/>
              </a:xfrm>
              <a:prstGeom prst="rect">
                <a:avLst/>
              </a:prstGeom>
              <a:blipFill>
                <a:blip r:embed="rId12"/>
                <a:stretch>
                  <a:fillRect l="-26087" r="-23913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Прямая соединительная линия 104"/>
          <p:cNvCxnSpPr>
            <a:stCxn id="100" idx="0"/>
          </p:cNvCxnSpPr>
          <p:nvPr/>
        </p:nvCxnSpPr>
        <p:spPr>
          <a:xfrm flipV="1">
            <a:off x="4702631" y="2656613"/>
            <a:ext cx="281062" cy="32827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Овал 106"/>
          <p:cNvSpPr/>
          <p:nvPr/>
        </p:nvSpPr>
        <p:spPr>
          <a:xfrm>
            <a:off x="4720325" y="4779026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4540312" y="4132297"/>
                <a:ext cx="945643" cy="389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312" y="4132297"/>
                <a:ext cx="945643" cy="38901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Полилиния 110"/>
          <p:cNvSpPr/>
          <p:nvPr/>
        </p:nvSpPr>
        <p:spPr>
          <a:xfrm>
            <a:off x="4800346" y="3065035"/>
            <a:ext cx="1920240" cy="1783079"/>
          </a:xfrm>
          <a:custGeom>
            <a:avLst/>
            <a:gdLst>
              <a:gd name="connsiteX0" fmla="*/ 0 w 1805049"/>
              <a:gd name="connsiteY0" fmla="*/ 1615044 h 1615044"/>
              <a:gd name="connsiteX1" fmla="*/ 225631 w 1805049"/>
              <a:gd name="connsiteY1" fmla="*/ 1531917 h 1615044"/>
              <a:gd name="connsiteX2" fmla="*/ 558140 w 1805049"/>
              <a:gd name="connsiteY2" fmla="*/ 1330037 h 1615044"/>
              <a:gd name="connsiteX3" fmla="*/ 855023 w 1805049"/>
              <a:gd name="connsiteY3" fmla="*/ 1080655 h 1615044"/>
              <a:gd name="connsiteX4" fmla="*/ 1246909 w 1805049"/>
              <a:gd name="connsiteY4" fmla="*/ 676894 h 1615044"/>
              <a:gd name="connsiteX5" fmla="*/ 1508166 w 1805049"/>
              <a:gd name="connsiteY5" fmla="*/ 368135 h 1615044"/>
              <a:gd name="connsiteX6" fmla="*/ 1805049 w 1805049"/>
              <a:gd name="connsiteY6" fmla="*/ 0 h 1615044"/>
              <a:gd name="connsiteX0" fmla="*/ 0 w 1781299"/>
              <a:gd name="connsiteY0" fmla="*/ 1626919 h 1626919"/>
              <a:gd name="connsiteX1" fmla="*/ 225631 w 1781299"/>
              <a:gd name="connsiteY1" fmla="*/ 1543792 h 1626919"/>
              <a:gd name="connsiteX2" fmla="*/ 558140 w 1781299"/>
              <a:gd name="connsiteY2" fmla="*/ 1341912 h 1626919"/>
              <a:gd name="connsiteX3" fmla="*/ 855023 w 1781299"/>
              <a:gd name="connsiteY3" fmla="*/ 1092530 h 1626919"/>
              <a:gd name="connsiteX4" fmla="*/ 1246909 w 1781299"/>
              <a:gd name="connsiteY4" fmla="*/ 688769 h 1626919"/>
              <a:gd name="connsiteX5" fmla="*/ 1508166 w 1781299"/>
              <a:gd name="connsiteY5" fmla="*/ 380010 h 1626919"/>
              <a:gd name="connsiteX6" fmla="*/ 1781299 w 1781299"/>
              <a:gd name="connsiteY6" fmla="*/ 0 h 1626919"/>
              <a:gd name="connsiteX0" fmla="*/ 0 w 1781299"/>
              <a:gd name="connsiteY0" fmla="*/ 1626919 h 1626919"/>
              <a:gd name="connsiteX1" fmla="*/ 225631 w 1781299"/>
              <a:gd name="connsiteY1" fmla="*/ 1543792 h 1626919"/>
              <a:gd name="connsiteX2" fmla="*/ 558140 w 1781299"/>
              <a:gd name="connsiteY2" fmla="*/ 1341912 h 1626919"/>
              <a:gd name="connsiteX3" fmla="*/ 855023 w 1781299"/>
              <a:gd name="connsiteY3" fmla="*/ 1092530 h 1626919"/>
              <a:gd name="connsiteX4" fmla="*/ 1199408 w 1781299"/>
              <a:gd name="connsiteY4" fmla="*/ 736270 h 1626919"/>
              <a:gd name="connsiteX5" fmla="*/ 1508166 w 1781299"/>
              <a:gd name="connsiteY5" fmla="*/ 380010 h 1626919"/>
              <a:gd name="connsiteX6" fmla="*/ 1781299 w 1781299"/>
              <a:gd name="connsiteY6" fmla="*/ 0 h 1626919"/>
              <a:gd name="connsiteX0" fmla="*/ 0 w 1828800"/>
              <a:gd name="connsiteY0" fmla="*/ 1698171 h 1698171"/>
              <a:gd name="connsiteX1" fmla="*/ 225631 w 1828800"/>
              <a:gd name="connsiteY1" fmla="*/ 1615044 h 1698171"/>
              <a:gd name="connsiteX2" fmla="*/ 558140 w 1828800"/>
              <a:gd name="connsiteY2" fmla="*/ 1413164 h 1698171"/>
              <a:gd name="connsiteX3" fmla="*/ 855023 w 1828800"/>
              <a:gd name="connsiteY3" fmla="*/ 1163782 h 1698171"/>
              <a:gd name="connsiteX4" fmla="*/ 1199408 w 1828800"/>
              <a:gd name="connsiteY4" fmla="*/ 807522 h 1698171"/>
              <a:gd name="connsiteX5" fmla="*/ 1508166 w 1828800"/>
              <a:gd name="connsiteY5" fmla="*/ 451262 h 1698171"/>
              <a:gd name="connsiteX6" fmla="*/ 1828800 w 1828800"/>
              <a:gd name="connsiteY6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1698171">
                <a:moveTo>
                  <a:pt x="0" y="1698171"/>
                </a:moveTo>
                <a:cubicBezTo>
                  <a:pt x="66304" y="1680358"/>
                  <a:pt x="132608" y="1662545"/>
                  <a:pt x="225631" y="1615044"/>
                </a:cubicBezTo>
                <a:cubicBezTo>
                  <a:pt x="318654" y="1567543"/>
                  <a:pt x="453242" y="1488374"/>
                  <a:pt x="558140" y="1413164"/>
                </a:cubicBezTo>
                <a:cubicBezTo>
                  <a:pt x="663038" y="1337954"/>
                  <a:pt x="748145" y="1264722"/>
                  <a:pt x="855023" y="1163782"/>
                </a:cubicBezTo>
                <a:cubicBezTo>
                  <a:pt x="961901" y="1062842"/>
                  <a:pt x="1090551" y="926275"/>
                  <a:pt x="1199408" y="807522"/>
                </a:cubicBezTo>
                <a:cubicBezTo>
                  <a:pt x="1308265" y="688769"/>
                  <a:pt x="1403267" y="585849"/>
                  <a:pt x="1508166" y="451262"/>
                </a:cubicBezTo>
                <a:cubicBezTo>
                  <a:pt x="1613065" y="316675"/>
                  <a:pt x="1726870" y="127659"/>
                  <a:pt x="1828800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4" name="Полилиния 113"/>
          <p:cNvSpPr/>
          <p:nvPr/>
        </p:nvSpPr>
        <p:spPr>
          <a:xfrm>
            <a:off x="5274170" y="4498980"/>
            <a:ext cx="2730732" cy="770760"/>
          </a:xfrm>
          <a:custGeom>
            <a:avLst/>
            <a:gdLst>
              <a:gd name="connsiteX0" fmla="*/ 0 w 2600697"/>
              <a:gd name="connsiteY0" fmla="*/ 724395 h 748832"/>
              <a:gd name="connsiteX1" fmla="*/ 344385 w 2600697"/>
              <a:gd name="connsiteY1" fmla="*/ 748146 h 748832"/>
              <a:gd name="connsiteX2" fmla="*/ 724395 w 2600697"/>
              <a:gd name="connsiteY2" fmla="*/ 700645 h 748832"/>
              <a:gd name="connsiteX3" fmla="*/ 1365663 w 2600697"/>
              <a:gd name="connsiteY3" fmla="*/ 498764 h 748832"/>
              <a:gd name="connsiteX4" fmla="*/ 2066307 w 2600697"/>
              <a:gd name="connsiteY4" fmla="*/ 225632 h 748832"/>
              <a:gd name="connsiteX5" fmla="*/ 2600697 w 2600697"/>
              <a:gd name="connsiteY5" fmla="*/ 0 h 748832"/>
              <a:gd name="connsiteX0" fmla="*/ 0 w 2600697"/>
              <a:gd name="connsiteY0" fmla="*/ 724395 h 748832"/>
              <a:gd name="connsiteX1" fmla="*/ 344385 w 2600697"/>
              <a:gd name="connsiteY1" fmla="*/ 748146 h 748832"/>
              <a:gd name="connsiteX2" fmla="*/ 724395 w 2600697"/>
              <a:gd name="connsiteY2" fmla="*/ 700645 h 748832"/>
              <a:gd name="connsiteX3" fmla="*/ 1365663 w 2600697"/>
              <a:gd name="connsiteY3" fmla="*/ 510639 h 748832"/>
              <a:gd name="connsiteX4" fmla="*/ 2066307 w 2600697"/>
              <a:gd name="connsiteY4" fmla="*/ 225632 h 748832"/>
              <a:gd name="connsiteX5" fmla="*/ 2600697 w 2600697"/>
              <a:gd name="connsiteY5" fmla="*/ 0 h 748832"/>
              <a:gd name="connsiteX0" fmla="*/ 0 w 2600697"/>
              <a:gd name="connsiteY0" fmla="*/ 724395 h 751566"/>
              <a:gd name="connsiteX1" fmla="*/ 344385 w 2600697"/>
              <a:gd name="connsiteY1" fmla="*/ 748146 h 751566"/>
              <a:gd name="connsiteX2" fmla="*/ 878774 w 2600697"/>
              <a:gd name="connsiteY2" fmla="*/ 653143 h 751566"/>
              <a:gd name="connsiteX3" fmla="*/ 1365663 w 2600697"/>
              <a:gd name="connsiteY3" fmla="*/ 510639 h 751566"/>
              <a:gd name="connsiteX4" fmla="*/ 2066307 w 2600697"/>
              <a:gd name="connsiteY4" fmla="*/ 225632 h 751566"/>
              <a:gd name="connsiteX5" fmla="*/ 2600697 w 2600697"/>
              <a:gd name="connsiteY5" fmla="*/ 0 h 751566"/>
              <a:gd name="connsiteX0" fmla="*/ 0 w 2600697"/>
              <a:gd name="connsiteY0" fmla="*/ 724395 h 750098"/>
              <a:gd name="connsiteX1" fmla="*/ 344385 w 2600697"/>
              <a:gd name="connsiteY1" fmla="*/ 748146 h 750098"/>
              <a:gd name="connsiteX2" fmla="*/ 902525 w 2600697"/>
              <a:gd name="connsiteY2" fmla="*/ 676894 h 750098"/>
              <a:gd name="connsiteX3" fmla="*/ 1365663 w 2600697"/>
              <a:gd name="connsiteY3" fmla="*/ 510639 h 750098"/>
              <a:gd name="connsiteX4" fmla="*/ 2066307 w 2600697"/>
              <a:gd name="connsiteY4" fmla="*/ 225632 h 750098"/>
              <a:gd name="connsiteX5" fmla="*/ 2600697 w 2600697"/>
              <a:gd name="connsiteY5" fmla="*/ 0 h 750098"/>
              <a:gd name="connsiteX0" fmla="*/ 0 w 2600697"/>
              <a:gd name="connsiteY0" fmla="*/ 724395 h 751566"/>
              <a:gd name="connsiteX1" fmla="*/ 344385 w 2600697"/>
              <a:gd name="connsiteY1" fmla="*/ 748146 h 751566"/>
              <a:gd name="connsiteX2" fmla="*/ 902525 w 2600697"/>
              <a:gd name="connsiteY2" fmla="*/ 653143 h 751566"/>
              <a:gd name="connsiteX3" fmla="*/ 1365663 w 2600697"/>
              <a:gd name="connsiteY3" fmla="*/ 510639 h 751566"/>
              <a:gd name="connsiteX4" fmla="*/ 2066307 w 2600697"/>
              <a:gd name="connsiteY4" fmla="*/ 225632 h 751566"/>
              <a:gd name="connsiteX5" fmla="*/ 2600697 w 2600697"/>
              <a:gd name="connsiteY5" fmla="*/ 0 h 751566"/>
              <a:gd name="connsiteX0" fmla="*/ 0 w 2600697"/>
              <a:gd name="connsiteY0" fmla="*/ 724395 h 734057"/>
              <a:gd name="connsiteX1" fmla="*/ 415637 w 2600697"/>
              <a:gd name="connsiteY1" fmla="*/ 724395 h 734057"/>
              <a:gd name="connsiteX2" fmla="*/ 902525 w 2600697"/>
              <a:gd name="connsiteY2" fmla="*/ 653143 h 734057"/>
              <a:gd name="connsiteX3" fmla="*/ 1365663 w 2600697"/>
              <a:gd name="connsiteY3" fmla="*/ 510639 h 734057"/>
              <a:gd name="connsiteX4" fmla="*/ 2066307 w 2600697"/>
              <a:gd name="connsiteY4" fmla="*/ 225632 h 734057"/>
              <a:gd name="connsiteX5" fmla="*/ 2600697 w 2600697"/>
              <a:gd name="connsiteY5" fmla="*/ 0 h 73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0697" h="734057">
                <a:moveTo>
                  <a:pt x="0" y="724395"/>
                </a:moveTo>
                <a:cubicBezTo>
                  <a:pt x="111826" y="738249"/>
                  <a:pt x="265216" y="736270"/>
                  <a:pt x="415637" y="724395"/>
                </a:cubicBezTo>
                <a:cubicBezTo>
                  <a:pt x="566058" y="712520"/>
                  <a:pt x="744187" y="688769"/>
                  <a:pt x="902525" y="653143"/>
                </a:cubicBezTo>
                <a:cubicBezTo>
                  <a:pt x="1060863" y="617517"/>
                  <a:pt x="1171699" y="581891"/>
                  <a:pt x="1365663" y="510639"/>
                </a:cubicBezTo>
                <a:cubicBezTo>
                  <a:pt x="1559627" y="439387"/>
                  <a:pt x="1860468" y="310739"/>
                  <a:pt x="2066307" y="225632"/>
                </a:cubicBezTo>
                <a:lnTo>
                  <a:pt x="2600697" y="0"/>
                </a:ln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10391893" y="2593905"/>
                <a:ext cx="1311448" cy="389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893" y="2593905"/>
                <a:ext cx="1311448" cy="3890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Прямая соединительная линия 131"/>
          <p:cNvCxnSpPr/>
          <p:nvPr/>
        </p:nvCxnSpPr>
        <p:spPr>
          <a:xfrm flipV="1">
            <a:off x="9016142" y="3082084"/>
            <a:ext cx="2065928" cy="293821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>
            <a:cxnSpLocks noChangeAspect="1"/>
          </p:cNvCxnSpPr>
          <p:nvPr/>
        </p:nvCxnSpPr>
        <p:spPr>
          <a:xfrm flipV="1">
            <a:off x="9015080" y="4572266"/>
            <a:ext cx="3314719" cy="14368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Овал 133"/>
          <p:cNvSpPr/>
          <p:nvPr/>
        </p:nvSpPr>
        <p:spPr>
          <a:xfrm>
            <a:off x="9828948" y="5552390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7" name="Прямая соединительная линия 136"/>
          <p:cNvCxnSpPr/>
          <p:nvPr/>
        </p:nvCxnSpPr>
        <p:spPr>
          <a:xfrm rot="4373215" flipV="1">
            <a:off x="10059937" y="4688310"/>
            <a:ext cx="1548129" cy="32250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8892016" y="6149956"/>
                <a:ext cx="2832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016" y="6149956"/>
                <a:ext cx="283218" cy="369332"/>
              </a:xfrm>
              <a:prstGeom prst="rect">
                <a:avLst/>
              </a:prstGeom>
              <a:blipFill>
                <a:blip r:embed="rId15"/>
                <a:stretch>
                  <a:fillRect l="-26087" r="-23913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Прямая соединительная линия 140"/>
          <p:cNvCxnSpPr>
            <a:stCxn id="136" idx="0"/>
          </p:cNvCxnSpPr>
          <p:nvPr/>
        </p:nvCxnSpPr>
        <p:spPr>
          <a:xfrm flipV="1">
            <a:off x="8998834" y="2664222"/>
            <a:ext cx="281062" cy="32827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Овал 142"/>
          <p:cNvSpPr/>
          <p:nvPr/>
        </p:nvSpPr>
        <p:spPr>
          <a:xfrm>
            <a:off x="9714873" y="4861907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9882319" y="4556395"/>
                <a:ext cx="1444563" cy="389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319" y="4556395"/>
                <a:ext cx="1444563" cy="38901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Полилиния 146"/>
          <p:cNvSpPr/>
          <p:nvPr/>
        </p:nvSpPr>
        <p:spPr>
          <a:xfrm>
            <a:off x="9900462" y="5626677"/>
            <a:ext cx="2655916" cy="847898"/>
          </a:xfrm>
          <a:custGeom>
            <a:avLst/>
            <a:gdLst>
              <a:gd name="connsiteX0" fmla="*/ 0 w 2517569"/>
              <a:gd name="connsiteY0" fmla="*/ 0 h 819397"/>
              <a:gd name="connsiteX1" fmla="*/ 95003 w 2517569"/>
              <a:gd name="connsiteY1" fmla="*/ 178129 h 819397"/>
              <a:gd name="connsiteX2" fmla="*/ 285008 w 2517569"/>
              <a:gd name="connsiteY2" fmla="*/ 344384 h 819397"/>
              <a:gd name="connsiteX3" fmla="*/ 605642 w 2517569"/>
              <a:gd name="connsiteY3" fmla="*/ 475013 h 819397"/>
              <a:gd name="connsiteX4" fmla="*/ 973777 w 2517569"/>
              <a:gd name="connsiteY4" fmla="*/ 581891 h 819397"/>
              <a:gd name="connsiteX5" fmla="*/ 1472540 w 2517569"/>
              <a:gd name="connsiteY5" fmla="*/ 665018 h 819397"/>
              <a:gd name="connsiteX6" fmla="*/ 2517569 w 2517569"/>
              <a:gd name="connsiteY6" fmla="*/ 819397 h 819397"/>
              <a:gd name="connsiteX0" fmla="*/ 0 w 2517569"/>
              <a:gd name="connsiteY0" fmla="*/ 0 h 819397"/>
              <a:gd name="connsiteX1" fmla="*/ 95003 w 2517569"/>
              <a:gd name="connsiteY1" fmla="*/ 178129 h 819397"/>
              <a:gd name="connsiteX2" fmla="*/ 285008 w 2517569"/>
              <a:gd name="connsiteY2" fmla="*/ 344384 h 819397"/>
              <a:gd name="connsiteX3" fmla="*/ 593767 w 2517569"/>
              <a:gd name="connsiteY3" fmla="*/ 498764 h 819397"/>
              <a:gd name="connsiteX4" fmla="*/ 973777 w 2517569"/>
              <a:gd name="connsiteY4" fmla="*/ 581891 h 819397"/>
              <a:gd name="connsiteX5" fmla="*/ 1472540 w 2517569"/>
              <a:gd name="connsiteY5" fmla="*/ 665018 h 819397"/>
              <a:gd name="connsiteX6" fmla="*/ 2517569 w 2517569"/>
              <a:gd name="connsiteY6" fmla="*/ 819397 h 819397"/>
              <a:gd name="connsiteX0" fmla="*/ 0 w 2517569"/>
              <a:gd name="connsiteY0" fmla="*/ 0 h 819397"/>
              <a:gd name="connsiteX1" fmla="*/ 166255 w 2517569"/>
              <a:gd name="connsiteY1" fmla="*/ 178129 h 819397"/>
              <a:gd name="connsiteX2" fmla="*/ 285008 w 2517569"/>
              <a:gd name="connsiteY2" fmla="*/ 344384 h 819397"/>
              <a:gd name="connsiteX3" fmla="*/ 593767 w 2517569"/>
              <a:gd name="connsiteY3" fmla="*/ 498764 h 819397"/>
              <a:gd name="connsiteX4" fmla="*/ 973777 w 2517569"/>
              <a:gd name="connsiteY4" fmla="*/ 581891 h 819397"/>
              <a:gd name="connsiteX5" fmla="*/ 1472540 w 2517569"/>
              <a:gd name="connsiteY5" fmla="*/ 665018 h 819397"/>
              <a:gd name="connsiteX6" fmla="*/ 2517569 w 2517569"/>
              <a:gd name="connsiteY6" fmla="*/ 819397 h 819397"/>
              <a:gd name="connsiteX0" fmla="*/ 0 w 2517569"/>
              <a:gd name="connsiteY0" fmla="*/ 0 h 819397"/>
              <a:gd name="connsiteX1" fmla="*/ 166255 w 2517569"/>
              <a:gd name="connsiteY1" fmla="*/ 178129 h 819397"/>
              <a:gd name="connsiteX2" fmla="*/ 391885 w 2517569"/>
              <a:gd name="connsiteY2" fmla="*/ 320633 h 819397"/>
              <a:gd name="connsiteX3" fmla="*/ 593767 w 2517569"/>
              <a:gd name="connsiteY3" fmla="*/ 498764 h 819397"/>
              <a:gd name="connsiteX4" fmla="*/ 973777 w 2517569"/>
              <a:gd name="connsiteY4" fmla="*/ 581891 h 819397"/>
              <a:gd name="connsiteX5" fmla="*/ 1472540 w 2517569"/>
              <a:gd name="connsiteY5" fmla="*/ 665018 h 819397"/>
              <a:gd name="connsiteX6" fmla="*/ 2517569 w 2517569"/>
              <a:gd name="connsiteY6" fmla="*/ 819397 h 819397"/>
              <a:gd name="connsiteX0" fmla="*/ 0 w 2517569"/>
              <a:gd name="connsiteY0" fmla="*/ 0 h 819397"/>
              <a:gd name="connsiteX1" fmla="*/ 166255 w 2517569"/>
              <a:gd name="connsiteY1" fmla="*/ 178129 h 819397"/>
              <a:gd name="connsiteX2" fmla="*/ 391885 w 2517569"/>
              <a:gd name="connsiteY2" fmla="*/ 320633 h 819397"/>
              <a:gd name="connsiteX3" fmla="*/ 676895 w 2517569"/>
              <a:gd name="connsiteY3" fmla="*/ 451262 h 819397"/>
              <a:gd name="connsiteX4" fmla="*/ 973777 w 2517569"/>
              <a:gd name="connsiteY4" fmla="*/ 581891 h 819397"/>
              <a:gd name="connsiteX5" fmla="*/ 1472540 w 2517569"/>
              <a:gd name="connsiteY5" fmla="*/ 665018 h 819397"/>
              <a:gd name="connsiteX6" fmla="*/ 2517569 w 2517569"/>
              <a:gd name="connsiteY6" fmla="*/ 819397 h 819397"/>
              <a:gd name="connsiteX0" fmla="*/ 0 w 2517569"/>
              <a:gd name="connsiteY0" fmla="*/ 0 h 819397"/>
              <a:gd name="connsiteX1" fmla="*/ 166255 w 2517569"/>
              <a:gd name="connsiteY1" fmla="*/ 178129 h 819397"/>
              <a:gd name="connsiteX2" fmla="*/ 391885 w 2517569"/>
              <a:gd name="connsiteY2" fmla="*/ 320633 h 819397"/>
              <a:gd name="connsiteX3" fmla="*/ 676895 w 2517569"/>
              <a:gd name="connsiteY3" fmla="*/ 451262 h 819397"/>
              <a:gd name="connsiteX4" fmla="*/ 1068779 w 2517569"/>
              <a:gd name="connsiteY4" fmla="*/ 570016 h 819397"/>
              <a:gd name="connsiteX5" fmla="*/ 1472540 w 2517569"/>
              <a:gd name="connsiteY5" fmla="*/ 665018 h 819397"/>
              <a:gd name="connsiteX6" fmla="*/ 2517569 w 2517569"/>
              <a:gd name="connsiteY6" fmla="*/ 819397 h 819397"/>
              <a:gd name="connsiteX0" fmla="*/ 0 w 2517569"/>
              <a:gd name="connsiteY0" fmla="*/ 0 h 819397"/>
              <a:gd name="connsiteX1" fmla="*/ 166255 w 2517569"/>
              <a:gd name="connsiteY1" fmla="*/ 178129 h 819397"/>
              <a:gd name="connsiteX2" fmla="*/ 391885 w 2517569"/>
              <a:gd name="connsiteY2" fmla="*/ 320633 h 819397"/>
              <a:gd name="connsiteX3" fmla="*/ 676895 w 2517569"/>
              <a:gd name="connsiteY3" fmla="*/ 451262 h 819397"/>
              <a:gd name="connsiteX4" fmla="*/ 1068779 w 2517569"/>
              <a:gd name="connsiteY4" fmla="*/ 570016 h 819397"/>
              <a:gd name="connsiteX5" fmla="*/ 1674421 w 2517569"/>
              <a:gd name="connsiteY5" fmla="*/ 688769 h 819397"/>
              <a:gd name="connsiteX6" fmla="*/ 2517569 w 2517569"/>
              <a:gd name="connsiteY6" fmla="*/ 819397 h 819397"/>
              <a:gd name="connsiteX0" fmla="*/ 0 w 2529444"/>
              <a:gd name="connsiteY0" fmla="*/ 0 h 807522"/>
              <a:gd name="connsiteX1" fmla="*/ 166255 w 2529444"/>
              <a:gd name="connsiteY1" fmla="*/ 178129 h 807522"/>
              <a:gd name="connsiteX2" fmla="*/ 391885 w 2529444"/>
              <a:gd name="connsiteY2" fmla="*/ 320633 h 807522"/>
              <a:gd name="connsiteX3" fmla="*/ 676895 w 2529444"/>
              <a:gd name="connsiteY3" fmla="*/ 451262 h 807522"/>
              <a:gd name="connsiteX4" fmla="*/ 1068779 w 2529444"/>
              <a:gd name="connsiteY4" fmla="*/ 570016 h 807522"/>
              <a:gd name="connsiteX5" fmla="*/ 1674421 w 2529444"/>
              <a:gd name="connsiteY5" fmla="*/ 688769 h 807522"/>
              <a:gd name="connsiteX6" fmla="*/ 2529444 w 2529444"/>
              <a:gd name="connsiteY6" fmla="*/ 807522 h 80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9444" h="807522">
                <a:moveTo>
                  <a:pt x="0" y="0"/>
                </a:moveTo>
                <a:cubicBezTo>
                  <a:pt x="23751" y="60366"/>
                  <a:pt x="100941" y="124690"/>
                  <a:pt x="166255" y="178129"/>
                </a:cubicBezTo>
                <a:cubicBezTo>
                  <a:pt x="231569" y="231568"/>
                  <a:pt x="306778" y="275111"/>
                  <a:pt x="391885" y="320633"/>
                </a:cubicBezTo>
                <a:cubicBezTo>
                  <a:pt x="476992" y="366155"/>
                  <a:pt x="564079" y="409698"/>
                  <a:pt x="676895" y="451262"/>
                </a:cubicBezTo>
                <a:cubicBezTo>
                  <a:pt x="789711" y="492826"/>
                  <a:pt x="902525" y="530432"/>
                  <a:pt x="1068779" y="570016"/>
                </a:cubicBezTo>
                <a:cubicBezTo>
                  <a:pt x="1235033" y="609600"/>
                  <a:pt x="1430977" y="649185"/>
                  <a:pt x="1674421" y="688769"/>
                </a:cubicBezTo>
                <a:cubicBezTo>
                  <a:pt x="1917865" y="728353"/>
                  <a:pt x="2181101" y="756062"/>
                  <a:pt x="2529444" y="807522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8" name="Полилиния 147"/>
          <p:cNvSpPr/>
          <p:nvPr/>
        </p:nvSpPr>
        <p:spPr>
          <a:xfrm>
            <a:off x="9788239" y="4529397"/>
            <a:ext cx="2518756" cy="502109"/>
          </a:xfrm>
          <a:custGeom>
            <a:avLst/>
            <a:gdLst>
              <a:gd name="connsiteX0" fmla="*/ 0 w 2398816"/>
              <a:gd name="connsiteY0" fmla="*/ 403761 h 478199"/>
              <a:gd name="connsiteX1" fmla="*/ 296883 w 2398816"/>
              <a:gd name="connsiteY1" fmla="*/ 463138 h 478199"/>
              <a:gd name="connsiteX2" fmla="*/ 712520 w 2398816"/>
              <a:gd name="connsiteY2" fmla="*/ 475013 h 478199"/>
              <a:gd name="connsiteX3" fmla="*/ 1163782 w 2398816"/>
              <a:gd name="connsiteY3" fmla="*/ 415636 h 478199"/>
              <a:gd name="connsiteX4" fmla="*/ 1674421 w 2398816"/>
              <a:gd name="connsiteY4" fmla="*/ 285008 h 478199"/>
              <a:gd name="connsiteX5" fmla="*/ 2398816 w 2398816"/>
              <a:gd name="connsiteY5" fmla="*/ 0 h 478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8816" h="478199">
                <a:moveTo>
                  <a:pt x="0" y="403761"/>
                </a:moveTo>
                <a:cubicBezTo>
                  <a:pt x="89065" y="427512"/>
                  <a:pt x="178130" y="451263"/>
                  <a:pt x="296883" y="463138"/>
                </a:cubicBezTo>
                <a:cubicBezTo>
                  <a:pt x="415636" y="475013"/>
                  <a:pt x="568037" y="482930"/>
                  <a:pt x="712520" y="475013"/>
                </a:cubicBezTo>
                <a:cubicBezTo>
                  <a:pt x="857003" y="467096"/>
                  <a:pt x="1003465" y="447304"/>
                  <a:pt x="1163782" y="415636"/>
                </a:cubicBezTo>
                <a:cubicBezTo>
                  <a:pt x="1324099" y="383968"/>
                  <a:pt x="1468582" y="354281"/>
                  <a:pt x="1674421" y="285008"/>
                </a:cubicBezTo>
                <a:cubicBezTo>
                  <a:pt x="1880260" y="215735"/>
                  <a:pt x="2139538" y="107867"/>
                  <a:pt x="2398816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/>
              <p:cNvSpPr txBox="1"/>
              <p:nvPr/>
            </p:nvSpPr>
            <p:spPr>
              <a:xfrm>
                <a:off x="10158175" y="5442350"/>
                <a:ext cx="1351652" cy="389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8175" y="5442350"/>
                <a:ext cx="1351652" cy="38901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11261707" y="4081981"/>
                <a:ext cx="974668" cy="498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1707" y="4081981"/>
                <a:ext cx="974668" cy="4982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11619751" y="5872653"/>
                <a:ext cx="759022" cy="498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9751" y="5872653"/>
                <a:ext cx="759022" cy="498277"/>
              </a:xfrm>
              <a:prstGeom prst="rect">
                <a:avLst/>
              </a:prstGeom>
              <a:blipFill>
                <a:blip r:embed="rId19"/>
                <a:stretch>
                  <a:fillRect r="-7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Дуга 151"/>
          <p:cNvSpPr/>
          <p:nvPr/>
        </p:nvSpPr>
        <p:spPr>
          <a:xfrm rot="21283644">
            <a:off x="9087366" y="4573296"/>
            <a:ext cx="634056" cy="610393"/>
          </a:xfrm>
          <a:prstGeom prst="arc">
            <a:avLst>
              <a:gd name="adj1" fmla="val 15461675"/>
              <a:gd name="adj2" fmla="val 20641873"/>
            </a:avLst>
          </a:prstGeom>
          <a:ln w="31750">
            <a:solidFill>
              <a:schemeClr val="accent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3" name="Дуга 152"/>
          <p:cNvSpPr/>
          <p:nvPr/>
        </p:nvSpPr>
        <p:spPr>
          <a:xfrm rot="21155848">
            <a:off x="9110362" y="3887864"/>
            <a:ext cx="955506" cy="1049914"/>
          </a:xfrm>
          <a:prstGeom prst="arc">
            <a:avLst>
              <a:gd name="adj1" fmla="val 15461675"/>
              <a:gd name="adj2" fmla="val 20284688"/>
            </a:avLst>
          </a:prstGeom>
          <a:ln w="31750">
            <a:solidFill>
              <a:schemeClr val="accent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4" name="Дуга 153"/>
          <p:cNvSpPr/>
          <p:nvPr/>
        </p:nvSpPr>
        <p:spPr>
          <a:xfrm rot="21393543">
            <a:off x="8932832" y="3174628"/>
            <a:ext cx="1550766" cy="1439466"/>
          </a:xfrm>
          <a:prstGeom prst="arc">
            <a:avLst>
              <a:gd name="adj1" fmla="val 15461675"/>
              <a:gd name="adj2" fmla="val 20284688"/>
            </a:avLst>
          </a:prstGeom>
          <a:ln w="31750">
            <a:solidFill>
              <a:schemeClr val="accent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>
                <a:spLocks noChangeAspect="1"/>
              </p:cNvSpPr>
              <p:nvPr/>
            </p:nvSpPr>
            <p:spPr>
              <a:xfrm>
                <a:off x="305483" y="2662111"/>
                <a:ext cx="2553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83" y="2662111"/>
                <a:ext cx="255366" cy="369332"/>
              </a:xfrm>
              <a:prstGeom prst="rect">
                <a:avLst/>
              </a:prstGeom>
              <a:blipFill>
                <a:blip r:embed="rId20"/>
                <a:stretch>
                  <a:fillRect l="-28571" r="-76190" b="-3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>
                <a:spLocks noChangeAspect="1"/>
              </p:cNvSpPr>
              <p:nvPr/>
            </p:nvSpPr>
            <p:spPr>
              <a:xfrm>
                <a:off x="4624152" y="2665807"/>
                <a:ext cx="2553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152" y="2665807"/>
                <a:ext cx="255366" cy="369332"/>
              </a:xfrm>
              <a:prstGeom prst="rect">
                <a:avLst/>
              </a:prstGeom>
              <a:blipFill>
                <a:blip r:embed="rId21"/>
                <a:stretch>
                  <a:fillRect l="-43902" r="-75610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8875472" y="2662111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472" y="2662111"/>
                <a:ext cx="346377" cy="369332"/>
              </a:xfrm>
              <a:prstGeom prst="rect">
                <a:avLst/>
              </a:prstGeom>
              <a:blipFill>
                <a:blip r:embed="rId22"/>
                <a:stretch>
                  <a:fillRect l="-12281" r="-29825" b="-3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Овал 14"/>
          <p:cNvSpPr/>
          <p:nvPr/>
        </p:nvSpPr>
        <p:spPr>
          <a:xfrm rot="20962340">
            <a:off x="321652" y="5943150"/>
            <a:ext cx="151200" cy="151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Овал 99"/>
          <p:cNvSpPr/>
          <p:nvPr/>
        </p:nvSpPr>
        <p:spPr>
          <a:xfrm rot="20962340">
            <a:off x="4640974" y="5938084"/>
            <a:ext cx="151200" cy="151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6" name="Овал 135"/>
          <p:cNvSpPr/>
          <p:nvPr/>
        </p:nvSpPr>
        <p:spPr>
          <a:xfrm rot="20962340">
            <a:off x="8937176" y="5945693"/>
            <a:ext cx="151200" cy="151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2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48690" y="5989514"/>
                <a:ext cx="7378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0" y="5989514"/>
                <a:ext cx="737862" cy="461665"/>
              </a:xfrm>
              <a:prstGeom prst="rect">
                <a:avLst/>
              </a:prstGeom>
              <a:blipFill>
                <a:blip r:embed="rId2"/>
                <a:stretch>
                  <a:fillRect r="-23967" b="-1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11107" y="3228545"/>
                <a:ext cx="9474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107" y="3228545"/>
                <a:ext cx="947496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042" y="6144672"/>
                <a:ext cx="243424" cy="301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42" y="6144672"/>
                <a:ext cx="243424" cy="301037"/>
              </a:xfrm>
              <a:prstGeom prst="rect">
                <a:avLst/>
              </a:prstGeom>
              <a:blipFill>
                <a:blip r:embed="rId4"/>
                <a:stretch>
                  <a:fillRect l="-40000" r="-32500" b="-306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единительная линия 10"/>
          <p:cNvCxnSpPr/>
          <p:nvPr/>
        </p:nvCxnSpPr>
        <p:spPr>
          <a:xfrm rot="20332240" flipV="1">
            <a:off x="-25486" y="3569533"/>
            <a:ext cx="2941288" cy="197628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олилиния 11"/>
          <p:cNvSpPr/>
          <p:nvPr/>
        </p:nvSpPr>
        <p:spPr>
          <a:xfrm rot="3237298">
            <a:off x="1336054" y="5196371"/>
            <a:ext cx="2496625" cy="1471215"/>
          </a:xfrm>
          <a:custGeom>
            <a:avLst/>
            <a:gdLst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23158 w 2565070"/>
              <a:gd name="connsiteY3" fmla="*/ 510639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45738 w 2565070"/>
              <a:gd name="connsiteY3" fmla="*/ 524612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64490"/>
              <a:gd name="connsiteX1" fmla="*/ 213756 w 2565070"/>
              <a:gd name="connsiteY1" fmla="*/ 641267 h 664490"/>
              <a:gd name="connsiteX2" fmla="*/ 666219 w 2565070"/>
              <a:gd name="connsiteY2" fmla="*/ 657940 h 664490"/>
              <a:gd name="connsiteX3" fmla="*/ 1245738 w 2565070"/>
              <a:gd name="connsiteY3" fmla="*/ 524612 h 664490"/>
              <a:gd name="connsiteX4" fmla="*/ 2220686 w 2565070"/>
              <a:gd name="connsiteY4" fmla="*/ 154379 h 664490"/>
              <a:gd name="connsiteX5" fmla="*/ 2565070 w 2565070"/>
              <a:gd name="connsiteY5" fmla="*/ 0 h 664490"/>
              <a:gd name="connsiteX0" fmla="*/ 0 w 2565070"/>
              <a:gd name="connsiteY0" fmla="*/ 617517 h 709198"/>
              <a:gd name="connsiteX1" fmla="*/ 241077 w 2565070"/>
              <a:gd name="connsiteY1" fmla="*/ 708137 h 709198"/>
              <a:gd name="connsiteX2" fmla="*/ 666219 w 2565070"/>
              <a:gd name="connsiteY2" fmla="*/ 657940 h 709198"/>
              <a:gd name="connsiteX3" fmla="*/ 1245738 w 2565070"/>
              <a:gd name="connsiteY3" fmla="*/ 524612 h 709198"/>
              <a:gd name="connsiteX4" fmla="*/ 2220686 w 2565070"/>
              <a:gd name="connsiteY4" fmla="*/ 154379 h 709198"/>
              <a:gd name="connsiteX5" fmla="*/ 2565070 w 2565070"/>
              <a:gd name="connsiteY5" fmla="*/ 0 h 709198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323993"/>
              <a:gd name="connsiteY0" fmla="*/ 708137 h 708137"/>
              <a:gd name="connsiteX1" fmla="*/ 425142 w 2323993"/>
              <a:gd name="connsiteY1" fmla="*/ 657940 h 708137"/>
              <a:gd name="connsiteX2" fmla="*/ 1004661 w 2323993"/>
              <a:gd name="connsiteY2" fmla="*/ 524612 h 708137"/>
              <a:gd name="connsiteX3" fmla="*/ 1979609 w 2323993"/>
              <a:gd name="connsiteY3" fmla="*/ 154379 h 708137"/>
              <a:gd name="connsiteX4" fmla="*/ 2323993 w 2323993"/>
              <a:gd name="connsiteY4" fmla="*/ 0 h 708137"/>
              <a:gd name="connsiteX0" fmla="*/ 0 w 2315386"/>
              <a:gd name="connsiteY0" fmla="*/ 744690 h 744690"/>
              <a:gd name="connsiteX1" fmla="*/ 416535 w 2315386"/>
              <a:gd name="connsiteY1" fmla="*/ 657940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2186 w 2315386"/>
              <a:gd name="connsiteY2" fmla="*/ 540955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21624"/>
              <a:gd name="connsiteY0" fmla="*/ 734584 h 734584"/>
              <a:gd name="connsiteX1" fmla="*/ 398693 w 2321624"/>
              <a:gd name="connsiteY1" fmla="*/ 686757 h 734584"/>
              <a:gd name="connsiteX2" fmla="*/ 992186 w 2321624"/>
              <a:gd name="connsiteY2" fmla="*/ 530849 h 734584"/>
              <a:gd name="connsiteX3" fmla="*/ 1971002 w 2321624"/>
              <a:gd name="connsiteY3" fmla="*/ 144273 h 734584"/>
              <a:gd name="connsiteX4" fmla="*/ 2321624 w 2321624"/>
              <a:gd name="connsiteY4" fmla="*/ 0 h 73458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92186 w 2383609"/>
              <a:gd name="connsiteY2" fmla="*/ 523029 h 726764"/>
              <a:gd name="connsiteX3" fmla="*/ 1971002 w 2383609"/>
              <a:gd name="connsiteY3" fmla="*/ 136453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92186 w 2383609"/>
              <a:gd name="connsiteY2" fmla="*/ 523029 h 726764"/>
              <a:gd name="connsiteX3" fmla="*/ 1991060 w 2383609"/>
              <a:gd name="connsiteY3" fmla="*/ 172905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1004402 w 2383609"/>
              <a:gd name="connsiteY2" fmla="*/ 534747 h 726764"/>
              <a:gd name="connsiteX3" fmla="*/ 1991060 w 2383609"/>
              <a:gd name="connsiteY3" fmla="*/ 172905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1004402 w 2383609"/>
              <a:gd name="connsiteY2" fmla="*/ 534747 h 726764"/>
              <a:gd name="connsiteX3" fmla="*/ 1991060 w 2383609"/>
              <a:gd name="connsiteY3" fmla="*/ 172905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1004402 w 2383609"/>
              <a:gd name="connsiteY2" fmla="*/ 534747 h 726764"/>
              <a:gd name="connsiteX3" fmla="*/ 1425070 w 2383609"/>
              <a:gd name="connsiteY3" fmla="*/ 403128 h 726764"/>
              <a:gd name="connsiteX4" fmla="*/ 1991060 w 2383609"/>
              <a:gd name="connsiteY4" fmla="*/ 172905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38900 w 2383609"/>
              <a:gd name="connsiteY2" fmla="*/ 569451 h 726764"/>
              <a:gd name="connsiteX3" fmla="*/ 1425070 w 2383609"/>
              <a:gd name="connsiteY3" fmla="*/ 403128 h 726764"/>
              <a:gd name="connsiteX4" fmla="*/ 1991060 w 2383609"/>
              <a:gd name="connsiteY4" fmla="*/ 172905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38900 w 2383609"/>
              <a:gd name="connsiteY2" fmla="*/ 569451 h 726764"/>
              <a:gd name="connsiteX3" fmla="*/ 1425070 w 2383609"/>
              <a:gd name="connsiteY3" fmla="*/ 403128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38900 w 2383609"/>
              <a:gd name="connsiteY2" fmla="*/ 569451 h 726764"/>
              <a:gd name="connsiteX3" fmla="*/ 1494042 w 2383609"/>
              <a:gd name="connsiteY3" fmla="*/ 406176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49356 w 2383609"/>
              <a:gd name="connsiteY2" fmla="*/ 602432 h 726764"/>
              <a:gd name="connsiteX3" fmla="*/ 1494042 w 2383609"/>
              <a:gd name="connsiteY3" fmla="*/ 406176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49356 w 2383609"/>
              <a:gd name="connsiteY2" fmla="*/ 602432 h 726764"/>
              <a:gd name="connsiteX3" fmla="*/ 1499270 w 2383609"/>
              <a:gd name="connsiteY3" fmla="*/ 422666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49356 w 2383609"/>
              <a:gd name="connsiteY2" fmla="*/ 602432 h 726764"/>
              <a:gd name="connsiteX3" fmla="*/ 1499270 w 2383609"/>
              <a:gd name="connsiteY3" fmla="*/ 422666 h 726764"/>
              <a:gd name="connsiteX4" fmla="*/ 2039070 w 2383609"/>
              <a:gd name="connsiteY4" fmla="*/ 190270 h 726764"/>
              <a:gd name="connsiteX5" fmla="*/ 2383609 w 2383609"/>
              <a:gd name="connsiteY5" fmla="*/ 0 h 726764"/>
              <a:gd name="connsiteX0" fmla="*/ 0 w 2412415"/>
              <a:gd name="connsiteY0" fmla="*/ 716345 h 716345"/>
              <a:gd name="connsiteX1" fmla="*/ 398693 w 2412415"/>
              <a:gd name="connsiteY1" fmla="*/ 668518 h 716345"/>
              <a:gd name="connsiteX2" fmla="*/ 949356 w 2412415"/>
              <a:gd name="connsiteY2" fmla="*/ 592013 h 716345"/>
              <a:gd name="connsiteX3" fmla="*/ 1499270 w 2412415"/>
              <a:gd name="connsiteY3" fmla="*/ 412247 h 716345"/>
              <a:gd name="connsiteX4" fmla="*/ 2039070 w 2412415"/>
              <a:gd name="connsiteY4" fmla="*/ 179851 h 716345"/>
              <a:gd name="connsiteX5" fmla="*/ 2412415 w 2412415"/>
              <a:gd name="connsiteY5" fmla="*/ 0 h 716345"/>
              <a:gd name="connsiteX0" fmla="*/ 0 w 2412415"/>
              <a:gd name="connsiteY0" fmla="*/ 716345 h 716345"/>
              <a:gd name="connsiteX1" fmla="*/ 430112 w 2412415"/>
              <a:gd name="connsiteY1" fmla="*/ 687182 h 716345"/>
              <a:gd name="connsiteX2" fmla="*/ 949356 w 2412415"/>
              <a:gd name="connsiteY2" fmla="*/ 592013 h 716345"/>
              <a:gd name="connsiteX3" fmla="*/ 1499270 w 2412415"/>
              <a:gd name="connsiteY3" fmla="*/ 412247 h 716345"/>
              <a:gd name="connsiteX4" fmla="*/ 2039070 w 2412415"/>
              <a:gd name="connsiteY4" fmla="*/ 179851 h 716345"/>
              <a:gd name="connsiteX5" fmla="*/ 2412415 w 2412415"/>
              <a:gd name="connsiteY5" fmla="*/ 0 h 71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2415" h="716345">
                <a:moveTo>
                  <a:pt x="0" y="716345"/>
                </a:moveTo>
                <a:cubicBezTo>
                  <a:pt x="102970" y="702477"/>
                  <a:pt x="271886" y="707904"/>
                  <a:pt x="430112" y="687182"/>
                </a:cubicBezTo>
                <a:cubicBezTo>
                  <a:pt x="588338" y="666460"/>
                  <a:pt x="771163" y="637835"/>
                  <a:pt x="949356" y="592013"/>
                </a:cubicBezTo>
                <a:cubicBezTo>
                  <a:pt x="1127549" y="546191"/>
                  <a:pt x="1334827" y="472554"/>
                  <a:pt x="1499270" y="412247"/>
                </a:cubicBezTo>
                <a:cubicBezTo>
                  <a:pt x="1663713" y="351940"/>
                  <a:pt x="1886879" y="248559"/>
                  <a:pt x="2039070" y="179851"/>
                </a:cubicBezTo>
                <a:cubicBezTo>
                  <a:pt x="2191261" y="111143"/>
                  <a:pt x="2352049" y="34636"/>
                  <a:pt x="241241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3" name="Овал 12"/>
          <p:cNvSpPr/>
          <p:nvPr/>
        </p:nvSpPr>
        <p:spPr>
          <a:xfrm>
            <a:off x="1190612" y="5273030"/>
            <a:ext cx="146985" cy="1490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rot="4373215" flipV="1">
            <a:off x="1428952" y="4725810"/>
            <a:ext cx="1525876" cy="31350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rot="2472114" flipV="1">
            <a:off x="1292811" y="3726279"/>
            <a:ext cx="1504971" cy="3178647"/>
          </a:xfrm>
          <a:prstGeom prst="line">
            <a:avLst/>
          </a:prstGeom>
          <a:ln w="12700"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473008" y="6134612"/>
                <a:ext cx="243424" cy="301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008" y="6134612"/>
                <a:ext cx="243424" cy="301037"/>
              </a:xfrm>
              <a:prstGeom prst="rect">
                <a:avLst/>
              </a:prstGeom>
              <a:blipFill>
                <a:blip r:embed="rId5"/>
                <a:stretch>
                  <a:fillRect l="-40000" r="-32500" b="-3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олилиния 17"/>
          <p:cNvSpPr/>
          <p:nvPr/>
        </p:nvSpPr>
        <p:spPr>
          <a:xfrm rot="17061994" flipV="1">
            <a:off x="687517" y="3889488"/>
            <a:ext cx="2402664" cy="674713"/>
          </a:xfrm>
          <a:custGeom>
            <a:avLst/>
            <a:gdLst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23158 w 2565070"/>
              <a:gd name="connsiteY3" fmla="*/ 510639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45738 w 2565070"/>
              <a:gd name="connsiteY3" fmla="*/ 524612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64490"/>
              <a:gd name="connsiteX1" fmla="*/ 213756 w 2565070"/>
              <a:gd name="connsiteY1" fmla="*/ 641267 h 664490"/>
              <a:gd name="connsiteX2" fmla="*/ 666219 w 2565070"/>
              <a:gd name="connsiteY2" fmla="*/ 657940 h 664490"/>
              <a:gd name="connsiteX3" fmla="*/ 1245738 w 2565070"/>
              <a:gd name="connsiteY3" fmla="*/ 524612 h 664490"/>
              <a:gd name="connsiteX4" fmla="*/ 2220686 w 2565070"/>
              <a:gd name="connsiteY4" fmla="*/ 154379 h 664490"/>
              <a:gd name="connsiteX5" fmla="*/ 2565070 w 2565070"/>
              <a:gd name="connsiteY5" fmla="*/ 0 h 664490"/>
              <a:gd name="connsiteX0" fmla="*/ 0 w 2565070"/>
              <a:gd name="connsiteY0" fmla="*/ 617517 h 709198"/>
              <a:gd name="connsiteX1" fmla="*/ 241077 w 2565070"/>
              <a:gd name="connsiteY1" fmla="*/ 708137 h 709198"/>
              <a:gd name="connsiteX2" fmla="*/ 666219 w 2565070"/>
              <a:gd name="connsiteY2" fmla="*/ 657940 h 709198"/>
              <a:gd name="connsiteX3" fmla="*/ 1245738 w 2565070"/>
              <a:gd name="connsiteY3" fmla="*/ 524612 h 709198"/>
              <a:gd name="connsiteX4" fmla="*/ 2220686 w 2565070"/>
              <a:gd name="connsiteY4" fmla="*/ 154379 h 709198"/>
              <a:gd name="connsiteX5" fmla="*/ 2565070 w 2565070"/>
              <a:gd name="connsiteY5" fmla="*/ 0 h 709198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323993"/>
              <a:gd name="connsiteY0" fmla="*/ 708137 h 708137"/>
              <a:gd name="connsiteX1" fmla="*/ 425142 w 2323993"/>
              <a:gd name="connsiteY1" fmla="*/ 657940 h 708137"/>
              <a:gd name="connsiteX2" fmla="*/ 1004661 w 2323993"/>
              <a:gd name="connsiteY2" fmla="*/ 524612 h 708137"/>
              <a:gd name="connsiteX3" fmla="*/ 1979609 w 2323993"/>
              <a:gd name="connsiteY3" fmla="*/ 154379 h 708137"/>
              <a:gd name="connsiteX4" fmla="*/ 2323993 w 2323993"/>
              <a:gd name="connsiteY4" fmla="*/ 0 h 708137"/>
              <a:gd name="connsiteX0" fmla="*/ 0 w 2315386"/>
              <a:gd name="connsiteY0" fmla="*/ 744690 h 744690"/>
              <a:gd name="connsiteX1" fmla="*/ 416535 w 2315386"/>
              <a:gd name="connsiteY1" fmla="*/ 657940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2186 w 2315386"/>
              <a:gd name="connsiteY2" fmla="*/ 540955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21624"/>
              <a:gd name="connsiteY0" fmla="*/ 734584 h 734584"/>
              <a:gd name="connsiteX1" fmla="*/ 398693 w 2321624"/>
              <a:gd name="connsiteY1" fmla="*/ 686757 h 734584"/>
              <a:gd name="connsiteX2" fmla="*/ 992186 w 2321624"/>
              <a:gd name="connsiteY2" fmla="*/ 530849 h 734584"/>
              <a:gd name="connsiteX3" fmla="*/ 1971002 w 2321624"/>
              <a:gd name="connsiteY3" fmla="*/ 144273 h 734584"/>
              <a:gd name="connsiteX4" fmla="*/ 2321624 w 2321624"/>
              <a:gd name="connsiteY4" fmla="*/ 0 h 734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1624" h="734584">
                <a:moveTo>
                  <a:pt x="0" y="734584"/>
                </a:moveTo>
                <a:cubicBezTo>
                  <a:pt x="102970" y="720716"/>
                  <a:pt x="233329" y="720713"/>
                  <a:pt x="398693" y="686757"/>
                </a:cubicBezTo>
                <a:cubicBezTo>
                  <a:pt x="564057" y="652801"/>
                  <a:pt x="730135" y="621263"/>
                  <a:pt x="992186" y="530849"/>
                </a:cubicBezTo>
                <a:cubicBezTo>
                  <a:pt x="1254237" y="440435"/>
                  <a:pt x="1749429" y="232748"/>
                  <a:pt x="1971002" y="144273"/>
                </a:cubicBezTo>
                <a:cubicBezTo>
                  <a:pt x="2192575" y="55798"/>
                  <a:pt x="2261258" y="34636"/>
                  <a:pt x="2321624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34512" y="5087517"/>
                <a:ext cx="6775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512" y="5087517"/>
                <a:ext cx="677558" cy="369332"/>
              </a:xfrm>
              <a:prstGeom prst="rect">
                <a:avLst/>
              </a:prstGeom>
              <a:blipFill>
                <a:blip r:embed="rId6"/>
                <a:stretch>
                  <a:fillRect l="-6306" r="-15315" b="-3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199424" y="5862832"/>
                <a:ext cx="1160242" cy="481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424" y="5862832"/>
                <a:ext cx="1160242" cy="481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683586" y="3242615"/>
                <a:ext cx="974668" cy="481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86" y="3242615"/>
                <a:ext cx="974668" cy="481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889715" y="5487358"/>
                <a:ext cx="854336" cy="389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715" y="5487358"/>
                <a:ext cx="854336" cy="3890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Прямая соединительная линия 24"/>
          <p:cNvCxnSpPr/>
          <p:nvPr/>
        </p:nvCxnSpPr>
        <p:spPr>
          <a:xfrm rot="20081720">
            <a:off x="5036041" y="5279900"/>
            <a:ext cx="3025635" cy="19995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олилиния 25"/>
          <p:cNvSpPr/>
          <p:nvPr/>
        </p:nvSpPr>
        <p:spPr>
          <a:xfrm rot="15576662" flipV="1">
            <a:off x="5085965" y="3715547"/>
            <a:ext cx="2526033" cy="1513405"/>
          </a:xfrm>
          <a:custGeom>
            <a:avLst/>
            <a:gdLst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23158 w 2565070"/>
              <a:gd name="connsiteY3" fmla="*/ 510639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45738 w 2565070"/>
              <a:gd name="connsiteY3" fmla="*/ 524612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64490"/>
              <a:gd name="connsiteX1" fmla="*/ 213756 w 2565070"/>
              <a:gd name="connsiteY1" fmla="*/ 641267 h 664490"/>
              <a:gd name="connsiteX2" fmla="*/ 666219 w 2565070"/>
              <a:gd name="connsiteY2" fmla="*/ 657940 h 664490"/>
              <a:gd name="connsiteX3" fmla="*/ 1245738 w 2565070"/>
              <a:gd name="connsiteY3" fmla="*/ 524612 h 664490"/>
              <a:gd name="connsiteX4" fmla="*/ 2220686 w 2565070"/>
              <a:gd name="connsiteY4" fmla="*/ 154379 h 664490"/>
              <a:gd name="connsiteX5" fmla="*/ 2565070 w 2565070"/>
              <a:gd name="connsiteY5" fmla="*/ 0 h 664490"/>
              <a:gd name="connsiteX0" fmla="*/ 0 w 2565070"/>
              <a:gd name="connsiteY0" fmla="*/ 617517 h 709198"/>
              <a:gd name="connsiteX1" fmla="*/ 241077 w 2565070"/>
              <a:gd name="connsiteY1" fmla="*/ 708137 h 709198"/>
              <a:gd name="connsiteX2" fmla="*/ 666219 w 2565070"/>
              <a:gd name="connsiteY2" fmla="*/ 657940 h 709198"/>
              <a:gd name="connsiteX3" fmla="*/ 1245738 w 2565070"/>
              <a:gd name="connsiteY3" fmla="*/ 524612 h 709198"/>
              <a:gd name="connsiteX4" fmla="*/ 2220686 w 2565070"/>
              <a:gd name="connsiteY4" fmla="*/ 154379 h 709198"/>
              <a:gd name="connsiteX5" fmla="*/ 2565070 w 2565070"/>
              <a:gd name="connsiteY5" fmla="*/ 0 h 709198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323993"/>
              <a:gd name="connsiteY0" fmla="*/ 708137 h 708137"/>
              <a:gd name="connsiteX1" fmla="*/ 425142 w 2323993"/>
              <a:gd name="connsiteY1" fmla="*/ 657940 h 708137"/>
              <a:gd name="connsiteX2" fmla="*/ 1004661 w 2323993"/>
              <a:gd name="connsiteY2" fmla="*/ 524612 h 708137"/>
              <a:gd name="connsiteX3" fmla="*/ 1979609 w 2323993"/>
              <a:gd name="connsiteY3" fmla="*/ 154379 h 708137"/>
              <a:gd name="connsiteX4" fmla="*/ 2323993 w 2323993"/>
              <a:gd name="connsiteY4" fmla="*/ 0 h 708137"/>
              <a:gd name="connsiteX0" fmla="*/ 0 w 2315386"/>
              <a:gd name="connsiteY0" fmla="*/ 744690 h 744690"/>
              <a:gd name="connsiteX1" fmla="*/ 416535 w 2315386"/>
              <a:gd name="connsiteY1" fmla="*/ 657940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2186 w 2315386"/>
              <a:gd name="connsiteY2" fmla="*/ 540955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21624"/>
              <a:gd name="connsiteY0" fmla="*/ 734584 h 734584"/>
              <a:gd name="connsiteX1" fmla="*/ 398693 w 2321624"/>
              <a:gd name="connsiteY1" fmla="*/ 686757 h 734584"/>
              <a:gd name="connsiteX2" fmla="*/ 992186 w 2321624"/>
              <a:gd name="connsiteY2" fmla="*/ 530849 h 734584"/>
              <a:gd name="connsiteX3" fmla="*/ 1971002 w 2321624"/>
              <a:gd name="connsiteY3" fmla="*/ 144273 h 734584"/>
              <a:gd name="connsiteX4" fmla="*/ 2321624 w 2321624"/>
              <a:gd name="connsiteY4" fmla="*/ 0 h 73458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92186 w 2383609"/>
              <a:gd name="connsiteY2" fmla="*/ 523029 h 726764"/>
              <a:gd name="connsiteX3" fmla="*/ 1971002 w 2383609"/>
              <a:gd name="connsiteY3" fmla="*/ 136453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92186 w 2383609"/>
              <a:gd name="connsiteY2" fmla="*/ 523029 h 726764"/>
              <a:gd name="connsiteX3" fmla="*/ 1991060 w 2383609"/>
              <a:gd name="connsiteY3" fmla="*/ 172905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1004402 w 2383609"/>
              <a:gd name="connsiteY2" fmla="*/ 534747 h 726764"/>
              <a:gd name="connsiteX3" fmla="*/ 1991060 w 2383609"/>
              <a:gd name="connsiteY3" fmla="*/ 172905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1004402 w 2383609"/>
              <a:gd name="connsiteY2" fmla="*/ 534747 h 726764"/>
              <a:gd name="connsiteX3" fmla="*/ 1991060 w 2383609"/>
              <a:gd name="connsiteY3" fmla="*/ 172905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1004402 w 2383609"/>
              <a:gd name="connsiteY2" fmla="*/ 534747 h 726764"/>
              <a:gd name="connsiteX3" fmla="*/ 1425070 w 2383609"/>
              <a:gd name="connsiteY3" fmla="*/ 403128 h 726764"/>
              <a:gd name="connsiteX4" fmla="*/ 1991060 w 2383609"/>
              <a:gd name="connsiteY4" fmla="*/ 172905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38900 w 2383609"/>
              <a:gd name="connsiteY2" fmla="*/ 569451 h 726764"/>
              <a:gd name="connsiteX3" fmla="*/ 1425070 w 2383609"/>
              <a:gd name="connsiteY3" fmla="*/ 403128 h 726764"/>
              <a:gd name="connsiteX4" fmla="*/ 1991060 w 2383609"/>
              <a:gd name="connsiteY4" fmla="*/ 172905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38900 w 2383609"/>
              <a:gd name="connsiteY2" fmla="*/ 569451 h 726764"/>
              <a:gd name="connsiteX3" fmla="*/ 1425070 w 2383609"/>
              <a:gd name="connsiteY3" fmla="*/ 403128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38900 w 2383609"/>
              <a:gd name="connsiteY2" fmla="*/ 569451 h 726764"/>
              <a:gd name="connsiteX3" fmla="*/ 1494042 w 2383609"/>
              <a:gd name="connsiteY3" fmla="*/ 406176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49356 w 2383609"/>
              <a:gd name="connsiteY2" fmla="*/ 602432 h 726764"/>
              <a:gd name="connsiteX3" fmla="*/ 1494042 w 2383609"/>
              <a:gd name="connsiteY3" fmla="*/ 406176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49356 w 2383609"/>
              <a:gd name="connsiteY2" fmla="*/ 602432 h 726764"/>
              <a:gd name="connsiteX3" fmla="*/ 1499270 w 2383609"/>
              <a:gd name="connsiteY3" fmla="*/ 422666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49356 w 2383609"/>
              <a:gd name="connsiteY2" fmla="*/ 602432 h 726764"/>
              <a:gd name="connsiteX3" fmla="*/ 1499270 w 2383609"/>
              <a:gd name="connsiteY3" fmla="*/ 422666 h 726764"/>
              <a:gd name="connsiteX4" fmla="*/ 2039070 w 2383609"/>
              <a:gd name="connsiteY4" fmla="*/ 190270 h 726764"/>
              <a:gd name="connsiteX5" fmla="*/ 2383609 w 2383609"/>
              <a:gd name="connsiteY5" fmla="*/ 0 h 726764"/>
              <a:gd name="connsiteX0" fmla="*/ 0 w 2412415"/>
              <a:gd name="connsiteY0" fmla="*/ 716345 h 716345"/>
              <a:gd name="connsiteX1" fmla="*/ 398693 w 2412415"/>
              <a:gd name="connsiteY1" fmla="*/ 668518 h 716345"/>
              <a:gd name="connsiteX2" fmla="*/ 949356 w 2412415"/>
              <a:gd name="connsiteY2" fmla="*/ 592013 h 716345"/>
              <a:gd name="connsiteX3" fmla="*/ 1499270 w 2412415"/>
              <a:gd name="connsiteY3" fmla="*/ 412247 h 716345"/>
              <a:gd name="connsiteX4" fmla="*/ 2039070 w 2412415"/>
              <a:gd name="connsiteY4" fmla="*/ 179851 h 716345"/>
              <a:gd name="connsiteX5" fmla="*/ 2412415 w 2412415"/>
              <a:gd name="connsiteY5" fmla="*/ 0 h 716345"/>
              <a:gd name="connsiteX0" fmla="*/ 0 w 2412415"/>
              <a:gd name="connsiteY0" fmla="*/ 716345 h 716345"/>
              <a:gd name="connsiteX1" fmla="*/ 430112 w 2412415"/>
              <a:gd name="connsiteY1" fmla="*/ 687182 h 716345"/>
              <a:gd name="connsiteX2" fmla="*/ 949356 w 2412415"/>
              <a:gd name="connsiteY2" fmla="*/ 592013 h 716345"/>
              <a:gd name="connsiteX3" fmla="*/ 1499270 w 2412415"/>
              <a:gd name="connsiteY3" fmla="*/ 412247 h 716345"/>
              <a:gd name="connsiteX4" fmla="*/ 2039070 w 2412415"/>
              <a:gd name="connsiteY4" fmla="*/ 179851 h 716345"/>
              <a:gd name="connsiteX5" fmla="*/ 2412415 w 2412415"/>
              <a:gd name="connsiteY5" fmla="*/ 0 h 71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2415" h="716345">
                <a:moveTo>
                  <a:pt x="0" y="716345"/>
                </a:moveTo>
                <a:cubicBezTo>
                  <a:pt x="102970" y="702477"/>
                  <a:pt x="271886" y="707904"/>
                  <a:pt x="430112" y="687182"/>
                </a:cubicBezTo>
                <a:cubicBezTo>
                  <a:pt x="588338" y="666460"/>
                  <a:pt x="771163" y="637835"/>
                  <a:pt x="949356" y="592013"/>
                </a:cubicBezTo>
                <a:cubicBezTo>
                  <a:pt x="1127549" y="546191"/>
                  <a:pt x="1334827" y="472554"/>
                  <a:pt x="1499270" y="412247"/>
                </a:cubicBezTo>
                <a:cubicBezTo>
                  <a:pt x="1663713" y="351940"/>
                  <a:pt x="1886879" y="248559"/>
                  <a:pt x="2039070" y="179851"/>
                </a:cubicBezTo>
                <a:cubicBezTo>
                  <a:pt x="2191261" y="111143"/>
                  <a:pt x="2352049" y="34636"/>
                  <a:pt x="241241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7" name="Овал 26"/>
          <p:cNvSpPr/>
          <p:nvPr/>
        </p:nvSpPr>
        <p:spPr>
          <a:xfrm rot="18813960" flipV="1">
            <a:off x="5765835" y="5788459"/>
            <a:ext cx="151200" cy="15078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rot="14440745">
            <a:off x="5033875" y="2900289"/>
            <a:ext cx="1543849" cy="32250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rot="16341846">
            <a:off x="5644616" y="3695809"/>
            <a:ext cx="1548129" cy="3216089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олилиния 30"/>
          <p:cNvSpPr/>
          <p:nvPr/>
        </p:nvSpPr>
        <p:spPr>
          <a:xfrm rot="1751966">
            <a:off x="5890470" y="5832632"/>
            <a:ext cx="2430966" cy="694062"/>
          </a:xfrm>
          <a:custGeom>
            <a:avLst/>
            <a:gdLst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23158 w 2565070"/>
              <a:gd name="connsiteY3" fmla="*/ 510639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45738 w 2565070"/>
              <a:gd name="connsiteY3" fmla="*/ 524612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64490"/>
              <a:gd name="connsiteX1" fmla="*/ 213756 w 2565070"/>
              <a:gd name="connsiteY1" fmla="*/ 641267 h 664490"/>
              <a:gd name="connsiteX2" fmla="*/ 666219 w 2565070"/>
              <a:gd name="connsiteY2" fmla="*/ 657940 h 664490"/>
              <a:gd name="connsiteX3" fmla="*/ 1245738 w 2565070"/>
              <a:gd name="connsiteY3" fmla="*/ 524612 h 664490"/>
              <a:gd name="connsiteX4" fmla="*/ 2220686 w 2565070"/>
              <a:gd name="connsiteY4" fmla="*/ 154379 h 664490"/>
              <a:gd name="connsiteX5" fmla="*/ 2565070 w 2565070"/>
              <a:gd name="connsiteY5" fmla="*/ 0 h 664490"/>
              <a:gd name="connsiteX0" fmla="*/ 0 w 2565070"/>
              <a:gd name="connsiteY0" fmla="*/ 617517 h 709198"/>
              <a:gd name="connsiteX1" fmla="*/ 241077 w 2565070"/>
              <a:gd name="connsiteY1" fmla="*/ 708137 h 709198"/>
              <a:gd name="connsiteX2" fmla="*/ 666219 w 2565070"/>
              <a:gd name="connsiteY2" fmla="*/ 657940 h 709198"/>
              <a:gd name="connsiteX3" fmla="*/ 1245738 w 2565070"/>
              <a:gd name="connsiteY3" fmla="*/ 524612 h 709198"/>
              <a:gd name="connsiteX4" fmla="*/ 2220686 w 2565070"/>
              <a:gd name="connsiteY4" fmla="*/ 154379 h 709198"/>
              <a:gd name="connsiteX5" fmla="*/ 2565070 w 2565070"/>
              <a:gd name="connsiteY5" fmla="*/ 0 h 709198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323993"/>
              <a:gd name="connsiteY0" fmla="*/ 708137 h 708137"/>
              <a:gd name="connsiteX1" fmla="*/ 425142 w 2323993"/>
              <a:gd name="connsiteY1" fmla="*/ 657940 h 708137"/>
              <a:gd name="connsiteX2" fmla="*/ 1004661 w 2323993"/>
              <a:gd name="connsiteY2" fmla="*/ 524612 h 708137"/>
              <a:gd name="connsiteX3" fmla="*/ 1979609 w 2323993"/>
              <a:gd name="connsiteY3" fmla="*/ 154379 h 708137"/>
              <a:gd name="connsiteX4" fmla="*/ 2323993 w 2323993"/>
              <a:gd name="connsiteY4" fmla="*/ 0 h 708137"/>
              <a:gd name="connsiteX0" fmla="*/ 0 w 2315386"/>
              <a:gd name="connsiteY0" fmla="*/ 744690 h 744690"/>
              <a:gd name="connsiteX1" fmla="*/ 416535 w 2315386"/>
              <a:gd name="connsiteY1" fmla="*/ 657940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2186 w 2315386"/>
              <a:gd name="connsiteY2" fmla="*/ 540955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21624"/>
              <a:gd name="connsiteY0" fmla="*/ 734584 h 734584"/>
              <a:gd name="connsiteX1" fmla="*/ 398693 w 2321624"/>
              <a:gd name="connsiteY1" fmla="*/ 686757 h 734584"/>
              <a:gd name="connsiteX2" fmla="*/ 992186 w 2321624"/>
              <a:gd name="connsiteY2" fmla="*/ 530849 h 734584"/>
              <a:gd name="connsiteX3" fmla="*/ 1971002 w 2321624"/>
              <a:gd name="connsiteY3" fmla="*/ 144273 h 734584"/>
              <a:gd name="connsiteX4" fmla="*/ 2321624 w 2321624"/>
              <a:gd name="connsiteY4" fmla="*/ 0 h 734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1624" h="734584">
                <a:moveTo>
                  <a:pt x="0" y="734584"/>
                </a:moveTo>
                <a:cubicBezTo>
                  <a:pt x="102970" y="720716"/>
                  <a:pt x="233329" y="720713"/>
                  <a:pt x="398693" y="686757"/>
                </a:cubicBezTo>
                <a:cubicBezTo>
                  <a:pt x="564057" y="652801"/>
                  <a:pt x="730135" y="621263"/>
                  <a:pt x="992186" y="530849"/>
                </a:cubicBezTo>
                <a:cubicBezTo>
                  <a:pt x="1254237" y="440435"/>
                  <a:pt x="1749429" y="232748"/>
                  <a:pt x="1971002" y="144273"/>
                </a:cubicBezTo>
                <a:cubicBezTo>
                  <a:pt x="2192575" y="55798"/>
                  <a:pt x="2261258" y="34636"/>
                  <a:pt x="2321624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1103330" y="5816086"/>
                <a:ext cx="1539498" cy="481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330" y="5816086"/>
                <a:ext cx="1539498" cy="481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981958" y="3190977"/>
                <a:ext cx="1517757" cy="481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1958" y="3190977"/>
                <a:ext cx="1517757" cy="4813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905465" y="6147825"/>
                <a:ext cx="284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465" y="6147825"/>
                <a:ext cx="284822" cy="369332"/>
              </a:xfrm>
              <a:prstGeom prst="rect">
                <a:avLst/>
              </a:prstGeom>
              <a:blipFill>
                <a:blip r:embed="rId12"/>
                <a:stretch>
                  <a:fillRect l="-25532" r="-21277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Прямая соединительная линия 40"/>
          <p:cNvCxnSpPr/>
          <p:nvPr/>
        </p:nvCxnSpPr>
        <p:spPr>
          <a:xfrm rot="20332240" flipV="1">
            <a:off x="8566487" y="3535130"/>
            <a:ext cx="3025636" cy="200510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олилиния 41"/>
          <p:cNvSpPr/>
          <p:nvPr/>
        </p:nvSpPr>
        <p:spPr>
          <a:xfrm rot="3237298">
            <a:off x="9984665" y="5175326"/>
            <a:ext cx="2533036" cy="1513405"/>
          </a:xfrm>
          <a:custGeom>
            <a:avLst/>
            <a:gdLst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23158 w 2565070"/>
              <a:gd name="connsiteY3" fmla="*/ 510639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45738 w 2565070"/>
              <a:gd name="connsiteY3" fmla="*/ 524612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64490"/>
              <a:gd name="connsiteX1" fmla="*/ 213756 w 2565070"/>
              <a:gd name="connsiteY1" fmla="*/ 641267 h 664490"/>
              <a:gd name="connsiteX2" fmla="*/ 666219 w 2565070"/>
              <a:gd name="connsiteY2" fmla="*/ 657940 h 664490"/>
              <a:gd name="connsiteX3" fmla="*/ 1245738 w 2565070"/>
              <a:gd name="connsiteY3" fmla="*/ 524612 h 664490"/>
              <a:gd name="connsiteX4" fmla="*/ 2220686 w 2565070"/>
              <a:gd name="connsiteY4" fmla="*/ 154379 h 664490"/>
              <a:gd name="connsiteX5" fmla="*/ 2565070 w 2565070"/>
              <a:gd name="connsiteY5" fmla="*/ 0 h 664490"/>
              <a:gd name="connsiteX0" fmla="*/ 0 w 2565070"/>
              <a:gd name="connsiteY0" fmla="*/ 617517 h 709198"/>
              <a:gd name="connsiteX1" fmla="*/ 241077 w 2565070"/>
              <a:gd name="connsiteY1" fmla="*/ 708137 h 709198"/>
              <a:gd name="connsiteX2" fmla="*/ 666219 w 2565070"/>
              <a:gd name="connsiteY2" fmla="*/ 657940 h 709198"/>
              <a:gd name="connsiteX3" fmla="*/ 1245738 w 2565070"/>
              <a:gd name="connsiteY3" fmla="*/ 524612 h 709198"/>
              <a:gd name="connsiteX4" fmla="*/ 2220686 w 2565070"/>
              <a:gd name="connsiteY4" fmla="*/ 154379 h 709198"/>
              <a:gd name="connsiteX5" fmla="*/ 2565070 w 2565070"/>
              <a:gd name="connsiteY5" fmla="*/ 0 h 709198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323993"/>
              <a:gd name="connsiteY0" fmla="*/ 708137 h 708137"/>
              <a:gd name="connsiteX1" fmla="*/ 425142 w 2323993"/>
              <a:gd name="connsiteY1" fmla="*/ 657940 h 708137"/>
              <a:gd name="connsiteX2" fmla="*/ 1004661 w 2323993"/>
              <a:gd name="connsiteY2" fmla="*/ 524612 h 708137"/>
              <a:gd name="connsiteX3" fmla="*/ 1979609 w 2323993"/>
              <a:gd name="connsiteY3" fmla="*/ 154379 h 708137"/>
              <a:gd name="connsiteX4" fmla="*/ 2323993 w 2323993"/>
              <a:gd name="connsiteY4" fmla="*/ 0 h 708137"/>
              <a:gd name="connsiteX0" fmla="*/ 0 w 2315386"/>
              <a:gd name="connsiteY0" fmla="*/ 744690 h 744690"/>
              <a:gd name="connsiteX1" fmla="*/ 416535 w 2315386"/>
              <a:gd name="connsiteY1" fmla="*/ 657940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2186 w 2315386"/>
              <a:gd name="connsiteY2" fmla="*/ 540955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21624"/>
              <a:gd name="connsiteY0" fmla="*/ 734584 h 734584"/>
              <a:gd name="connsiteX1" fmla="*/ 398693 w 2321624"/>
              <a:gd name="connsiteY1" fmla="*/ 686757 h 734584"/>
              <a:gd name="connsiteX2" fmla="*/ 992186 w 2321624"/>
              <a:gd name="connsiteY2" fmla="*/ 530849 h 734584"/>
              <a:gd name="connsiteX3" fmla="*/ 1971002 w 2321624"/>
              <a:gd name="connsiteY3" fmla="*/ 144273 h 734584"/>
              <a:gd name="connsiteX4" fmla="*/ 2321624 w 2321624"/>
              <a:gd name="connsiteY4" fmla="*/ 0 h 73458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92186 w 2383609"/>
              <a:gd name="connsiteY2" fmla="*/ 523029 h 726764"/>
              <a:gd name="connsiteX3" fmla="*/ 1971002 w 2383609"/>
              <a:gd name="connsiteY3" fmla="*/ 136453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92186 w 2383609"/>
              <a:gd name="connsiteY2" fmla="*/ 523029 h 726764"/>
              <a:gd name="connsiteX3" fmla="*/ 1991060 w 2383609"/>
              <a:gd name="connsiteY3" fmla="*/ 172905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1004402 w 2383609"/>
              <a:gd name="connsiteY2" fmla="*/ 534747 h 726764"/>
              <a:gd name="connsiteX3" fmla="*/ 1991060 w 2383609"/>
              <a:gd name="connsiteY3" fmla="*/ 172905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1004402 w 2383609"/>
              <a:gd name="connsiteY2" fmla="*/ 534747 h 726764"/>
              <a:gd name="connsiteX3" fmla="*/ 1991060 w 2383609"/>
              <a:gd name="connsiteY3" fmla="*/ 172905 h 726764"/>
              <a:gd name="connsiteX4" fmla="*/ 2383609 w 2383609"/>
              <a:gd name="connsiteY4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1004402 w 2383609"/>
              <a:gd name="connsiteY2" fmla="*/ 534747 h 726764"/>
              <a:gd name="connsiteX3" fmla="*/ 1425070 w 2383609"/>
              <a:gd name="connsiteY3" fmla="*/ 403128 h 726764"/>
              <a:gd name="connsiteX4" fmla="*/ 1991060 w 2383609"/>
              <a:gd name="connsiteY4" fmla="*/ 172905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38900 w 2383609"/>
              <a:gd name="connsiteY2" fmla="*/ 569451 h 726764"/>
              <a:gd name="connsiteX3" fmla="*/ 1425070 w 2383609"/>
              <a:gd name="connsiteY3" fmla="*/ 403128 h 726764"/>
              <a:gd name="connsiteX4" fmla="*/ 1991060 w 2383609"/>
              <a:gd name="connsiteY4" fmla="*/ 172905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38900 w 2383609"/>
              <a:gd name="connsiteY2" fmla="*/ 569451 h 726764"/>
              <a:gd name="connsiteX3" fmla="*/ 1425070 w 2383609"/>
              <a:gd name="connsiteY3" fmla="*/ 403128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38900 w 2383609"/>
              <a:gd name="connsiteY2" fmla="*/ 569451 h 726764"/>
              <a:gd name="connsiteX3" fmla="*/ 1494042 w 2383609"/>
              <a:gd name="connsiteY3" fmla="*/ 406176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49356 w 2383609"/>
              <a:gd name="connsiteY2" fmla="*/ 602432 h 726764"/>
              <a:gd name="connsiteX3" fmla="*/ 1494042 w 2383609"/>
              <a:gd name="connsiteY3" fmla="*/ 406176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49356 w 2383609"/>
              <a:gd name="connsiteY2" fmla="*/ 602432 h 726764"/>
              <a:gd name="connsiteX3" fmla="*/ 1499270 w 2383609"/>
              <a:gd name="connsiteY3" fmla="*/ 422666 h 726764"/>
              <a:gd name="connsiteX4" fmla="*/ 2010264 w 2383609"/>
              <a:gd name="connsiteY4" fmla="*/ 179851 h 726764"/>
              <a:gd name="connsiteX5" fmla="*/ 2383609 w 2383609"/>
              <a:gd name="connsiteY5" fmla="*/ 0 h 726764"/>
              <a:gd name="connsiteX0" fmla="*/ 0 w 2383609"/>
              <a:gd name="connsiteY0" fmla="*/ 726764 h 726764"/>
              <a:gd name="connsiteX1" fmla="*/ 398693 w 2383609"/>
              <a:gd name="connsiteY1" fmla="*/ 678937 h 726764"/>
              <a:gd name="connsiteX2" fmla="*/ 949356 w 2383609"/>
              <a:gd name="connsiteY2" fmla="*/ 602432 h 726764"/>
              <a:gd name="connsiteX3" fmla="*/ 1499270 w 2383609"/>
              <a:gd name="connsiteY3" fmla="*/ 422666 h 726764"/>
              <a:gd name="connsiteX4" fmla="*/ 2039070 w 2383609"/>
              <a:gd name="connsiteY4" fmla="*/ 190270 h 726764"/>
              <a:gd name="connsiteX5" fmla="*/ 2383609 w 2383609"/>
              <a:gd name="connsiteY5" fmla="*/ 0 h 726764"/>
              <a:gd name="connsiteX0" fmla="*/ 0 w 2412415"/>
              <a:gd name="connsiteY0" fmla="*/ 716345 h 716345"/>
              <a:gd name="connsiteX1" fmla="*/ 398693 w 2412415"/>
              <a:gd name="connsiteY1" fmla="*/ 668518 h 716345"/>
              <a:gd name="connsiteX2" fmla="*/ 949356 w 2412415"/>
              <a:gd name="connsiteY2" fmla="*/ 592013 h 716345"/>
              <a:gd name="connsiteX3" fmla="*/ 1499270 w 2412415"/>
              <a:gd name="connsiteY3" fmla="*/ 412247 h 716345"/>
              <a:gd name="connsiteX4" fmla="*/ 2039070 w 2412415"/>
              <a:gd name="connsiteY4" fmla="*/ 179851 h 716345"/>
              <a:gd name="connsiteX5" fmla="*/ 2412415 w 2412415"/>
              <a:gd name="connsiteY5" fmla="*/ 0 h 716345"/>
              <a:gd name="connsiteX0" fmla="*/ 0 w 2412415"/>
              <a:gd name="connsiteY0" fmla="*/ 716345 h 716345"/>
              <a:gd name="connsiteX1" fmla="*/ 430112 w 2412415"/>
              <a:gd name="connsiteY1" fmla="*/ 687182 h 716345"/>
              <a:gd name="connsiteX2" fmla="*/ 949356 w 2412415"/>
              <a:gd name="connsiteY2" fmla="*/ 592013 h 716345"/>
              <a:gd name="connsiteX3" fmla="*/ 1499270 w 2412415"/>
              <a:gd name="connsiteY3" fmla="*/ 412247 h 716345"/>
              <a:gd name="connsiteX4" fmla="*/ 2039070 w 2412415"/>
              <a:gd name="connsiteY4" fmla="*/ 179851 h 716345"/>
              <a:gd name="connsiteX5" fmla="*/ 2412415 w 2412415"/>
              <a:gd name="connsiteY5" fmla="*/ 0 h 716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2415" h="716345">
                <a:moveTo>
                  <a:pt x="0" y="716345"/>
                </a:moveTo>
                <a:cubicBezTo>
                  <a:pt x="102970" y="702477"/>
                  <a:pt x="271886" y="707904"/>
                  <a:pt x="430112" y="687182"/>
                </a:cubicBezTo>
                <a:cubicBezTo>
                  <a:pt x="588338" y="666460"/>
                  <a:pt x="771163" y="637835"/>
                  <a:pt x="949356" y="592013"/>
                </a:cubicBezTo>
                <a:cubicBezTo>
                  <a:pt x="1127549" y="546191"/>
                  <a:pt x="1334827" y="472554"/>
                  <a:pt x="1499270" y="412247"/>
                </a:cubicBezTo>
                <a:cubicBezTo>
                  <a:pt x="1663713" y="351940"/>
                  <a:pt x="1886879" y="248559"/>
                  <a:pt x="2039070" y="179851"/>
                </a:cubicBezTo>
                <a:cubicBezTo>
                  <a:pt x="2191261" y="111143"/>
                  <a:pt x="2352049" y="34636"/>
                  <a:pt x="2412415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3" name="Овал 42"/>
          <p:cNvSpPr/>
          <p:nvPr/>
        </p:nvSpPr>
        <p:spPr>
          <a:xfrm>
            <a:off x="9817459" y="5263471"/>
            <a:ext cx="151200" cy="151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rot="4373215" flipV="1">
            <a:off x="10073387" y="4686178"/>
            <a:ext cx="1548129" cy="32250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rot="2472114" flipV="1">
            <a:off x="9922590" y="3694162"/>
            <a:ext cx="1548130" cy="3225005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 rot="17061994" flipV="1">
            <a:off x="9316868" y="3854996"/>
            <a:ext cx="2437705" cy="694062"/>
          </a:xfrm>
          <a:custGeom>
            <a:avLst/>
            <a:gdLst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23158 w 2565070"/>
              <a:gd name="connsiteY3" fmla="*/ 510639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41267"/>
              <a:gd name="connsiteX1" fmla="*/ 213756 w 2565070"/>
              <a:gd name="connsiteY1" fmla="*/ 641267 h 641267"/>
              <a:gd name="connsiteX2" fmla="*/ 641268 w 2565070"/>
              <a:gd name="connsiteY2" fmla="*/ 617517 h 641267"/>
              <a:gd name="connsiteX3" fmla="*/ 1245738 w 2565070"/>
              <a:gd name="connsiteY3" fmla="*/ 524612 h 641267"/>
              <a:gd name="connsiteX4" fmla="*/ 2220686 w 2565070"/>
              <a:gd name="connsiteY4" fmla="*/ 154379 h 641267"/>
              <a:gd name="connsiteX5" fmla="*/ 2565070 w 2565070"/>
              <a:gd name="connsiteY5" fmla="*/ 0 h 641267"/>
              <a:gd name="connsiteX0" fmla="*/ 0 w 2565070"/>
              <a:gd name="connsiteY0" fmla="*/ 617517 h 664490"/>
              <a:gd name="connsiteX1" fmla="*/ 213756 w 2565070"/>
              <a:gd name="connsiteY1" fmla="*/ 641267 h 664490"/>
              <a:gd name="connsiteX2" fmla="*/ 666219 w 2565070"/>
              <a:gd name="connsiteY2" fmla="*/ 657940 h 664490"/>
              <a:gd name="connsiteX3" fmla="*/ 1245738 w 2565070"/>
              <a:gd name="connsiteY3" fmla="*/ 524612 h 664490"/>
              <a:gd name="connsiteX4" fmla="*/ 2220686 w 2565070"/>
              <a:gd name="connsiteY4" fmla="*/ 154379 h 664490"/>
              <a:gd name="connsiteX5" fmla="*/ 2565070 w 2565070"/>
              <a:gd name="connsiteY5" fmla="*/ 0 h 664490"/>
              <a:gd name="connsiteX0" fmla="*/ 0 w 2565070"/>
              <a:gd name="connsiteY0" fmla="*/ 617517 h 709198"/>
              <a:gd name="connsiteX1" fmla="*/ 241077 w 2565070"/>
              <a:gd name="connsiteY1" fmla="*/ 708137 h 709198"/>
              <a:gd name="connsiteX2" fmla="*/ 666219 w 2565070"/>
              <a:gd name="connsiteY2" fmla="*/ 657940 h 709198"/>
              <a:gd name="connsiteX3" fmla="*/ 1245738 w 2565070"/>
              <a:gd name="connsiteY3" fmla="*/ 524612 h 709198"/>
              <a:gd name="connsiteX4" fmla="*/ 2220686 w 2565070"/>
              <a:gd name="connsiteY4" fmla="*/ 154379 h 709198"/>
              <a:gd name="connsiteX5" fmla="*/ 2565070 w 2565070"/>
              <a:gd name="connsiteY5" fmla="*/ 0 h 709198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516669"/>
              <a:gd name="connsiteY0" fmla="*/ 741150 h 743803"/>
              <a:gd name="connsiteX1" fmla="*/ 192676 w 2516669"/>
              <a:gd name="connsiteY1" fmla="*/ 708137 h 743803"/>
              <a:gd name="connsiteX2" fmla="*/ 617818 w 2516669"/>
              <a:gd name="connsiteY2" fmla="*/ 657940 h 743803"/>
              <a:gd name="connsiteX3" fmla="*/ 1197337 w 2516669"/>
              <a:gd name="connsiteY3" fmla="*/ 524612 h 743803"/>
              <a:gd name="connsiteX4" fmla="*/ 2172285 w 2516669"/>
              <a:gd name="connsiteY4" fmla="*/ 154379 h 743803"/>
              <a:gd name="connsiteX5" fmla="*/ 2516669 w 2516669"/>
              <a:gd name="connsiteY5" fmla="*/ 0 h 743803"/>
              <a:gd name="connsiteX0" fmla="*/ 0 w 2323993"/>
              <a:gd name="connsiteY0" fmla="*/ 708137 h 708137"/>
              <a:gd name="connsiteX1" fmla="*/ 425142 w 2323993"/>
              <a:gd name="connsiteY1" fmla="*/ 657940 h 708137"/>
              <a:gd name="connsiteX2" fmla="*/ 1004661 w 2323993"/>
              <a:gd name="connsiteY2" fmla="*/ 524612 h 708137"/>
              <a:gd name="connsiteX3" fmla="*/ 1979609 w 2323993"/>
              <a:gd name="connsiteY3" fmla="*/ 154379 h 708137"/>
              <a:gd name="connsiteX4" fmla="*/ 2323993 w 2323993"/>
              <a:gd name="connsiteY4" fmla="*/ 0 h 708137"/>
              <a:gd name="connsiteX0" fmla="*/ 0 w 2315386"/>
              <a:gd name="connsiteY0" fmla="*/ 744690 h 744690"/>
              <a:gd name="connsiteX1" fmla="*/ 416535 w 2315386"/>
              <a:gd name="connsiteY1" fmla="*/ 657940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6054 w 2315386"/>
              <a:gd name="connsiteY2" fmla="*/ 524612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15386"/>
              <a:gd name="connsiteY0" fmla="*/ 744690 h 744690"/>
              <a:gd name="connsiteX1" fmla="*/ 398693 w 2315386"/>
              <a:gd name="connsiteY1" fmla="*/ 696863 h 744690"/>
              <a:gd name="connsiteX2" fmla="*/ 992186 w 2315386"/>
              <a:gd name="connsiteY2" fmla="*/ 540955 h 744690"/>
              <a:gd name="connsiteX3" fmla="*/ 1971002 w 2315386"/>
              <a:gd name="connsiteY3" fmla="*/ 154379 h 744690"/>
              <a:gd name="connsiteX4" fmla="*/ 2315386 w 2315386"/>
              <a:gd name="connsiteY4" fmla="*/ 0 h 744690"/>
              <a:gd name="connsiteX0" fmla="*/ 0 w 2321624"/>
              <a:gd name="connsiteY0" fmla="*/ 734584 h 734584"/>
              <a:gd name="connsiteX1" fmla="*/ 398693 w 2321624"/>
              <a:gd name="connsiteY1" fmla="*/ 686757 h 734584"/>
              <a:gd name="connsiteX2" fmla="*/ 992186 w 2321624"/>
              <a:gd name="connsiteY2" fmla="*/ 530849 h 734584"/>
              <a:gd name="connsiteX3" fmla="*/ 1971002 w 2321624"/>
              <a:gd name="connsiteY3" fmla="*/ 144273 h 734584"/>
              <a:gd name="connsiteX4" fmla="*/ 2321624 w 2321624"/>
              <a:gd name="connsiteY4" fmla="*/ 0 h 734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1624" h="734584">
                <a:moveTo>
                  <a:pt x="0" y="734584"/>
                </a:moveTo>
                <a:cubicBezTo>
                  <a:pt x="102970" y="720716"/>
                  <a:pt x="233329" y="720713"/>
                  <a:pt x="398693" y="686757"/>
                </a:cubicBezTo>
                <a:cubicBezTo>
                  <a:pt x="564057" y="652801"/>
                  <a:pt x="730135" y="621263"/>
                  <a:pt x="992186" y="530849"/>
                </a:cubicBezTo>
                <a:cubicBezTo>
                  <a:pt x="1254237" y="440435"/>
                  <a:pt x="1749429" y="232748"/>
                  <a:pt x="1971002" y="144273"/>
                </a:cubicBezTo>
                <a:cubicBezTo>
                  <a:pt x="2192575" y="55798"/>
                  <a:pt x="2261258" y="34636"/>
                  <a:pt x="2321624" y="0"/>
                </a:cubicBezTo>
              </a:path>
            </a:pathLst>
          </a:cu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8" name="Дуга 37"/>
          <p:cNvSpPr/>
          <p:nvPr/>
        </p:nvSpPr>
        <p:spPr>
          <a:xfrm rot="2487811">
            <a:off x="10511717" y="4278576"/>
            <a:ext cx="1550766" cy="1439466"/>
          </a:xfrm>
          <a:prstGeom prst="arc">
            <a:avLst>
              <a:gd name="adj1" fmla="val 15461675"/>
              <a:gd name="adj2" fmla="val 20284688"/>
            </a:avLst>
          </a:prstGeom>
          <a:ln w="31750">
            <a:solidFill>
              <a:schemeClr val="accent2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9" name="Дуга 38"/>
          <p:cNvSpPr/>
          <p:nvPr/>
        </p:nvSpPr>
        <p:spPr>
          <a:xfrm rot="2487811">
            <a:off x="10746899" y="4172370"/>
            <a:ext cx="1550766" cy="1439466"/>
          </a:xfrm>
          <a:prstGeom prst="arc">
            <a:avLst>
              <a:gd name="adj1" fmla="val 15461675"/>
              <a:gd name="adj2" fmla="val 20284688"/>
            </a:avLst>
          </a:prstGeom>
          <a:ln w="31750">
            <a:solidFill>
              <a:srgbClr val="00206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025235" y="4929081"/>
                <a:ext cx="1409912" cy="4186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235" y="4929081"/>
                <a:ext cx="1409912" cy="4186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>
                <a:spLocks noChangeAspect="1"/>
              </p:cNvSpPr>
              <p:nvPr/>
            </p:nvSpPr>
            <p:spPr>
              <a:xfrm>
                <a:off x="334511" y="2662111"/>
                <a:ext cx="2553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11" y="2662111"/>
                <a:ext cx="255366" cy="369332"/>
              </a:xfrm>
              <a:prstGeom prst="rect">
                <a:avLst/>
              </a:prstGeom>
              <a:blipFill>
                <a:blip r:embed="rId14"/>
                <a:stretch>
                  <a:fillRect l="-30952" r="-73810" b="-3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>
                <a:spLocks noChangeAspect="1"/>
              </p:cNvSpPr>
              <p:nvPr/>
            </p:nvSpPr>
            <p:spPr>
              <a:xfrm>
                <a:off x="4624152" y="2665807"/>
                <a:ext cx="2553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152" y="2665807"/>
                <a:ext cx="255366" cy="369332"/>
              </a:xfrm>
              <a:prstGeom prst="rect">
                <a:avLst/>
              </a:prstGeom>
              <a:blipFill>
                <a:blip r:embed="rId15"/>
                <a:stretch>
                  <a:fillRect l="-43902" r="-75610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875472" y="2662111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472" y="2662111"/>
                <a:ext cx="346377" cy="369332"/>
              </a:xfrm>
              <a:prstGeom prst="rect">
                <a:avLst/>
              </a:prstGeom>
              <a:blipFill>
                <a:blip r:embed="rId16"/>
                <a:stretch>
                  <a:fillRect l="-12281" r="-29825" b="-3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Овал 13"/>
          <p:cNvSpPr/>
          <p:nvPr/>
        </p:nvSpPr>
        <p:spPr>
          <a:xfrm rot="20962340">
            <a:off x="347943" y="5943346"/>
            <a:ext cx="146985" cy="14902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8" name="Овал 27"/>
          <p:cNvSpPr/>
          <p:nvPr/>
        </p:nvSpPr>
        <p:spPr>
          <a:xfrm rot="19451620" flipV="1">
            <a:off x="4677004" y="5949135"/>
            <a:ext cx="151200" cy="15078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4" name="Овал 43"/>
          <p:cNvSpPr/>
          <p:nvPr/>
        </p:nvSpPr>
        <p:spPr>
          <a:xfrm rot="20962340">
            <a:off x="8950625" y="5943562"/>
            <a:ext cx="151200" cy="151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>
                <a:spLocks noChangeAspect="1"/>
              </p:cNvSpPr>
              <p:nvPr/>
            </p:nvSpPr>
            <p:spPr>
              <a:xfrm>
                <a:off x="1863929" y="2615586"/>
                <a:ext cx="78168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929" y="2615586"/>
                <a:ext cx="781680" cy="369332"/>
              </a:xfrm>
              <a:prstGeom prst="rect">
                <a:avLst/>
              </a:prstGeom>
              <a:blipFill>
                <a:blip r:embed="rId17"/>
                <a:stretch>
                  <a:fillRect l="-14063" r="-28906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>
                <a:spLocks noChangeAspect="1"/>
              </p:cNvSpPr>
              <p:nvPr/>
            </p:nvSpPr>
            <p:spPr>
              <a:xfrm>
                <a:off x="6174536" y="2593906"/>
                <a:ext cx="930000" cy="3890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536" y="2593906"/>
                <a:ext cx="930000" cy="389017"/>
              </a:xfrm>
              <a:prstGeom prst="rect">
                <a:avLst/>
              </a:prstGeom>
              <a:blipFill>
                <a:blip r:embed="rId18"/>
                <a:stretch>
                  <a:fillRect r="-9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0391893" y="2593905"/>
                <a:ext cx="1311448" cy="389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893" y="2593905"/>
                <a:ext cx="1311448" cy="38901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61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олилиния 35"/>
          <p:cNvSpPr/>
          <p:nvPr/>
        </p:nvSpPr>
        <p:spPr>
          <a:xfrm rot="1241890">
            <a:off x="8863722" y="4614806"/>
            <a:ext cx="1241992" cy="126208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0100645" y="4932635"/>
            <a:ext cx="130389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олилиния 20"/>
          <p:cNvSpPr/>
          <p:nvPr/>
        </p:nvSpPr>
        <p:spPr>
          <a:xfrm>
            <a:off x="10081505" y="4837537"/>
            <a:ext cx="1338530" cy="180072"/>
          </a:xfrm>
          <a:custGeom>
            <a:avLst/>
            <a:gdLst>
              <a:gd name="connsiteX0" fmla="*/ 0 w 2505693"/>
              <a:gd name="connsiteY0" fmla="*/ 130628 h 263932"/>
              <a:gd name="connsiteX1" fmla="*/ 154379 w 2505693"/>
              <a:gd name="connsiteY1" fmla="*/ 11875 h 263932"/>
              <a:gd name="connsiteX2" fmla="*/ 391886 w 2505693"/>
              <a:gd name="connsiteY2" fmla="*/ 261257 h 263932"/>
              <a:gd name="connsiteX3" fmla="*/ 653143 w 2505693"/>
              <a:gd name="connsiteY3" fmla="*/ 11875 h 263932"/>
              <a:gd name="connsiteX4" fmla="*/ 890649 w 2505693"/>
              <a:gd name="connsiteY4" fmla="*/ 261257 h 263932"/>
              <a:gd name="connsiteX5" fmla="*/ 1140031 w 2505693"/>
              <a:gd name="connsiteY5" fmla="*/ 0 h 263932"/>
              <a:gd name="connsiteX6" fmla="*/ 1389413 w 2505693"/>
              <a:gd name="connsiteY6" fmla="*/ 261257 h 263932"/>
              <a:gd name="connsiteX7" fmla="*/ 1638795 w 2505693"/>
              <a:gd name="connsiteY7" fmla="*/ 11875 h 263932"/>
              <a:gd name="connsiteX8" fmla="*/ 1888176 w 2505693"/>
              <a:gd name="connsiteY8" fmla="*/ 261257 h 263932"/>
              <a:gd name="connsiteX9" fmla="*/ 2137558 w 2505693"/>
              <a:gd name="connsiteY9" fmla="*/ 23751 h 263932"/>
              <a:gd name="connsiteX10" fmla="*/ 2386940 w 2505693"/>
              <a:gd name="connsiteY10" fmla="*/ 261257 h 263932"/>
              <a:gd name="connsiteX11" fmla="*/ 2505693 w 2505693"/>
              <a:gd name="connsiteY11" fmla="*/ 130628 h 2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5693" h="263932">
                <a:moveTo>
                  <a:pt x="0" y="130628"/>
                </a:moveTo>
                <a:cubicBezTo>
                  <a:pt x="44532" y="60366"/>
                  <a:pt x="89065" y="-9896"/>
                  <a:pt x="154379" y="11875"/>
                </a:cubicBezTo>
                <a:cubicBezTo>
                  <a:pt x="219693" y="33646"/>
                  <a:pt x="308759" y="261257"/>
                  <a:pt x="391886" y="261257"/>
                </a:cubicBezTo>
                <a:cubicBezTo>
                  <a:pt x="475013" y="261257"/>
                  <a:pt x="570016" y="11875"/>
                  <a:pt x="653143" y="11875"/>
                </a:cubicBezTo>
                <a:cubicBezTo>
                  <a:pt x="736270" y="11875"/>
                  <a:pt x="809501" y="263236"/>
                  <a:pt x="890649" y="261257"/>
                </a:cubicBezTo>
                <a:cubicBezTo>
                  <a:pt x="971797" y="259278"/>
                  <a:pt x="1056904" y="0"/>
                  <a:pt x="1140031" y="0"/>
                </a:cubicBezTo>
                <a:cubicBezTo>
                  <a:pt x="1223158" y="0"/>
                  <a:pt x="1306286" y="259278"/>
                  <a:pt x="1389413" y="261257"/>
                </a:cubicBezTo>
                <a:cubicBezTo>
                  <a:pt x="1472540" y="263236"/>
                  <a:pt x="1555668" y="11875"/>
                  <a:pt x="1638795" y="11875"/>
                </a:cubicBezTo>
                <a:cubicBezTo>
                  <a:pt x="1721922" y="11875"/>
                  <a:pt x="1805049" y="259278"/>
                  <a:pt x="1888176" y="261257"/>
                </a:cubicBezTo>
                <a:cubicBezTo>
                  <a:pt x="1971303" y="263236"/>
                  <a:pt x="2054431" y="23751"/>
                  <a:pt x="2137558" y="23751"/>
                </a:cubicBezTo>
                <a:cubicBezTo>
                  <a:pt x="2220685" y="23751"/>
                  <a:pt x="2325584" y="243444"/>
                  <a:pt x="2386940" y="261257"/>
                </a:cubicBezTo>
                <a:cubicBezTo>
                  <a:pt x="2448296" y="279070"/>
                  <a:pt x="2476994" y="204849"/>
                  <a:pt x="2505693" y="130628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" name="Овал 3"/>
          <p:cNvSpPr/>
          <p:nvPr/>
        </p:nvSpPr>
        <p:spPr>
          <a:xfrm>
            <a:off x="10012321" y="4870583"/>
            <a:ext cx="150449" cy="1590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" name="Овал 4"/>
          <p:cNvSpPr/>
          <p:nvPr/>
        </p:nvSpPr>
        <p:spPr>
          <a:xfrm>
            <a:off x="11335755" y="4870583"/>
            <a:ext cx="150449" cy="1590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875631" y="4932635"/>
            <a:ext cx="120359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1410979" y="4932635"/>
            <a:ext cx="120359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 flipV="1">
            <a:off x="11420034" y="4932635"/>
            <a:ext cx="1063515" cy="1944552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11403491" y="3023068"/>
            <a:ext cx="1080057" cy="1909567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 flipV="1">
            <a:off x="9019385" y="2988082"/>
            <a:ext cx="1063515" cy="1944552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8999164" y="4967620"/>
            <a:ext cx="1080057" cy="1909567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олилиния 12"/>
          <p:cNvSpPr/>
          <p:nvPr/>
        </p:nvSpPr>
        <p:spPr>
          <a:xfrm>
            <a:off x="10116359" y="2928784"/>
            <a:ext cx="430115" cy="2011673"/>
          </a:xfrm>
          <a:custGeom>
            <a:avLst/>
            <a:gdLst>
              <a:gd name="connsiteX0" fmla="*/ 0 w 308759"/>
              <a:gd name="connsiteY0" fmla="*/ 1365662 h 1365662"/>
              <a:gd name="connsiteX1" fmla="*/ 118753 w 308759"/>
              <a:gd name="connsiteY1" fmla="*/ 1104405 h 1365662"/>
              <a:gd name="connsiteX2" fmla="*/ 201881 w 308759"/>
              <a:gd name="connsiteY2" fmla="*/ 783771 h 1365662"/>
              <a:gd name="connsiteX3" fmla="*/ 273133 w 308759"/>
              <a:gd name="connsiteY3" fmla="*/ 368135 h 1365662"/>
              <a:gd name="connsiteX4" fmla="*/ 308759 w 308759"/>
              <a:gd name="connsiteY4" fmla="*/ 0 h 136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759" h="1365662">
                <a:moveTo>
                  <a:pt x="0" y="1365662"/>
                </a:moveTo>
                <a:cubicBezTo>
                  <a:pt x="42553" y="1283524"/>
                  <a:pt x="85106" y="1201387"/>
                  <a:pt x="118753" y="1104405"/>
                </a:cubicBezTo>
                <a:cubicBezTo>
                  <a:pt x="152400" y="1007423"/>
                  <a:pt x="176151" y="906483"/>
                  <a:pt x="201881" y="783771"/>
                </a:cubicBezTo>
                <a:cubicBezTo>
                  <a:pt x="227611" y="661059"/>
                  <a:pt x="255320" y="498763"/>
                  <a:pt x="273133" y="368135"/>
                </a:cubicBezTo>
                <a:cubicBezTo>
                  <a:pt x="290946" y="237507"/>
                  <a:pt x="299852" y="118753"/>
                  <a:pt x="30875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4" name="Полилиния 13"/>
          <p:cNvSpPr/>
          <p:nvPr/>
        </p:nvSpPr>
        <p:spPr>
          <a:xfrm rot="10800000" flipV="1">
            <a:off x="10991338" y="2928784"/>
            <a:ext cx="430115" cy="2003851"/>
          </a:xfrm>
          <a:custGeom>
            <a:avLst/>
            <a:gdLst>
              <a:gd name="connsiteX0" fmla="*/ 0 w 308759"/>
              <a:gd name="connsiteY0" fmla="*/ 1365662 h 1365662"/>
              <a:gd name="connsiteX1" fmla="*/ 118753 w 308759"/>
              <a:gd name="connsiteY1" fmla="*/ 1104405 h 1365662"/>
              <a:gd name="connsiteX2" fmla="*/ 201881 w 308759"/>
              <a:gd name="connsiteY2" fmla="*/ 783771 h 1365662"/>
              <a:gd name="connsiteX3" fmla="*/ 273133 w 308759"/>
              <a:gd name="connsiteY3" fmla="*/ 368135 h 1365662"/>
              <a:gd name="connsiteX4" fmla="*/ 308759 w 308759"/>
              <a:gd name="connsiteY4" fmla="*/ 0 h 136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759" h="1365662">
                <a:moveTo>
                  <a:pt x="0" y="1365662"/>
                </a:moveTo>
                <a:cubicBezTo>
                  <a:pt x="42553" y="1283524"/>
                  <a:pt x="85106" y="1201387"/>
                  <a:pt x="118753" y="1104405"/>
                </a:cubicBezTo>
                <a:cubicBezTo>
                  <a:pt x="152400" y="1007423"/>
                  <a:pt x="176151" y="906483"/>
                  <a:pt x="201881" y="783771"/>
                </a:cubicBezTo>
                <a:cubicBezTo>
                  <a:pt x="227611" y="661059"/>
                  <a:pt x="255320" y="498763"/>
                  <a:pt x="273133" y="368135"/>
                </a:cubicBezTo>
                <a:cubicBezTo>
                  <a:pt x="290946" y="237507"/>
                  <a:pt x="299852" y="118753"/>
                  <a:pt x="30875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5" name="Полилиния 14"/>
          <p:cNvSpPr/>
          <p:nvPr/>
        </p:nvSpPr>
        <p:spPr>
          <a:xfrm rot="10800000">
            <a:off x="10991336" y="4870583"/>
            <a:ext cx="430115" cy="2003851"/>
          </a:xfrm>
          <a:custGeom>
            <a:avLst/>
            <a:gdLst>
              <a:gd name="connsiteX0" fmla="*/ 0 w 308759"/>
              <a:gd name="connsiteY0" fmla="*/ 1365662 h 1365662"/>
              <a:gd name="connsiteX1" fmla="*/ 118753 w 308759"/>
              <a:gd name="connsiteY1" fmla="*/ 1104405 h 1365662"/>
              <a:gd name="connsiteX2" fmla="*/ 201881 w 308759"/>
              <a:gd name="connsiteY2" fmla="*/ 783771 h 1365662"/>
              <a:gd name="connsiteX3" fmla="*/ 273133 w 308759"/>
              <a:gd name="connsiteY3" fmla="*/ 368135 h 1365662"/>
              <a:gd name="connsiteX4" fmla="*/ 308759 w 308759"/>
              <a:gd name="connsiteY4" fmla="*/ 0 h 136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759" h="1365662">
                <a:moveTo>
                  <a:pt x="0" y="1365662"/>
                </a:moveTo>
                <a:cubicBezTo>
                  <a:pt x="42553" y="1283524"/>
                  <a:pt x="85106" y="1201387"/>
                  <a:pt x="118753" y="1104405"/>
                </a:cubicBezTo>
                <a:cubicBezTo>
                  <a:pt x="152400" y="1007423"/>
                  <a:pt x="176151" y="906483"/>
                  <a:pt x="201881" y="783771"/>
                </a:cubicBezTo>
                <a:cubicBezTo>
                  <a:pt x="227611" y="661059"/>
                  <a:pt x="255320" y="498763"/>
                  <a:pt x="273133" y="368135"/>
                </a:cubicBezTo>
                <a:cubicBezTo>
                  <a:pt x="290946" y="237507"/>
                  <a:pt x="299852" y="118753"/>
                  <a:pt x="30875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6" name="Полилиния 15"/>
          <p:cNvSpPr/>
          <p:nvPr/>
        </p:nvSpPr>
        <p:spPr>
          <a:xfrm flipV="1">
            <a:off x="10099817" y="4932633"/>
            <a:ext cx="430115" cy="1941799"/>
          </a:xfrm>
          <a:custGeom>
            <a:avLst/>
            <a:gdLst>
              <a:gd name="connsiteX0" fmla="*/ 0 w 308759"/>
              <a:gd name="connsiteY0" fmla="*/ 1365662 h 1365662"/>
              <a:gd name="connsiteX1" fmla="*/ 118753 w 308759"/>
              <a:gd name="connsiteY1" fmla="*/ 1104405 h 1365662"/>
              <a:gd name="connsiteX2" fmla="*/ 201881 w 308759"/>
              <a:gd name="connsiteY2" fmla="*/ 783771 h 1365662"/>
              <a:gd name="connsiteX3" fmla="*/ 273133 w 308759"/>
              <a:gd name="connsiteY3" fmla="*/ 368135 h 1365662"/>
              <a:gd name="connsiteX4" fmla="*/ 308759 w 308759"/>
              <a:gd name="connsiteY4" fmla="*/ 0 h 136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759" h="1365662">
                <a:moveTo>
                  <a:pt x="0" y="1365662"/>
                </a:moveTo>
                <a:cubicBezTo>
                  <a:pt x="42553" y="1283524"/>
                  <a:pt x="85106" y="1201387"/>
                  <a:pt x="118753" y="1104405"/>
                </a:cubicBezTo>
                <a:cubicBezTo>
                  <a:pt x="152400" y="1007423"/>
                  <a:pt x="176151" y="906483"/>
                  <a:pt x="201881" y="783771"/>
                </a:cubicBezTo>
                <a:cubicBezTo>
                  <a:pt x="227611" y="661059"/>
                  <a:pt x="255320" y="498763"/>
                  <a:pt x="273133" y="368135"/>
                </a:cubicBezTo>
                <a:cubicBezTo>
                  <a:pt x="290946" y="237507"/>
                  <a:pt x="299852" y="118753"/>
                  <a:pt x="308759" y="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1325163" y="6532831"/>
                <a:ext cx="947118" cy="335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163" y="6532831"/>
                <a:ext cx="947118" cy="335285"/>
              </a:xfrm>
              <a:prstGeom prst="rect">
                <a:avLst/>
              </a:prstGeom>
              <a:blipFill>
                <a:blip r:embed="rId2"/>
                <a:stretch>
                  <a:fillRect l="-6452" t="-1818" r="-10323" b="-29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207370" y="6526516"/>
                <a:ext cx="1087734" cy="347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box>
                            <m:box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r>
                                <m:rPr>
                                  <m:brk m:alnAt="6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e>
                          </m:box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370" y="6526516"/>
                <a:ext cx="1087734" cy="347916"/>
              </a:xfrm>
              <a:prstGeom prst="rect">
                <a:avLst/>
              </a:prstGeom>
              <a:blipFill>
                <a:blip r:embed="rId3"/>
                <a:stretch>
                  <a:fillRect l="-4469" r="-8380" b="-280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Дуга 23"/>
          <p:cNvSpPr/>
          <p:nvPr/>
        </p:nvSpPr>
        <p:spPr>
          <a:xfrm>
            <a:off x="10083917" y="4641221"/>
            <a:ext cx="1323897" cy="576992"/>
          </a:xfrm>
          <a:prstGeom prst="arc">
            <a:avLst>
              <a:gd name="adj1" fmla="val 12501899"/>
              <a:gd name="adj2" fmla="val 19895121"/>
            </a:avLst>
          </a:prstGeom>
          <a:ln w="31750">
            <a:solidFill>
              <a:srgbClr val="00206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0617416" y="4252513"/>
                <a:ext cx="2984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416" y="4252513"/>
                <a:ext cx="298479" cy="369332"/>
              </a:xfrm>
              <a:prstGeom prst="rect">
                <a:avLst/>
              </a:prstGeom>
              <a:blipFill>
                <a:blip r:embed="rId4"/>
                <a:stretch>
                  <a:fillRect l="-14286" r="-102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Дуга 25"/>
          <p:cNvSpPr/>
          <p:nvPr/>
        </p:nvSpPr>
        <p:spPr>
          <a:xfrm flipV="1">
            <a:off x="10088620" y="4637606"/>
            <a:ext cx="1323897" cy="580605"/>
          </a:xfrm>
          <a:prstGeom prst="arc">
            <a:avLst>
              <a:gd name="adj1" fmla="val 12501899"/>
              <a:gd name="adj2" fmla="val 19895121"/>
            </a:avLst>
          </a:prstGeom>
          <a:ln w="31750">
            <a:solidFill>
              <a:srgbClr val="00206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 rotWithShape="1">
          <a:blip r:embed="rId5"/>
          <a:srcRect l="2202" b="2729"/>
          <a:stretch/>
        </p:blipFill>
        <p:spPr>
          <a:xfrm>
            <a:off x="240939" y="2928783"/>
            <a:ext cx="3951114" cy="3948403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 rotWithShape="1">
          <a:blip r:embed="rId6"/>
          <a:srcRect l="1333" b="5643"/>
          <a:stretch/>
        </p:blipFill>
        <p:spPr>
          <a:xfrm>
            <a:off x="4521126" y="2928783"/>
            <a:ext cx="3960120" cy="39484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64247" y="2940861"/>
                <a:ext cx="4435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47" y="2940861"/>
                <a:ext cx="443519" cy="369332"/>
              </a:xfrm>
              <a:prstGeom prst="rect">
                <a:avLst/>
              </a:prstGeom>
              <a:blipFill>
                <a:blip r:embed="rId7"/>
                <a:stretch>
                  <a:fillRect r="-24658" b="-344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541924" y="2967828"/>
                <a:ext cx="4379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924" y="2967828"/>
                <a:ext cx="437940" cy="369332"/>
              </a:xfrm>
              <a:prstGeom prst="rect">
                <a:avLst/>
              </a:prstGeom>
              <a:blipFill>
                <a:blip r:embed="rId8"/>
                <a:stretch>
                  <a:fillRect l="-1389" r="-25000" b="-3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8713490" y="2967828"/>
                <a:ext cx="3479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490" y="2967828"/>
                <a:ext cx="347980" cy="369332"/>
              </a:xfrm>
              <a:prstGeom prst="rect">
                <a:avLst/>
              </a:prstGeom>
              <a:blipFill>
                <a:blip r:embed="rId9"/>
                <a:stretch>
                  <a:fillRect l="-10526" r="-31579" b="-3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614065" y="5256171"/>
                <a:ext cx="4202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065" y="5256171"/>
                <a:ext cx="420243" cy="369332"/>
              </a:xfrm>
              <a:prstGeom prst="rect">
                <a:avLst/>
              </a:prstGeom>
              <a:blipFill>
                <a:blip r:embed="rId10"/>
                <a:stretch>
                  <a:fillRect l="-8696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1322983" y="2940576"/>
                <a:ext cx="951478" cy="347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box>
                            <m:box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r>
                                <m:rPr>
                                  <m:brk m:alnAt="6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box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2983" y="2940576"/>
                <a:ext cx="951478" cy="347916"/>
              </a:xfrm>
              <a:prstGeom prst="rect">
                <a:avLst/>
              </a:prstGeom>
              <a:blipFill>
                <a:blip r:embed="rId11"/>
                <a:stretch>
                  <a:fillRect l="-5732" r="-9554" b="-280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293715" y="2953207"/>
                <a:ext cx="804899" cy="335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715" y="2953207"/>
                <a:ext cx="804899" cy="335285"/>
              </a:xfrm>
              <a:prstGeom prst="rect">
                <a:avLst/>
              </a:prstGeom>
              <a:blipFill>
                <a:blip r:embed="rId12"/>
                <a:stretch>
                  <a:fillRect l="-7576" r="-12121" b="-29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Дуга 2"/>
          <p:cNvSpPr/>
          <p:nvPr/>
        </p:nvSpPr>
        <p:spPr>
          <a:xfrm>
            <a:off x="9207468" y="3582949"/>
            <a:ext cx="2880000" cy="2880000"/>
          </a:xfrm>
          <a:prstGeom prst="arc">
            <a:avLst>
              <a:gd name="adj1" fmla="val 12167480"/>
              <a:gd name="adj2" fmla="val 11475269"/>
            </a:avLst>
          </a:prstGeom>
          <a:ln w="31750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2009801" y="4268274"/>
                <a:ext cx="343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9801" y="4268274"/>
                <a:ext cx="343571" cy="369332"/>
              </a:xfrm>
              <a:prstGeom prst="rect">
                <a:avLst/>
              </a:prstGeom>
              <a:blipFill>
                <a:blip r:embed="rId13"/>
                <a:stretch>
                  <a:fillRect l="-5357" r="-3571" b="-229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43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12470" y="1682718"/>
            <a:ext cx="12764048" cy="6325841"/>
            <a:chOff x="23750" y="459588"/>
            <a:chExt cx="12156236" cy="602461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 rotWithShape="1">
            <a:blip r:embed="rId2"/>
            <a:srcRect l="2176" b="2854"/>
            <a:stretch/>
          </p:blipFill>
          <p:spPr>
            <a:xfrm>
              <a:off x="23750" y="459589"/>
              <a:ext cx="2981476" cy="2974829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 rotWithShape="1">
            <a:blip r:embed="rId3"/>
            <a:srcRect l="2202" b="2729"/>
            <a:stretch/>
          </p:blipFill>
          <p:spPr>
            <a:xfrm>
              <a:off x="9199328" y="3505585"/>
              <a:ext cx="2980657" cy="2978612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 rotWithShape="1">
            <a:blip r:embed="rId4"/>
            <a:srcRect l="1439" b="5555"/>
            <a:stretch/>
          </p:blipFill>
          <p:spPr>
            <a:xfrm>
              <a:off x="3084548" y="459588"/>
              <a:ext cx="2977691" cy="2974829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5"/>
            <a:srcRect l="2176" b="2854"/>
            <a:stretch/>
          </p:blipFill>
          <p:spPr>
            <a:xfrm>
              <a:off x="6141561" y="459588"/>
              <a:ext cx="2978446" cy="2974829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6"/>
            <a:srcRect l="1439" b="5555"/>
            <a:stretch/>
          </p:blipFill>
          <p:spPr>
            <a:xfrm>
              <a:off x="9199329" y="459588"/>
              <a:ext cx="2980657" cy="2977793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 rotWithShape="1">
            <a:blip r:embed="rId7"/>
            <a:srcRect l="2176" b="2707"/>
            <a:stretch/>
          </p:blipFill>
          <p:spPr>
            <a:xfrm>
              <a:off x="23751" y="3505586"/>
              <a:ext cx="2980764" cy="2978612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8"/>
            <a:srcRect l="1439" b="5697"/>
            <a:stretch/>
          </p:blipFill>
          <p:spPr>
            <a:xfrm>
              <a:off x="3089604" y="3505586"/>
              <a:ext cx="2972636" cy="2978612"/>
            </a:xfrm>
            <a:prstGeom prst="rect">
              <a:avLst/>
            </a:prstGeom>
          </p:spPr>
        </p:pic>
        <p:pic>
          <p:nvPicPr>
            <p:cNvPr id="18" name="Рисунок 17"/>
            <p:cNvPicPr>
              <a:picLocks noChangeAspect="1"/>
            </p:cNvPicPr>
            <p:nvPr/>
          </p:nvPicPr>
          <p:blipFill rotWithShape="1">
            <a:blip r:embed="rId9"/>
            <a:srcRect l="2176" b="2854"/>
            <a:stretch/>
          </p:blipFill>
          <p:spPr>
            <a:xfrm>
              <a:off x="6141561" y="3505585"/>
              <a:ext cx="2978446" cy="2978612"/>
            </a:xfrm>
            <a:prstGeom prst="rect">
              <a:avLst/>
            </a:prstGeom>
          </p:spPr>
        </p:pic>
      </p:grpSp>
      <p:sp>
        <p:nvSpPr>
          <p:cNvPr id="20" name="Полилиния 19"/>
          <p:cNvSpPr/>
          <p:nvPr/>
        </p:nvSpPr>
        <p:spPr>
          <a:xfrm>
            <a:off x="1999310" y="1900473"/>
            <a:ext cx="824573" cy="1123905"/>
          </a:xfrm>
          <a:custGeom>
            <a:avLst/>
            <a:gdLst>
              <a:gd name="connsiteX0" fmla="*/ 0 w 785308"/>
              <a:gd name="connsiteY0" fmla="*/ 1070386 h 1070386"/>
              <a:gd name="connsiteX1" fmla="*/ 75303 w 785308"/>
              <a:gd name="connsiteY1" fmla="*/ 984325 h 1070386"/>
              <a:gd name="connsiteX2" fmla="*/ 139849 w 785308"/>
              <a:gd name="connsiteY2" fmla="*/ 887506 h 1070386"/>
              <a:gd name="connsiteX3" fmla="*/ 252804 w 785308"/>
              <a:gd name="connsiteY3" fmla="*/ 736899 h 1070386"/>
              <a:gd name="connsiteX4" fmla="*/ 430305 w 785308"/>
              <a:gd name="connsiteY4" fmla="*/ 489473 h 1070386"/>
              <a:gd name="connsiteX5" fmla="*/ 602428 w 785308"/>
              <a:gd name="connsiteY5" fmla="*/ 247426 h 1070386"/>
              <a:gd name="connsiteX6" fmla="*/ 785308 w 785308"/>
              <a:gd name="connsiteY6" fmla="*/ 0 h 1070386"/>
              <a:gd name="connsiteX0" fmla="*/ 0 w 785308"/>
              <a:gd name="connsiteY0" fmla="*/ 1070386 h 1070386"/>
              <a:gd name="connsiteX1" fmla="*/ 75303 w 785308"/>
              <a:gd name="connsiteY1" fmla="*/ 984325 h 1070386"/>
              <a:gd name="connsiteX2" fmla="*/ 150607 w 785308"/>
              <a:gd name="connsiteY2" fmla="*/ 887506 h 1070386"/>
              <a:gd name="connsiteX3" fmla="*/ 252804 w 785308"/>
              <a:gd name="connsiteY3" fmla="*/ 736899 h 1070386"/>
              <a:gd name="connsiteX4" fmla="*/ 430305 w 785308"/>
              <a:gd name="connsiteY4" fmla="*/ 489473 h 1070386"/>
              <a:gd name="connsiteX5" fmla="*/ 602428 w 785308"/>
              <a:gd name="connsiteY5" fmla="*/ 247426 h 1070386"/>
              <a:gd name="connsiteX6" fmla="*/ 785308 w 785308"/>
              <a:gd name="connsiteY6" fmla="*/ 0 h 107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5308" h="1070386">
                <a:moveTo>
                  <a:pt x="0" y="1070386"/>
                </a:moveTo>
                <a:cubicBezTo>
                  <a:pt x="25997" y="1042595"/>
                  <a:pt x="50202" y="1014805"/>
                  <a:pt x="75303" y="984325"/>
                </a:cubicBezTo>
                <a:cubicBezTo>
                  <a:pt x="100404" y="953845"/>
                  <a:pt x="121024" y="928744"/>
                  <a:pt x="150607" y="887506"/>
                </a:cubicBezTo>
                <a:cubicBezTo>
                  <a:pt x="180191" y="846268"/>
                  <a:pt x="206188" y="803238"/>
                  <a:pt x="252804" y="736899"/>
                </a:cubicBezTo>
                <a:cubicBezTo>
                  <a:pt x="299420" y="670560"/>
                  <a:pt x="430305" y="489473"/>
                  <a:pt x="430305" y="489473"/>
                </a:cubicBezTo>
                <a:cubicBezTo>
                  <a:pt x="488576" y="407894"/>
                  <a:pt x="543261" y="329005"/>
                  <a:pt x="602428" y="247426"/>
                </a:cubicBezTo>
                <a:cubicBezTo>
                  <a:pt x="661595" y="165847"/>
                  <a:pt x="723451" y="82923"/>
                  <a:pt x="785308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Полилиния 21"/>
          <p:cNvSpPr/>
          <p:nvPr/>
        </p:nvSpPr>
        <p:spPr>
          <a:xfrm>
            <a:off x="254151" y="1906121"/>
            <a:ext cx="892347" cy="1553135"/>
          </a:xfrm>
          <a:custGeom>
            <a:avLst/>
            <a:gdLst>
              <a:gd name="connsiteX0" fmla="*/ 849854 w 849854"/>
              <a:gd name="connsiteY0" fmla="*/ 1479176 h 1479176"/>
              <a:gd name="connsiteX1" fmla="*/ 785308 w 849854"/>
              <a:gd name="connsiteY1" fmla="*/ 1323191 h 1479176"/>
              <a:gd name="connsiteX2" fmla="*/ 693868 w 849854"/>
              <a:gd name="connsiteY2" fmla="*/ 1124174 h 1479176"/>
              <a:gd name="connsiteX3" fmla="*/ 559398 w 849854"/>
              <a:gd name="connsiteY3" fmla="*/ 865991 h 1479176"/>
              <a:gd name="connsiteX4" fmla="*/ 414169 w 849854"/>
              <a:gd name="connsiteY4" fmla="*/ 613186 h 1479176"/>
              <a:gd name="connsiteX5" fmla="*/ 268941 w 849854"/>
              <a:gd name="connsiteY5" fmla="*/ 371139 h 1479176"/>
              <a:gd name="connsiteX6" fmla="*/ 0 w 849854"/>
              <a:gd name="connsiteY6" fmla="*/ 0 h 147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854" h="1479176">
                <a:moveTo>
                  <a:pt x="849854" y="1479176"/>
                </a:moveTo>
                <a:cubicBezTo>
                  <a:pt x="830580" y="1430767"/>
                  <a:pt x="811306" y="1382358"/>
                  <a:pt x="785308" y="1323191"/>
                </a:cubicBezTo>
                <a:cubicBezTo>
                  <a:pt x="759310" y="1264024"/>
                  <a:pt x="731520" y="1200374"/>
                  <a:pt x="693868" y="1124174"/>
                </a:cubicBezTo>
                <a:cubicBezTo>
                  <a:pt x="656216" y="1047974"/>
                  <a:pt x="606014" y="951156"/>
                  <a:pt x="559398" y="865991"/>
                </a:cubicBezTo>
                <a:cubicBezTo>
                  <a:pt x="512781" y="780826"/>
                  <a:pt x="462578" y="695661"/>
                  <a:pt x="414169" y="613186"/>
                </a:cubicBezTo>
                <a:cubicBezTo>
                  <a:pt x="365760" y="530711"/>
                  <a:pt x="337969" y="473337"/>
                  <a:pt x="268941" y="371139"/>
                </a:cubicBezTo>
                <a:cubicBezTo>
                  <a:pt x="199913" y="268941"/>
                  <a:pt x="99956" y="134470"/>
                  <a:pt x="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Полилиния 22"/>
          <p:cNvSpPr/>
          <p:nvPr/>
        </p:nvSpPr>
        <p:spPr>
          <a:xfrm>
            <a:off x="316276" y="3459256"/>
            <a:ext cx="830221" cy="1118257"/>
          </a:xfrm>
          <a:custGeom>
            <a:avLst/>
            <a:gdLst>
              <a:gd name="connsiteX0" fmla="*/ 790687 w 790687"/>
              <a:gd name="connsiteY0" fmla="*/ 0 h 1065007"/>
              <a:gd name="connsiteX1" fmla="*/ 683111 w 790687"/>
              <a:gd name="connsiteY1" fmla="*/ 161365 h 1065007"/>
              <a:gd name="connsiteX2" fmla="*/ 554019 w 790687"/>
              <a:gd name="connsiteY2" fmla="*/ 355003 h 1065007"/>
              <a:gd name="connsiteX3" fmla="*/ 392654 w 790687"/>
              <a:gd name="connsiteY3" fmla="*/ 580913 h 1065007"/>
              <a:gd name="connsiteX4" fmla="*/ 123713 w 790687"/>
              <a:gd name="connsiteY4" fmla="*/ 935916 h 1065007"/>
              <a:gd name="connsiteX5" fmla="*/ 0 w 790687"/>
              <a:gd name="connsiteY5" fmla="*/ 1065007 h 106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687" h="1065007">
                <a:moveTo>
                  <a:pt x="790687" y="0"/>
                </a:moveTo>
                <a:lnTo>
                  <a:pt x="683111" y="161365"/>
                </a:lnTo>
                <a:cubicBezTo>
                  <a:pt x="643666" y="220532"/>
                  <a:pt x="602428" y="285078"/>
                  <a:pt x="554019" y="355003"/>
                </a:cubicBezTo>
                <a:cubicBezTo>
                  <a:pt x="505610" y="424928"/>
                  <a:pt x="464372" y="484094"/>
                  <a:pt x="392654" y="580913"/>
                </a:cubicBezTo>
                <a:cubicBezTo>
                  <a:pt x="320936" y="677732"/>
                  <a:pt x="189155" y="855234"/>
                  <a:pt x="123713" y="935916"/>
                </a:cubicBezTo>
                <a:cubicBezTo>
                  <a:pt x="58271" y="1016598"/>
                  <a:pt x="29135" y="1040802"/>
                  <a:pt x="0" y="1065007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Полилиния 23"/>
          <p:cNvSpPr/>
          <p:nvPr/>
        </p:nvSpPr>
        <p:spPr>
          <a:xfrm>
            <a:off x="1999310" y="3030027"/>
            <a:ext cx="909290" cy="1558783"/>
          </a:xfrm>
          <a:custGeom>
            <a:avLst/>
            <a:gdLst>
              <a:gd name="connsiteX0" fmla="*/ 0 w 865990"/>
              <a:gd name="connsiteY0" fmla="*/ 0 h 1484555"/>
              <a:gd name="connsiteX1" fmla="*/ 69924 w 865990"/>
              <a:gd name="connsiteY1" fmla="*/ 182880 h 1484555"/>
              <a:gd name="connsiteX2" fmla="*/ 161364 w 865990"/>
              <a:gd name="connsiteY2" fmla="*/ 371139 h 1484555"/>
              <a:gd name="connsiteX3" fmla="*/ 268941 w 865990"/>
              <a:gd name="connsiteY3" fmla="*/ 597049 h 1484555"/>
              <a:gd name="connsiteX4" fmla="*/ 414169 w 865990"/>
              <a:gd name="connsiteY4" fmla="*/ 849854 h 1484555"/>
              <a:gd name="connsiteX5" fmla="*/ 564776 w 865990"/>
              <a:gd name="connsiteY5" fmla="*/ 1086522 h 1484555"/>
              <a:gd name="connsiteX6" fmla="*/ 790687 w 865990"/>
              <a:gd name="connsiteY6" fmla="*/ 1403873 h 1484555"/>
              <a:gd name="connsiteX7" fmla="*/ 865990 w 865990"/>
              <a:gd name="connsiteY7" fmla="*/ 1484555 h 148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5990" h="1484555">
                <a:moveTo>
                  <a:pt x="0" y="0"/>
                </a:moveTo>
                <a:cubicBezTo>
                  <a:pt x="21515" y="60512"/>
                  <a:pt x="43030" y="121024"/>
                  <a:pt x="69924" y="182880"/>
                </a:cubicBezTo>
                <a:cubicBezTo>
                  <a:pt x="96818" y="244737"/>
                  <a:pt x="128195" y="302111"/>
                  <a:pt x="161364" y="371139"/>
                </a:cubicBezTo>
                <a:cubicBezTo>
                  <a:pt x="194533" y="440167"/>
                  <a:pt x="226807" y="517263"/>
                  <a:pt x="268941" y="597049"/>
                </a:cubicBezTo>
                <a:cubicBezTo>
                  <a:pt x="311075" y="676835"/>
                  <a:pt x="364863" y="768275"/>
                  <a:pt x="414169" y="849854"/>
                </a:cubicBezTo>
                <a:cubicBezTo>
                  <a:pt x="463475" y="931433"/>
                  <a:pt x="502023" y="994186"/>
                  <a:pt x="564776" y="1086522"/>
                </a:cubicBezTo>
                <a:cubicBezTo>
                  <a:pt x="627529" y="1178859"/>
                  <a:pt x="740485" y="1337534"/>
                  <a:pt x="790687" y="1403873"/>
                </a:cubicBezTo>
                <a:cubicBezTo>
                  <a:pt x="840889" y="1470212"/>
                  <a:pt x="853439" y="1477383"/>
                  <a:pt x="865990" y="1484555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" name="Полилиния 24"/>
          <p:cNvSpPr/>
          <p:nvPr/>
        </p:nvSpPr>
        <p:spPr>
          <a:xfrm>
            <a:off x="5139467" y="1889177"/>
            <a:ext cx="999655" cy="994007"/>
          </a:xfrm>
          <a:custGeom>
            <a:avLst/>
            <a:gdLst>
              <a:gd name="connsiteX0" fmla="*/ 0 w 952052"/>
              <a:gd name="connsiteY0" fmla="*/ 946673 h 946673"/>
              <a:gd name="connsiteX1" fmla="*/ 236669 w 952052"/>
              <a:gd name="connsiteY1" fmla="*/ 715384 h 946673"/>
              <a:gd name="connsiteX2" fmla="*/ 597050 w 952052"/>
              <a:gd name="connsiteY2" fmla="*/ 355003 h 946673"/>
              <a:gd name="connsiteX3" fmla="*/ 952052 w 952052"/>
              <a:gd name="connsiteY3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052" h="946673">
                <a:moveTo>
                  <a:pt x="0" y="946673"/>
                </a:moveTo>
                <a:lnTo>
                  <a:pt x="236669" y="715384"/>
                </a:lnTo>
                <a:lnTo>
                  <a:pt x="597050" y="355003"/>
                </a:lnTo>
                <a:lnTo>
                  <a:pt x="952052" y="0"/>
                </a:ln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Полилиния 25"/>
          <p:cNvSpPr/>
          <p:nvPr/>
        </p:nvSpPr>
        <p:spPr>
          <a:xfrm>
            <a:off x="3445137" y="3589155"/>
            <a:ext cx="994007" cy="999655"/>
          </a:xfrm>
          <a:custGeom>
            <a:avLst/>
            <a:gdLst>
              <a:gd name="connsiteX0" fmla="*/ 946673 w 946673"/>
              <a:gd name="connsiteY0" fmla="*/ 0 h 952052"/>
              <a:gd name="connsiteX1" fmla="*/ 0 w 946673"/>
              <a:gd name="connsiteY1" fmla="*/ 952052 h 95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6673" h="952052">
                <a:moveTo>
                  <a:pt x="946673" y="0"/>
                </a:moveTo>
                <a:lnTo>
                  <a:pt x="0" y="952052"/>
                </a:ln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Полилиния 26"/>
          <p:cNvSpPr/>
          <p:nvPr/>
        </p:nvSpPr>
        <p:spPr>
          <a:xfrm>
            <a:off x="5139467" y="2888832"/>
            <a:ext cx="994007" cy="1558784"/>
          </a:xfrm>
          <a:custGeom>
            <a:avLst/>
            <a:gdLst>
              <a:gd name="connsiteX0" fmla="*/ 0 w 946673"/>
              <a:gd name="connsiteY0" fmla="*/ 0 h 1484556"/>
              <a:gd name="connsiteX1" fmla="*/ 26895 w 946673"/>
              <a:gd name="connsiteY1" fmla="*/ 209774 h 1484556"/>
              <a:gd name="connsiteX2" fmla="*/ 112956 w 946673"/>
              <a:gd name="connsiteY2" fmla="*/ 398033 h 1484556"/>
              <a:gd name="connsiteX3" fmla="*/ 290457 w 946673"/>
              <a:gd name="connsiteY3" fmla="*/ 704626 h 1484556"/>
              <a:gd name="connsiteX4" fmla="*/ 591671 w 946673"/>
              <a:gd name="connsiteY4" fmla="*/ 1081144 h 1484556"/>
              <a:gd name="connsiteX5" fmla="*/ 946673 w 946673"/>
              <a:gd name="connsiteY5" fmla="*/ 1484556 h 148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6673" h="1484556">
                <a:moveTo>
                  <a:pt x="0" y="0"/>
                </a:moveTo>
                <a:cubicBezTo>
                  <a:pt x="4034" y="71717"/>
                  <a:pt x="8069" y="143435"/>
                  <a:pt x="26895" y="209774"/>
                </a:cubicBezTo>
                <a:cubicBezTo>
                  <a:pt x="45721" y="276113"/>
                  <a:pt x="69029" y="315558"/>
                  <a:pt x="112956" y="398033"/>
                </a:cubicBezTo>
                <a:cubicBezTo>
                  <a:pt x="156883" y="480508"/>
                  <a:pt x="210671" y="590774"/>
                  <a:pt x="290457" y="704626"/>
                </a:cubicBezTo>
                <a:cubicBezTo>
                  <a:pt x="370243" y="818478"/>
                  <a:pt x="482302" y="951156"/>
                  <a:pt x="591671" y="1081144"/>
                </a:cubicBezTo>
                <a:cubicBezTo>
                  <a:pt x="701040" y="1211132"/>
                  <a:pt x="823856" y="1347844"/>
                  <a:pt x="946673" y="1484556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Полилиния 27"/>
          <p:cNvSpPr/>
          <p:nvPr/>
        </p:nvSpPr>
        <p:spPr>
          <a:xfrm>
            <a:off x="3450785" y="2030372"/>
            <a:ext cx="977064" cy="1558783"/>
          </a:xfrm>
          <a:custGeom>
            <a:avLst/>
            <a:gdLst>
              <a:gd name="connsiteX0" fmla="*/ 930537 w 930537"/>
              <a:gd name="connsiteY0" fmla="*/ 1484555 h 1484555"/>
              <a:gd name="connsiteX1" fmla="*/ 909021 w 930537"/>
              <a:gd name="connsiteY1" fmla="*/ 1312433 h 1484555"/>
              <a:gd name="connsiteX2" fmla="*/ 839097 w 930537"/>
              <a:gd name="connsiteY2" fmla="*/ 1113417 h 1484555"/>
              <a:gd name="connsiteX3" fmla="*/ 666974 w 930537"/>
              <a:gd name="connsiteY3" fmla="*/ 806824 h 1484555"/>
              <a:gd name="connsiteX4" fmla="*/ 344245 w 930537"/>
              <a:gd name="connsiteY4" fmla="*/ 387275 h 1484555"/>
              <a:gd name="connsiteX5" fmla="*/ 0 w 930537"/>
              <a:gd name="connsiteY5" fmla="*/ 0 h 148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0537" h="1484555">
                <a:moveTo>
                  <a:pt x="930537" y="1484555"/>
                </a:moveTo>
                <a:cubicBezTo>
                  <a:pt x="927399" y="1429422"/>
                  <a:pt x="924261" y="1374289"/>
                  <a:pt x="909021" y="1312433"/>
                </a:cubicBezTo>
                <a:cubicBezTo>
                  <a:pt x="893781" y="1250577"/>
                  <a:pt x="879438" y="1197685"/>
                  <a:pt x="839097" y="1113417"/>
                </a:cubicBezTo>
                <a:cubicBezTo>
                  <a:pt x="798756" y="1029149"/>
                  <a:pt x="749449" y="927848"/>
                  <a:pt x="666974" y="806824"/>
                </a:cubicBezTo>
                <a:cubicBezTo>
                  <a:pt x="584499" y="685800"/>
                  <a:pt x="455407" y="521746"/>
                  <a:pt x="344245" y="387275"/>
                </a:cubicBezTo>
                <a:cubicBezTo>
                  <a:pt x="233083" y="252804"/>
                  <a:pt x="116541" y="126402"/>
                  <a:pt x="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Полилиния 28"/>
          <p:cNvSpPr/>
          <p:nvPr/>
        </p:nvSpPr>
        <p:spPr>
          <a:xfrm>
            <a:off x="8211851" y="1996485"/>
            <a:ext cx="1146497" cy="824573"/>
          </a:xfrm>
          <a:custGeom>
            <a:avLst/>
            <a:gdLst>
              <a:gd name="connsiteX0" fmla="*/ 0 w 1091902"/>
              <a:gd name="connsiteY0" fmla="*/ 785308 h 785308"/>
              <a:gd name="connsiteX1" fmla="*/ 225911 w 1091902"/>
              <a:gd name="connsiteY1" fmla="*/ 650838 h 785308"/>
              <a:gd name="connsiteX2" fmla="*/ 478716 w 1091902"/>
              <a:gd name="connsiteY2" fmla="*/ 473337 h 785308"/>
              <a:gd name="connsiteX3" fmla="*/ 817582 w 1091902"/>
              <a:gd name="connsiteY3" fmla="*/ 220532 h 785308"/>
              <a:gd name="connsiteX4" fmla="*/ 1091902 w 1091902"/>
              <a:gd name="connsiteY4" fmla="*/ 0 h 78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1902" h="785308">
                <a:moveTo>
                  <a:pt x="0" y="785308"/>
                </a:moveTo>
                <a:cubicBezTo>
                  <a:pt x="73062" y="744070"/>
                  <a:pt x="146125" y="702833"/>
                  <a:pt x="225911" y="650838"/>
                </a:cubicBezTo>
                <a:cubicBezTo>
                  <a:pt x="305697" y="598843"/>
                  <a:pt x="380104" y="545055"/>
                  <a:pt x="478716" y="473337"/>
                </a:cubicBezTo>
                <a:cubicBezTo>
                  <a:pt x="577328" y="401619"/>
                  <a:pt x="715384" y="299421"/>
                  <a:pt x="817582" y="220532"/>
                </a:cubicBezTo>
                <a:cubicBezTo>
                  <a:pt x="919780" y="141643"/>
                  <a:pt x="1005841" y="70821"/>
                  <a:pt x="1091902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0" name="Полилиния 29"/>
          <p:cNvSpPr/>
          <p:nvPr/>
        </p:nvSpPr>
        <p:spPr>
          <a:xfrm>
            <a:off x="6686955" y="3668224"/>
            <a:ext cx="1090019" cy="790687"/>
          </a:xfrm>
          <a:custGeom>
            <a:avLst/>
            <a:gdLst>
              <a:gd name="connsiteX0" fmla="*/ 1038113 w 1038113"/>
              <a:gd name="connsiteY0" fmla="*/ 0 h 753035"/>
              <a:gd name="connsiteX1" fmla="*/ 887506 w 1038113"/>
              <a:gd name="connsiteY1" fmla="*/ 91440 h 753035"/>
              <a:gd name="connsiteX2" fmla="*/ 726141 w 1038113"/>
              <a:gd name="connsiteY2" fmla="*/ 199016 h 753035"/>
              <a:gd name="connsiteX3" fmla="*/ 430306 w 1038113"/>
              <a:gd name="connsiteY3" fmla="*/ 419548 h 753035"/>
              <a:gd name="connsiteX4" fmla="*/ 225911 w 1038113"/>
              <a:gd name="connsiteY4" fmla="*/ 575534 h 753035"/>
              <a:gd name="connsiteX5" fmla="*/ 0 w 1038113"/>
              <a:gd name="connsiteY5" fmla="*/ 753035 h 75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8113" h="753035">
                <a:moveTo>
                  <a:pt x="1038113" y="0"/>
                </a:moveTo>
                <a:cubicBezTo>
                  <a:pt x="988807" y="29135"/>
                  <a:pt x="939501" y="58271"/>
                  <a:pt x="887506" y="91440"/>
                </a:cubicBezTo>
                <a:cubicBezTo>
                  <a:pt x="835511" y="124609"/>
                  <a:pt x="802341" y="144331"/>
                  <a:pt x="726141" y="199016"/>
                </a:cubicBezTo>
                <a:cubicBezTo>
                  <a:pt x="649941" y="253701"/>
                  <a:pt x="513678" y="356795"/>
                  <a:pt x="430306" y="419548"/>
                </a:cubicBezTo>
                <a:cubicBezTo>
                  <a:pt x="346934" y="482301"/>
                  <a:pt x="297629" y="519953"/>
                  <a:pt x="225911" y="575534"/>
                </a:cubicBezTo>
                <a:cubicBezTo>
                  <a:pt x="154193" y="631115"/>
                  <a:pt x="77096" y="692075"/>
                  <a:pt x="0" y="753035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Полилиния 30"/>
          <p:cNvSpPr/>
          <p:nvPr/>
        </p:nvSpPr>
        <p:spPr>
          <a:xfrm>
            <a:off x="8211851" y="2821059"/>
            <a:ext cx="1129553" cy="1564431"/>
          </a:xfrm>
          <a:custGeom>
            <a:avLst/>
            <a:gdLst>
              <a:gd name="connsiteX0" fmla="*/ 0 w 1075765"/>
              <a:gd name="connsiteY0" fmla="*/ 0 h 1489934"/>
              <a:gd name="connsiteX1" fmla="*/ 26895 w 1075765"/>
              <a:gd name="connsiteY1" fmla="*/ 166744 h 1489934"/>
              <a:gd name="connsiteX2" fmla="*/ 64546 w 1075765"/>
              <a:gd name="connsiteY2" fmla="*/ 306593 h 1489934"/>
              <a:gd name="connsiteX3" fmla="*/ 139850 w 1075765"/>
              <a:gd name="connsiteY3" fmla="*/ 505610 h 1489934"/>
              <a:gd name="connsiteX4" fmla="*/ 252805 w 1075765"/>
              <a:gd name="connsiteY4" fmla="*/ 704626 h 1489934"/>
              <a:gd name="connsiteX5" fmla="*/ 441064 w 1075765"/>
              <a:gd name="connsiteY5" fmla="*/ 925158 h 1489934"/>
              <a:gd name="connsiteX6" fmla="*/ 769172 w 1075765"/>
              <a:gd name="connsiteY6" fmla="*/ 1226372 h 1489934"/>
              <a:gd name="connsiteX7" fmla="*/ 1075765 w 1075765"/>
              <a:gd name="connsiteY7" fmla="*/ 1489934 h 148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765" h="1489934">
                <a:moveTo>
                  <a:pt x="0" y="0"/>
                </a:moveTo>
                <a:cubicBezTo>
                  <a:pt x="8068" y="57822"/>
                  <a:pt x="16137" y="115645"/>
                  <a:pt x="26895" y="166744"/>
                </a:cubicBezTo>
                <a:cubicBezTo>
                  <a:pt x="37653" y="217843"/>
                  <a:pt x="45720" y="250115"/>
                  <a:pt x="64546" y="306593"/>
                </a:cubicBezTo>
                <a:cubicBezTo>
                  <a:pt x="83372" y="363071"/>
                  <a:pt x="108474" y="439271"/>
                  <a:pt x="139850" y="505610"/>
                </a:cubicBezTo>
                <a:cubicBezTo>
                  <a:pt x="171227" y="571949"/>
                  <a:pt x="202603" y="634701"/>
                  <a:pt x="252805" y="704626"/>
                </a:cubicBezTo>
                <a:cubicBezTo>
                  <a:pt x="303007" y="774551"/>
                  <a:pt x="355003" y="838200"/>
                  <a:pt x="441064" y="925158"/>
                </a:cubicBezTo>
                <a:cubicBezTo>
                  <a:pt x="527125" y="1012116"/>
                  <a:pt x="663389" y="1132243"/>
                  <a:pt x="769172" y="1226372"/>
                </a:cubicBezTo>
                <a:cubicBezTo>
                  <a:pt x="874955" y="1320501"/>
                  <a:pt x="975360" y="1405217"/>
                  <a:pt x="1075765" y="1489934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2" name="Полилиния 31"/>
          <p:cNvSpPr/>
          <p:nvPr/>
        </p:nvSpPr>
        <p:spPr>
          <a:xfrm>
            <a:off x="6670012" y="2115088"/>
            <a:ext cx="1112609" cy="1536192"/>
          </a:xfrm>
          <a:custGeom>
            <a:avLst/>
            <a:gdLst>
              <a:gd name="connsiteX0" fmla="*/ 1059628 w 1059628"/>
              <a:gd name="connsiteY0" fmla="*/ 1463040 h 1463040"/>
              <a:gd name="connsiteX1" fmla="*/ 1027355 w 1059628"/>
              <a:gd name="connsiteY1" fmla="*/ 1290918 h 1463040"/>
              <a:gd name="connsiteX2" fmla="*/ 957430 w 1059628"/>
              <a:gd name="connsiteY2" fmla="*/ 1075765 h 1463040"/>
              <a:gd name="connsiteX3" fmla="*/ 839096 w 1059628"/>
              <a:gd name="connsiteY3" fmla="*/ 839097 h 1463040"/>
              <a:gd name="connsiteX4" fmla="*/ 623943 w 1059628"/>
              <a:gd name="connsiteY4" fmla="*/ 570156 h 1463040"/>
              <a:gd name="connsiteX5" fmla="*/ 365760 w 1059628"/>
              <a:gd name="connsiteY5" fmla="*/ 311972 h 1463040"/>
              <a:gd name="connsiteX6" fmla="*/ 0 w 1059628"/>
              <a:gd name="connsiteY6" fmla="*/ 0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628" h="1463040">
                <a:moveTo>
                  <a:pt x="1059628" y="1463040"/>
                </a:moveTo>
                <a:cubicBezTo>
                  <a:pt x="1052008" y="1409252"/>
                  <a:pt x="1044388" y="1355464"/>
                  <a:pt x="1027355" y="1290918"/>
                </a:cubicBezTo>
                <a:cubicBezTo>
                  <a:pt x="1010322" y="1226372"/>
                  <a:pt x="988806" y="1151068"/>
                  <a:pt x="957430" y="1075765"/>
                </a:cubicBezTo>
                <a:cubicBezTo>
                  <a:pt x="926053" y="1000461"/>
                  <a:pt x="894677" y="923365"/>
                  <a:pt x="839096" y="839097"/>
                </a:cubicBezTo>
                <a:cubicBezTo>
                  <a:pt x="783515" y="754829"/>
                  <a:pt x="702832" y="658010"/>
                  <a:pt x="623943" y="570156"/>
                </a:cubicBezTo>
                <a:cubicBezTo>
                  <a:pt x="545054" y="482302"/>
                  <a:pt x="469750" y="406998"/>
                  <a:pt x="365760" y="311972"/>
                </a:cubicBezTo>
                <a:cubicBezTo>
                  <a:pt x="261770" y="216946"/>
                  <a:pt x="130885" y="108473"/>
                  <a:pt x="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Полилиния 32"/>
          <p:cNvSpPr/>
          <p:nvPr/>
        </p:nvSpPr>
        <p:spPr>
          <a:xfrm>
            <a:off x="11205167" y="2103792"/>
            <a:ext cx="1344168" cy="677732"/>
          </a:xfrm>
          <a:custGeom>
            <a:avLst/>
            <a:gdLst>
              <a:gd name="connsiteX0" fmla="*/ 0 w 1285539"/>
              <a:gd name="connsiteY0" fmla="*/ 634702 h 634702"/>
              <a:gd name="connsiteX1" fmla="*/ 161365 w 1285539"/>
              <a:gd name="connsiteY1" fmla="*/ 602429 h 634702"/>
              <a:gd name="connsiteX2" fmla="*/ 408790 w 1285539"/>
              <a:gd name="connsiteY2" fmla="*/ 510989 h 634702"/>
              <a:gd name="connsiteX3" fmla="*/ 699247 w 1285539"/>
              <a:gd name="connsiteY3" fmla="*/ 349624 h 634702"/>
              <a:gd name="connsiteX4" fmla="*/ 962809 w 1285539"/>
              <a:gd name="connsiteY4" fmla="*/ 199017 h 634702"/>
              <a:gd name="connsiteX5" fmla="*/ 1285539 w 1285539"/>
              <a:gd name="connsiteY5" fmla="*/ 0 h 634702"/>
              <a:gd name="connsiteX0" fmla="*/ 0 w 1285539"/>
              <a:gd name="connsiteY0" fmla="*/ 634702 h 634702"/>
              <a:gd name="connsiteX1" fmla="*/ 161365 w 1285539"/>
              <a:gd name="connsiteY1" fmla="*/ 602429 h 634702"/>
              <a:gd name="connsiteX2" fmla="*/ 408790 w 1285539"/>
              <a:gd name="connsiteY2" fmla="*/ 494853 h 634702"/>
              <a:gd name="connsiteX3" fmla="*/ 699247 w 1285539"/>
              <a:gd name="connsiteY3" fmla="*/ 349624 h 634702"/>
              <a:gd name="connsiteX4" fmla="*/ 962809 w 1285539"/>
              <a:gd name="connsiteY4" fmla="*/ 199017 h 634702"/>
              <a:gd name="connsiteX5" fmla="*/ 1285539 w 1285539"/>
              <a:gd name="connsiteY5" fmla="*/ 0 h 634702"/>
              <a:gd name="connsiteX0" fmla="*/ 0 w 1285539"/>
              <a:gd name="connsiteY0" fmla="*/ 634702 h 634702"/>
              <a:gd name="connsiteX1" fmla="*/ 161365 w 1285539"/>
              <a:gd name="connsiteY1" fmla="*/ 597051 h 634702"/>
              <a:gd name="connsiteX2" fmla="*/ 408790 w 1285539"/>
              <a:gd name="connsiteY2" fmla="*/ 494853 h 634702"/>
              <a:gd name="connsiteX3" fmla="*/ 699247 w 1285539"/>
              <a:gd name="connsiteY3" fmla="*/ 349624 h 634702"/>
              <a:gd name="connsiteX4" fmla="*/ 962809 w 1285539"/>
              <a:gd name="connsiteY4" fmla="*/ 199017 h 634702"/>
              <a:gd name="connsiteX5" fmla="*/ 1285539 w 1285539"/>
              <a:gd name="connsiteY5" fmla="*/ 0 h 634702"/>
              <a:gd name="connsiteX0" fmla="*/ 0 w 1285539"/>
              <a:gd name="connsiteY0" fmla="*/ 634702 h 634702"/>
              <a:gd name="connsiteX1" fmla="*/ 161365 w 1285539"/>
              <a:gd name="connsiteY1" fmla="*/ 597051 h 634702"/>
              <a:gd name="connsiteX2" fmla="*/ 408790 w 1285539"/>
              <a:gd name="connsiteY2" fmla="*/ 494853 h 634702"/>
              <a:gd name="connsiteX3" fmla="*/ 688489 w 1285539"/>
              <a:gd name="connsiteY3" fmla="*/ 338867 h 634702"/>
              <a:gd name="connsiteX4" fmla="*/ 962809 w 1285539"/>
              <a:gd name="connsiteY4" fmla="*/ 199017 h 634702"/>
              <a:gd name="connsiteX5" fmla="*/ 1285539 w 1285539"/>
              <a:gd name="connsiteY5" fmla="*/ 0 h 634702"/>
              <a:gd name="connsiteX0" fmla="*/ 0 w 1285539"/>
              <a:gd name="connsiteY0" fmla="*/ 634702 h 634702"/>
              <a:gd name="connsiteX1" fmla="*/ 161365 w 1285539"/>
              <a:gd name="connsiteY1" fmla="*/ 597051 h 634702"/>
              <a:gd name="connsiteX2" fmla="*/ 408790 w 1285539"/>
              <a:gd name="connsiteY2" fmla="*/ 494853 h 634702"/>
              <a:gd name="connsiteX3" fmla="*/ 688489 w 1285539"/>
              <a:gd name="connsiteY3" fmla="*/ 338867 h 634702"/>
              <a:gd name="connsiteX4" fmla="*/ 957430 w 1285539"/>
              <a:gd name="connsiteY4" fmla="*/ 188259 h 634702"/>
              <a:gd name="connsiteX5" fmla="*/ 1285539 w 1285539"/>
              <a:gd name="connsiteY5" fmla="*/ 0 h 634702"/>
              <a:gd name="connsiteX0" fmla="*/ 0 w 1280160"/>
              <a:gd name="connsiteY0" fmla="*/ 645459 h 645459"/>
              <a:gd name="connsiteX1" fmla="*/ 161365 w 1280160"/>
              <a:gd name="connsiteY1" fmla="*/ 607808 h 645459"/>
              <a:gd name="connsiteX2" fmla="*/ 408790 w 1280160"/>
              <a:gd name="connsiteY2" fmla="*/ 505610 h 645459"/>
              <a:gd name="connsiteX3" fmla="*/ 688489 w 1280160"/>
              <a:gd name="connsiteY3" fmla="*/ 349624 h 645459"/>
              <a:gd name="connsiteX4" fmla="*/ 957430 w 1280160"/>
              <a:gd name="connsiteY4" fmla="*/ 199016 h 645459"/>
              <a:gd name="connsiteX5" fmla="*/ 1280160 w 1280160"/>
              <a:gd name="connsiteY5" fmla="*/ 0 h 645459"/>
              <a:gd name="connsiteX0" fmla="*/ 0 w 1280160"/>
              <a:gd name="connsiteY0" fmla="*/ 645459 h 645459"/>
              <a:gd name="connsiteX1" fmla="*/ 161365 w 1280160"/>
              <a:gd name="connsiteY1" fmla="*/ 607808 h 645459"/>
              <a:gd name="connsiteX2" fmla="*/ 408790 w 1280160"/>
              <a:gd name="connsiteY2" fmla="*/ 505610 h 645459"/>
              <a:gd name="connsiteX3" fmla="*/ 693868 w 1280160"/>
              <a:gd name="connsiteY3" fmla="*/ 355003 h 645459"/>
              <a:gd name="connsiteX4" fmla="*/ 957430 w 1280160"/>
              <a:gd name="connsiteY4" fmla="*/ 199016 h 645459"/>
              <a:gd name="connsiteX5" fmla="*/ 1280160 w 1280160"/>
              <a:gd name="connsiteY5" fmla="*/ 0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0160" h="645459">
                <a:moveTo>
                  <a:pt x="0" y="645459"/>
                </a:moveTo>
                <a:cubicBezTo>
                  <a:pt x="46616" y="639632"/>
                  <a:pt x="93233" y="631116"/>
                  <a:pt x="161365" y="607808"/>
                </a:cubicBezTo>
                <a:cubicBezTo>
                  <a:pt x="229497" y="584500"/>
                  <a:pt x="320040" y="547744"/>
                  <a:pt x="408790" y="505610"/>
                </a:cubicBezTo>
                <a:cubicBezTo>
                  <a:pt x="497541" y="463476"/>
                  <a:pt x="602428" y="406102"/>
                  <a:pt x="693868" y="355003"/>
                </a:cubicBezTo>
                <a:cubicBezTo>
                  <a:pt x="783515" y="304800"/>
                  <a:pt x="859715" y="258183"/>
                  <a:pt x="957430" y="199016"/>
                </a:cubicBezTo>
                <a:cubicBezTo>
                  <a:pt x="1055145" y="139849"/>
                  <a:pt x="1167652" y="70373"/>
                  <a:pt x="128016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Полилиния 33"/>
          <p:cNvSpPr/>
          <p:nvPr/>
        </p:nvSpPr>
        <p:spPr>
          <a:xfrm>
            <a:off x="11205167" y="2781525"/>
            <a:ext cx="1344168" cy="1592670"/>
          </a:xfrm>
          <a:custGeom>
            <a:avLst/>
            <a:gdLst>
              <a:gd name="connsiteX0" fmla="*/ 0 w 1280160"/>
              <a:gd name="connsiteY0" fmla="*/ 0 h 1516828"/>
              <a:gd name="connsiteX1" fmla="*/ 26894 w 1280160"/>
              <a:gd name="connsiteY1" fmla="*/ 172122 h 1516828"/>
              <a:gd name="connsiteX2" fmla="*/ 80682 w 1280160"/>
              <a:gd name="connsiteY2" fmla="*/ 403411 h 1516828"/>
              <a:gd name="connsiteX3" fmla="*/ 166743 w 1280160"/>
              <a:gd name="connsiteY3" fmla="*/ 693868 h 1516828"/>
              <a:gd name="connsiteX4" fmla="*/ 306593 w 1280160"/>
              <a:gd name="connsiteY4" fmla="*/ 919778 h 1516828"/>
              <a:gd name="connsiteX5" fmla="*/ 500230 w 1280160"/>
              <a:gd name="connsiteY5" fmla="*/ 1081143 h 1516828"/>
              <a:gd name="connsiteX6" fmla="*/ 817581 w 1280160"/>
              <a:gd name="connsiteY6" fmla="*/ 1247887 h 1516828"/>
              <a:gd name="connsiteX7" fmla="*/ 1188720 w 1280160"/>
              <a:gd name="connsiteY7" fmla="*/ 1463040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80682 w 1280160"/>
              <a:gd name="connsiteY2" fmla="*/ 403411 h 1516828"/>
              <a:gd name="connsiteX3" fmla="*/ 166743 w 1280160"/>
              <a:gd name="connsiteY3" fmla="*/ 693868 h 1516828"/>
              <a:gd name="connsiteX4" fmla="*/ 306593 w 1280160"/>
              <a:gd name="connsiteY4" fmla="*/ 919778 h 1516828"/>
              <a:gd name="connsiteX5" fmla="*/ 500230 w 1280160"/>
              <a:gd name="connsiteY5" fmla="*/ 1081143 h 1516828"/>
              <a:gd name="connsiteX6" fmla="*/ 817581 w 1280160"/>
              <a:gd name="connsiteY6" fmla="*/ 1247887 h 1516828"/>
              <a:gd name="connsiteX7" fmla="*/ 1188720 w 1280160"/>
              <a:gd name="connsiteY7" fmla="*/ 1463040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37651 w 1280160"/>
              <a:gd name="connsiteY2" fmla="*/ 419548 h 1516828"/>
              <a:gd name="connsiteX3" fmla="*/ 166743 w 1280160"/>
              <a:gd name="connsiteY3" fmla="*/ 693868 h 1516828"/>
              <a:gd name="connsiteX4" fmla="*/ 306593 w 1280160"/>
              <a:gd name="connsiteY4" fmla="*/ 919778 h 1516828"/>
              <a:gd name="connsiteX5" fmla="*/ 500230 w 1280160"/>
              <a:gd name="connsiteY5" fmla="*/ 1081143 h 1516828"/>
              <a:gd name="connsiteX6" fmla="*/ 817581 w 1280160"/>
              <a:gd name="connsiteY6" fmla="*/ 1247887 h 1516828"/>
              <a:gd name="connsiteX7" fmla="*/ 1188720 w 1280160"/>
              <a:gd name="connsiteY7" fmla="*/ 1463040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37651 w 1280160"/>
              <a:gd name="connsiteY2" fmla="*/ 419548 h 1516828"/>
              <a:gd name="connsiteX3" fmla="*/ 129091 w 1280160"/>
              <a:gd name="connsiteY3" fmla="*/ 699247 h 1516828"/>
              <a:gd name="connsiteX4" fmla="*/ 306593 w 1280160"/>
              <a:gd name="connsiteY4" fmla="*/ 919778 h 1516828"/>
              <a:gd name="connsiteX5" fmla="*/ 500230 w 1280160"/>
              <a:gd name="connsiteY5" fmla="*/ 1081143 h 1516828"/>
              <a:gd name="connsiteX6" fmla="*/ 817581 w 1280160"/>
              <a:gd name="connsiteY6" fmla="*/ 1247887 h 1516828"/>
              <a:gd name="connsiteX7" fmla="*/ 1188720 w 1280160"/>
              <a:gd name="connsiteY7" fmla="*/ 1463040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37651 w 1280160"/>
              <a:gd name="connsiteY2" fmla="*/ 419548 h 1516828"/>
              <a:gd name="connsiteX3" fmla="*/ 129091 w 1280160"/>
              <a:gd name="connsiteY3" fmla="*/ 699247 h 1516828"/>
              <a:gd name="connsiteX4" fmla="*/ 306593 w 1280160"/>
              <a:gd name="connsiteY4" fmla="*/ 919778 h 1516828"/>
              <a:gd name="connsiteX5" fmla="*/ 527125 w 1280160"/>
              <a:gd name="connsiteY5" fmla="*/ 1081143 h 1516828"/>
              <a:gd name="connsiteX6" fmla="*/ 817581 w 1280160"/>
              <a:gd name="connsiteY6" fmla="*/ 1247887 h 1516828"/>
              <a:gd name="connsiteX7" fmla="*/ 1188720 w 1280160"/>
              <a:gd name="connsiteY7" fmla="*/ 1463040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37651 w 1280160"/>
              <a:gd name="connsiteY2" fmla="*/ 419548 h 1516828"/>
              <a:gd name="connsiteX3" fmla="*/ 129091 w 1280160"/>
              <a:gd name="connsiteY3" fmla="*/ 699247 h 1516828"/>
              <a:gd name="connsiteX4" fmla="*/ 306593 w 1280160"/>
              <a:gd name="connsiteY4" fmla="*/ 919778 h 1516828"/>
              <a:gd name="connsiteX5" fmla="*/ 527125 w 1280160"/>
              <a:gd name="connsiteY5" fmla="*/ 1081143 h 1516828"/>
              <a:gd name="connsiteX6" fmla="*/ 817581 w 1280160"/>
              <a:gd name="connsiteY6" fmla="*/ 1247887 h 1516828"/>
              <a:gd name="connsiteX7" fmla="*/ 1086522 w 1280160"/>
              <a:gd name="connsiteY7" fmla="*/ 1398494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37651 w 1280160"/>
              <a:gd name="connsiteY2" fmla="*/ 419548 h 1516828"/>
              <a:gd name="connsiteX3" fmla="*/ 129091 w 1280160"/>
              <a:gd name="connsiteY3" fmla="*/ 699247 h 1516828"/>
              <a:gd name="connsiteX4" fmla="*/ 306593 w 1280160"/>
              <a:gd name="connsiteY4" fmla="*/ 919778 h 1516828"/>
              <a:gd name="connsiteX5" fmla="*/ 527125 w 1280160"/>
              <a:gd name="connsiteY5" fmla="*/ 1081143 h 1516828"/>
              <a:gd name="connsiteX6" fmla="*/ 817581 w 1280160"/>
              <a:gd name="connsiteY6" fmla="*/ 1247887 h 1516828"/>
              <a:gd name="connsiteX7" fmla="*/ 1081143 w 1280160"/>
              <a:gd name="connsiteY7" fmla="*/ 1398494 h 1516828"/>
              <a:gd name="connsiteX8" fmla="*/ 1280160 w 1280160"/>
              <a:gd name="connsiteY8" fmla="*/ 1516828 h 151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0160" h="1516828">
                <a:moveTo>
                  <a:pt x="0" y="0"/>
                </a:moveTo>
                <a:cubicBezTo>
                  <a:pt x="6723" y="52443"/>
                  <a:pt x="4482" y="118333"/>
                  <a:pt x="10757" y="188258"/>
                </a:cubicBezTo>
                <a:cubicBezTo>
                  <a:pt x="17032" y="258183"/>
                  <a:pt x="17929" y="334383"/>
                  <a:pt x="37651" y="419548"/>
                </a:cubicBezTo>
                <a:cubicBezTo>
                  <a:pt x="57373" y="504713"/>
                  <a:pt x="84267" y="615875"/>
                  <a:pt x="129091" y="699247"/>
                </a:cubicBezTo>
                <a:cubicBezTo>
                  <a:pt x="173915" y="782619"/>
                  <a:pt x="240254" y="856129"/>
                  <a:pt x="306593" y="919778"/>
                </a:cubicBezTo>
                <a:cubicBezTo>
                  <a:pt x="372932" y="983427"/>
                  <a:pt x="441960" y="1026458"/>
                  <a:pt x="527125" y="1081143"/>
                </a:cubicBezTo>
                <a:cubicBezTo>
                  <a:pt x="612290" y="1135828"/>
                  <a:pt x="725245" y="1194995"/>
                  <a:pt x="817581" y="1247887"/>
                </a:cubicBezTo>
                <a:lnTo>
                  <a:pt x="1081143" y="1398494"/>
                </a:lnTo>
                <a:lnTo>
                  <a:pt x="1280160" y="1516828"/>
                </a:ln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5" name="Полилиния 34"/>
          <p:cNvSpPr/>
          <p:nvPr/>
        </p:nvSpPr>
        <p:spPr>
          <a:xfrm>
            <a:off x="9877942" y="3696463"/>
            <a:ext cx="1332873" cy="660788"/>
          </a:xfrm>
          <a:custGeom>
            <a:avLst/>
            <a:gdLst>
              <a:gd name="connsiteX0" fmla="*/ 1269403 w 1269403"/>
              <a:gd name="connsiteY0" fmla="*/ 0 h 629322"/>
              <a:gd name="connsiteX1" fmla="*/ 1108038 w 1269403"/>
              <a:gd name="connsiteY1" fmla="*/ 48409 h 629322"/>
              <a:gd name="connsiteX2" fmla="*/ 887506 w 1269403"/>
              <a:gd name="connsiteY2" fmla="*/ 150607 h 629322"/>
              <a:gd name="connsiteX3" fmla="*/ 634702 w 1269403"/>
              <a:gd name="connsiteY3" fmla="*/ 274320 h 629322"/>
              <a:gd name="connsiteX4" fmla="*/ 236669 w 1269403"/>
              <a:gd name="connsiteY4" fmla="*/ 494852 h 629322"/>
              <a:gd name="connsiteX5" fmla="*/ 0 w 1269403"/>
              <a:gd name="connsiteY5" fmla="*/ 629322 h 62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9403" h="629322">
                <a:moveTo>
                  <a:pt x="1269403" y="0"/>
                </a:moveTo>
                <a:cubicBezTo>
                  <a:pt x="1220545" y="11654"/>
                  <a:pt x="1171687" y="23308"/>
                  <a:pt x="1108038" y="48409"/>
                </a:cubicBezTo>
                <a:cubicBezTo>
                  <a:pt x="1044389" y="73510"/>
                  <a:pt x="966395" y="112955"/>
                  <a:pt x="887506" y="150607"/>
                </a:cubicBezTo>
                <a:cubicBezTo>
                  <a:pt x="808617" y="188259"/>
                  <a:pt x="743175" y="216946"/>
                  <a:pt x="634702" y="274320"/>
                </a:cubicBezTo>
                <a:cubicBezTo>
                  <a:pt x="526229" y="331694"/>
                  <a:pt x="236669" y="494852"/>
                  <a:pt x="236669" y="494852"/>
                </a:cubicBezTo>
                <a:lnTo>
                  <a:pt x="0" y="629322"/>
                </a:ln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6" name="Полилиния 35"/>
          <p:cNvSpPr/>
          <p:nvPr/>
        </p:nvSpPr>
        <p:spPr>
          <a:xfrm rot="10800000">
            <a:off x="9860998" y="2095994"/>
            <a:ext cx="1344168" cy="1592670"/>
          </a:xfrm>
          <a:custGeom>
            <a:avLst/>
            <a:gdLst>
              <a:gd name="connsiteX0" fmla="*/ 0 w 1280160"/>
              <a:gd name="connsiteY0" fmla="*/ 0 h 1516828"/>
              <a:gd name="connsiteX1" fmla="*/ 26894 w 1280160"/>
              <a:gd name="connsiteY1" fmla="*/ 172122 h 1516828"/>
              <a:gd name="connsiteX2" fmla="*/ 80682 w 1280160"/>
              <a:gd name="connsiteY2" fmla="*/ 403411 h 1516828"/>
              <a:gd name="connsiteX3" fmla="*/ 166743 w 1280160"/>
              <a:gd name="connsiteY3" fmla="*/ 693868 h 1516828"/>
              <a:gd name="connsiteX4" fmla="*/ 306593 w 1280160"/>
              <a:gd name="connsiteY4" fmla="*/ 919778 h 1516828"/>
              <a:gd name="connsiteX5" fmla="*/ 500230 w 1280160"/>
              <a:gd name="connsiteY5" fmla="*/ 1081143 h 1516828"/>
              <a:gd name="connsiteX6" fmla="*/ 817581 w 1280160"/>
              <a:gd name="connsiteY6" fmla="*/ 1247887 h 1516828"/>
              <a:gd name="connsiteX7" fmla="*/ 1188720 w 1280160"/>
              <a:gd name="connsiteY7" fmla="*/ 1463040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80682 w 1280160"/>
              <a:gd name="connsiteY2" fmla="*/ 403411 h 1516828"/>
              <a:gd name="connsiteX3" fmla="*/ 166743 w 1280160"/>
              <a:gd name="connsiteY3" fmla="*/ 693868 h 1516828"/>
              <a:gd name="connsiteX4" fmla="*/ 306593 w 1280160"/>
              <a:gd name="connsiteY4" fmla="*/ 919778 h 1516828"/>
              <a:gd name="connsiteX5" fmla="*/ 500230 w 1280160"/>
              <a:gd name="connsiteY5" fmla="*/ 1081143 h 1516828"/>
              <a:gd name="connsiteX6" fmla="*/ 817581 w 1280160"/>
              <a:gd name="connsiteY6" fmla="*/ 1247887 h 1516828"/>
              <a:gd name="connsiteX7" fmla="*/ 1188720 w 1280160"/>
              <a:gd name="connsiteY7" fmla="*/ 1463040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37651 w 1280160"/>
              <a:gd name="connsiteY2" fmla="*/ 419548 h 1516828"/>
              <a:gd name="connsiteX3" fmla="*/ 166743 w 1280160"/>
              <a:gd name="connsiteY3" fmla="*/ 693868 h 1516828"/>
              <a:gd name="connsiteX4" fmla="*/ 306593 w 1280160"/>
              <a:gd name="connsiteY4" fmla="*/ 919778 h 1516828"/>
              <a:gd name="connsiteX5" fmla="*/ 500230 w 1280160"/>
              <a:gd name="connsiteY5" fmla="*/ 1081143 h 1516828"/>
              <a:gd name="connsiteX6" fmla="*/ 817581 w 1280160"/>
              <a:gd name="connsiteY6" fmla="*/ 1247887 h 1516828"/>
              <a:gd name="connsiteX7" fmla="*/ 1188720 w 1280160"/>
              <a:gd name="connsiteY7" fmla="*/ 1463040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37651 w 1280160"/>
              <a:gd name="connsiteY2" fmla="*/ 419548 h 1516828"/>
              <a:gd name="connsiteX3" fmla="*/ 129091 w 1280160"/>
              <a:gd name="connsiteY3" fmla="*/ 699247 h 1516828"/>
              <a:gd name="connsiteX4" fmla="*/ 306593 w 1280160"/>
              <a:gd name="connsiteY4" fmla="*/ 919778 h 1516828"/>
              <a:gd name="connsiteX5" fmla="*/ 500230 w 1280160"/>
              <a:gd name="connsiteY5" fmla="*/ 1081143 h 1516828"/>
              <a:gd name="connsiteX6" fmla="*/ 817581 w 1280160"/>
              <a:gd name="connsiteY6" fmla="*/ 1247887 h 1516828"/>
              <a:gd name="connsiteX7" fmla="*/ 1188720 w 1280160"/>
              <a:gd name="connsiteY7" fmla="*/ 1463040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37651 w 1280160"/>
              <a:gd name="connsiteY2" fmla="*/ 419548 h 1516828"/>
              <a:gd name="connsiteX3" fmla="*/ 129091 w 1280160"/>
              <a:gd name="connsiteY3" fmla="*/ 699247 h 1516828"/>
              <a:gd name="connsiteX4" fmla="*/ 306593 w 1280160"/>
              <a:gd name="connsiteY4" fmla="*/ 919778 h 1516828"/>
              <a:gd name="connsiteX5" fmla="*/ 527125 w 1280160"/>
              <a:gd name="connsiteY5" fmla="*/ 1081143 h 1516828"/>
              <a:gd name="connsiteX6" fmla="*/ 817581 w 1280160"/>
              <a:gd name="connsiteY6" fmla="*/ 1247887 h 1516828"/>
              <a:gd name="connsiteX7" fmla="*/ 1188720 w 1280160"/>
              <a:gd name="connsiteY7" fmla="*/ 1463040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37651 w 1280160"/>
              <a:gd name="connsiteY2" fmla="*/ 419548 h 1516828"/>
              <a:gd name="connsiteX3" fmla="*/ 129091 w 1280160"/>
              <a:gd name="connsiteY3" fmla="*/ 699247 h 1516828"/>
              <a:gd name="connsiteX4" fmla="*/ 306593 w 1280160"/>
              <a:gd name="connsiteY4" fmla="*/ 919778 h 1516828"/>
              <a:gd name="connsiteX5" fmla="*/ 527125 w 1280160"/>
              <a:gd name="connsiteY5" fmla="*/ 1081143 h 1516828"/>
              <a:gd name="connsiteX6" fmla="*/ 817581 w 1280160"/>
              <a:gd name="connsiteY6" fmla="*/ 1247887 h 1516828"/>
              <a:gd name="connsiteX7" fmla="*/ 1086522 w 1280160"/>
              <a:gd name="connsiteY7" fmla="*/ 1398494 h 1516828"/>
              <a:gd name="connsiteX8" fmla="*/ 1280160 w 1280160"/>
              <a:gd name="connsiteY8" fmla="*/ 1516828 h 1516828"/>
              <a:gd name="connsiteX0" fmla="*/ 0 w 1280160"/>
              <a:gd name="connsiteY0" fmla="*/ 0 h 1516828"/>
              <a:gd name="connsiteX1" fmla="*/ 10757 w 1280160"/>
              <a:gd name="connsiteY1" fmla="*/ 188258 h 1516828"/>
              <a:gd name="connsiteX2" fmla="*/ 37651 w 1280160"/>
              <a:gd name="connsiteY2" fmla="*/ 419548 h 1516828"/>
              <a:gd name="connsiteX3" fmla="*/ 129091 w 1280160"/>
              <a:gd name="connsiteY3" fmla="*/ 699247 h 1516828"/>
              <a:gd name="connsiteX4" fmla="*/ 306593 w 1280160"/>
              <a:gd name="connsiteY4" fmla="*/ 919778 h 1516828"/>
              <a:gd name="connsiteX5" fmla="*/ 527125 w 1280160"/>
              <a:gd name="connsiteY5" fmla="*/ 1081143 h 1516828"/>
              <a:gd name="connsiteX6" fmla="*/ 817581 w 1280160"/>
              <a:gd name="connsiteY6" fmla="*/ 1247887 h 1516828"/>
              <a:gd name="connsiteX7" fmla="*/ 1081143 w 1280160"/>
              <a:gd name="connsiteY7" fmla="*/ 1398494 h 1516828"/>
              <a:gd name="connsiteX8" fmla="*/ 1280160 w 1280160"/>
              <a:gd name="connsiteY8" fmla="*/ 1516828 h 151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0160" h="1516828">
                <a:moveTo>
                  <a:pt x="0" y="0"/>
                </a:moveTo>
                <a:cubicBezTo>
                  <a:pt x="6723" y="52443"/>
                  <a:pt x="4482" y="118333"/>
                  <a:pt x="10757" y="188258"/>
                </a:cubicBezTo>
                <a:cubicBezTo>
                  <a:pt x="17032" y="258183"/>
                  <a:pt x="17929" y="334383"/>
                  <a:pt x="37651" y="419548"/>
                </a:cubicBezTo>
                <a:cubicBezTo>
                  <a:pt x="57373" y="504713"/>
                  <a:pt x="84267" y="615875"/>
                  <a:pt x="129091" y="699247"/>
                </a:cubicBezTo>
                <a:cubicBezTo>
                  <a:pt x="173915" y="782619"/>
                  <a:pt x="240254" y="856129"/>
                  <a:pt x="306593" y="919778"/>
                </a:cubicBezTo>
                <a:cubicBezTo>
                  <a:pt x="372932" y="983427"/>
                  <a:pt x="441960" y="1026458"/>
                  <a:pt x="527125" y="1081143"/>
                </a:cubicBezTo>
                <a:cubicBezTo>
                  <a:pt x="612290" y="1135828"/>
                  <a:pt x="725245" y="1194995"/>
                  <a:pt x="817581" y="1247887"/>
                </a:cubicBezTo>
                <a:lnTo>
                  <a:pt x="1081143" y="1398494"/>
                </a:lnTo>
                <a:lnTo>
                  <a:pt x="1280160" y="1516828"/>
                </a:ln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" name="Полилиния 39"/>
          <p:cNvSpPr/>
          <p:nvPr/>
        </p:nvSpPr>
        <p:spPr>
          <a:xfrm>
            <a:off x="1360171" y="5100638"/>
            <a:ext cx="1553528" cy="913448"/>
          </a:xfrm>
          <a:custGeom>
            <a:avLst/>
            <a:gdLst>
              <a:gd name="connsiteX0" fmla="*/ 0 w 1479550"/>
              <a:gd name="connsiteY0" fmla="*/ 869950 h 869950"/>
              <a:gd name="connsiteX1" fmla="*/ 203200 w 1479550"/>
              <a:gd name="connsiteY1" fmla="*/ 800100 h 869950"/>
              <a:gd name="connsiteX2" fmla="*/ 552450 w 1479550"/>
              <a:gd name="connsiteY2" fmla="*/ 615950 h 869950"/>
              <a:gd name="connsiteX3" fmla="*/ 939800 w 1479550"/>
              <a:gd name="connsiteY3" fmla="*/ 381000 h 869950"/>
              <a:gd name="connsiteX4" fmla="*/ 1250950 w 1479550"/>
              <a:gd name="connsiteY4" fmla="*/ 165100 h 869950"/>
              <a:gd name="connsiteX5" fmla="*/ 1479550 w 1479550"/>
              <a:gd name="connsiteY5" fmla="*/ 0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9550" h="869950">
                <a:moveTo>
                  <a:pt x="0" y="869950"/>
                </a:moveTo>
                <a:cubicBezTo>
                  <a:pt x="55562" y="856191"/>
                  <a:pt x="111125" y="842433"/>
                  <a:pt x="203200" y="800100"/>
                </a:cubicBezTo>
                <a:cubicBezTo>
                  <a:pt x="295275" y="757767"/>
                  <a:pt x="429683" y="685800"/>
                  <a:pt x="552450" y="615950"/>
                </a:cubicBezTo>
                <a:cubicBezTo>
                  <a:pt x="675217" y="546100"/>
                  <a:pt x="823383" y="456142"/>
                  <a:pt x="939800" y="381000"/>
                </a:cubicBezTo>
                <a:cubicBezTo>
                  <a:pt x="1056217" y="305858"/>
                  <a:pt x="1160992" y="228600"/>
                  <a:pt x="1250950" y="165100"/>
                </a:cubicBezTo>
                <a:cubicBezTo>
                  <a:pt x="1340908" y="101600"/>
                  <a:pt x="1410229" y="50800"/>
                  <a:pt x="147955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" name="Полилиния 40"/>
          <p:cNvSpPr/>
          <p:nvPr/>
        </p:nvSpPr>
        <p:spPr>
          <a:xfrm>
            <a:off x="233364" y="6860859"/>
            <a:ext cx="1560195" cy="906780"/>
          </a:xfrm>
          <a:custGeom>
            <a:avLst/>
            <a:gdLst>
              <a:gd name="connsiteX0" fmla="*/ 1485900 w 1485900"/>
              <a:gd name="connsiteY0" fmla="*/ 0 h 863600"/>
              <a:gd name="connsiteX1" fmla="*/ 1301750 w 1485900"/>
              <a:gd name="connsiteY1" fmla="*/ 57150 h 863600"/>
              <a:gd name="connsiteX2" fmla="*/ 1098550 w 1485900"/>
              <a:gd name="connsiteY2" fmla="*/ 158750 h 863600"/>
              <a:gd name="connsiteX3" fmla="*/ 800100 w 1485900"/>
              <a:gd name="connsiteY3" fmla="*/ 323850 h 863600"/>
              <a:gd name="connsiteX4" fmla="*/ 457200 w 1485900"/>
              <a:gd name="connsiteY4" fmla="*/ 546100 h 863600"/>
              <a:gd name="connsiteX5" fmla="*/ 0 w 1485900"/>
              <a:gd name="connsiteY5" fmla="*/ 86360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5900" h="863600">
                <a:moveTo>
                  <a:pt x="1485900" y="0"/>
                </a:moveTo>
                <a:cubicBezTo>
                  <a:pt x="1426104" y="15346"/>
                  <a:pt x="1366308" y="30692"/>
                  <a:pt x="1301750" y="57150"/>
                </a:cubicBezTo>
                <a:cubicBezTo>
                  <a:pt x="1237192" y="83608"/>
                  <a:pt x="1182158" y="114300"/>
                  <a:pt x="1098550" y="158750"/>
                </a:cubicBezTo>
                <a:cubicBezTo>
                  <a:pt x="1014942" y="203200"/>
                  <a:pt x="906992" y="259292"/>
                  <a:pt x="800100" y="323850"/>
                </a:cubicBezTo>
                <a:cubicBezTo>
                  <a:pt x="693208" y="388408"/>
                  <a:pt x="590550" y="456142"/>
                  <a:pt x="457200" y="546100"/>
                </a:cubicBezTo>
                <a:cubicBezTo>
                  <a:pt x="323850" y="636058"/>
                  <a:pt x="161925" y="749829"/>
                  <a:pt x="0" y="86360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3" name="Полилиния 42"/>
          <p:cNvSpPr/>
          <p:nvPr/>
        </p:nvSpPr>
        <p:spPr>
          <a:xfrm rot="10800000">
            <a:off x="240031" y="5192612"/>
            <a:ext cx="1553528" cy="1673543"/>
          </a:xfrm>
          <a:custGeom>
            <a:avLst/>
            <a:gdLst>
              <a:gd name="connsiteX0" fmla="*/ 0 w 1479550"/>
              <a:gd name="connsiteY0" fmla="*/ 0 h 1593850"/>
              <a:gd name="connsiteX1" fmla="*/ 69850 w 1479550"/>
              <a:gd name="connsiteY1" fmla="*/ 158750 h 1593850"/>
              <a:gd name="connsiteX2" fmla="*/ 215900 w 1479550"/>
              <a:gd name="connsiteY2" fmla="*/ 419100 h 1593850"/>
              <a:gd name="connsiteX3" fmla="*/ 374650 w 1479550"/>
              <a:gd name="connsiteY3" fmla="*/ 647700 h 1593850"/>
              <a:gd name="connsiteX4" fmla="*/ 628650 w 1479550"/>
              <a:gd name="connsiteY4" fmla="*/ 92075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69850 w 1479550"/>
              <a:gd name="connsiteY1" fmla="*/ 158750 h 1593850"/>
              <a:gd name="connsiteX2" fmla="*/ 234950 w 1479550"/>
              <a:gd name="connsiteY2" fmla="*/ 406400 h 1593850"/>
              <a:gd name="connsiteX3" fmla="*/ 374650 w 1479550"/>
              <a:gd name="connsiteY3" fmla="*/ 647700 h 1593850"/>
              <a:gd name="connsiteX4" fmla="*/ 628650 w 1479550"/>
              <a:gd name="connsiteY4" fmla="*/ 92075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88900 w 1479550"/>
              <a:gd name="connsiteY1" fmla="*/ 152400 h 1593850"/>
              <a:gd name="connsiteX2" fmla="*/ 234950 w 1479550"/>
              <a:gd name="connsiteY2" fmla="*/ 406400 h 1593850"/>
              <a:gd name="connsiteX3" fmla="*/ 374650 w 1479550"/>
              <a:gd name="connsiteY3" fmla="*/ 647700 h 1593850"/>
              <a:gd name="connsiteX4" fmla="*/ 628650 w 1479550"/>
              <a:gd name="connsiteY4" fmla="*/ 92075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88900 w 1479550"/>
              <a:gd name="connsiteY1" fmla="*/ 152400 h 1593850"/>
              <a:gd name="connsiteX2" fmla="*/ 234950 w 1479550"/>
              <a:gd name="connsiteY2" fmla="*/ 406400 h 1593850"/>
              <a:gd name="connsiteX3" fmla="*/ 393700 w 1479550"/>
              <a:gd name="connsiteY3" fmla="*/ 635000 h 1593850"/>
              <a:gd name="connsiteX4" fmla="*/ 628650 w 1479550"/>
              <a:gd name="connsiteY4" fmla="*/ 92075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88900 w 1479550"/>
              <a:gd name="connsiteY1" fmla="*/ 152400 h 1593850"/>
              <a:gd name="connsiteX2" fmla="*/ 234950 w 1479550"/>
              <a:gd name="connsiteY2" fmla="*/ 406400 h 1593850"/>
              <a:gd name="connsiteX3" fmla="*/ 393700 w 1479550"/>
              <a:gd name="connsiteY3" fmla="*/ 635000 h 1593850"/>
              <a:gd name="connsiteX4" fmla="*/ 641350 w 1479550"/>
              <a:gd name="connsiteY4" fmla="*/ 91440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88900 w 1479550"/>
              <a:gd name="connsiteY1" fmla="*/ 152400 h 1593850"/>
              <a:gd name="connsiteX2" fmla="*/ 234950 w 1479550"/>
              <a:gd name="connsiteY2" fmla="*/ 406400 h 1593850"/>
              <a:gd name="connsiteX3" fmla="*/ 400050 w 1479550"/>
              <a:gd name="connsiteY3" fmla="*/ 635000 h 1593850"/>
              <a:gd name="connsiteX4" fmla="*/ 641350 w 1479550"/>
              <a:gd name="connsiteY4" fmla="*/ 91440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76200 w 1479550"/>
              <a:gd name="connsiteY1" fmla="*/ 158750 h 1593850"/>
              <a:gd name="connsiteX2" fmla="*/ 234950 w 1479550"/>
              <a:gd name="connsiteY2" fmla="*/ 406400 h 1593850"/>
              <a:gd name="connsiteX3" fmla="*/ 400050 w 1479550"/>
              <a:gd name="connsiteY3" fmla="*/ 635000 h 1593850"/>
              <a:gd name="connsiteX4" fmla="*/ 641350 w 1479550"/>
              <a:gd name="connsiteY4" fmla="*/ 91440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9550" h="1593850">
                <a:moveTo>
                  <a:pt x="0" y="0"/>
                </a:moveTo>
                <a:cubicBezTo>
                  <a:pt x="16933" y="44450"/>
                  <a:pt x="37042" y="91017"/>
                  <a:pt x="76200" y="158750"/>
                </a:cubicBezTo>
                <a:cubicBezTo>
                  <a:pt x="124883" y="243417"/>
                  <a:pt x="180975" y="327025"/>
                  <a:pt x="234950" y="406400"/>
                </a:cubicBezTo>
                <a:cubicBezTo>
                  <a:pt x="288925" y="485775"/>
                  <a:pt x="332317" y="550333"/>
                  <a:pt x="400050" y="635000"/>
                </a:cubicBezTo>
                <a:cubicBezTo>
                  <a:pt x="467783" y="719667"/>
                  <a:pt x="546100" y="821267"/>
                  <a:pt x="641350" y="914400"/>
                </a:cubicBezTo>
                <a:cubicBezTo>
                  <a:pt x="736600" y="1007533"/>
                  <a:pt x="854075" y="1096433"/>
                  <a:pt x="971550" y="1193800"/>
                </a:cubicBezTo>
                <a:cubicBezTo>
                  <a:pt x="1089025" y="1291167"/>
                  <a:pt x="1221317" y="1397000"/>
                  <a:pt x="1346200" y="1498600"/>
                </a:cubicBezTo>
                <a:cubicBezTo>
                  <a:pt x="1430867" y="1565275"/>
                  <a:pt x="1455208" y="1579562"/>
                  <a:pt x="1479550" y="159385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" name="Полилиния 43"/>
          <p:cNvSpPr/>
          <p:nvPr/>
        </p:nvSpPr>
        <p:spPr>
          <a:xfrm>
            <a:off x="1355072" y="6005642"/>
            <a:ext cx="1553528" cy="1673543"/>
          </a:xfrm>
          <a:custGeom>
            <a:avLst/>
            <a:gdLst>
              <a:gd name="connsiteX0" fmla="*/ 0 w 1479550"/>
              <a:gd name="connsiteY0" fmla="*/ 0 h 1593850"/>
              <a:gd name="connsiteX1" fmla="*/ 69850 w 1479550"/>
              <a:gd name="connsiteY1" fmla="*/ 158750 h 1593850"/>
              <a:gd name="connsiteX2" fmla="*/ 215900 w 1479550"/>
              <a:gd name="connsiteY2" fmla="*/ 419100 h 1593850"/>
              <a:gd name="connsiteX3" fmla="*/ 374650 w 1479550"/>
              <a:gd name="connsiteY3" fmla="*/ 647700 h 1593850"/>
              <a:gd name="connsiteX4" fmla="*/ 628650 w 1479550"/>
              <a:gd name="connsiteY4" fmla="*/ 92075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69850 w 1479550"/>
              <a:gd name="connsiteY1" fmla="*/ 158750 h 1593850"/>
              <a:gd name="connsiteX2" fmla="*/ 234950 w 1479550"/>
              <a:gd name="connsiteY2" fmla="*/ 406400 h 1593850"/>
              <a:gd name="connsiteX3" fmla="*/ 374650 w 1479550"/>
              <a:gd name="connsiteY3" fmla="*/ 647700 h 1593850"/>
              <a:gd name="connsiteX4" fmla="*/ 628650 w 1479550"/>
              <a:gd name="connsiteY4" fmla="*/ 92075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88900 w 1479550"/>
              <a:gd name="connsiteY1" fmla="*/ 152400 h 1593850"/>
              <a:gd name="connsiteX2" fmla="*/ 234950 w 1479550"/>
              <a:gd name="connsiteY2" fmla="*/ 406400 h 1593850"/>
              <a:gd name="connsiteX3" fmla="*/ 374650 w 1479550"/>
              <a:gd name="connsiteY3" fmla="*/ 647700 h 1593850"/>
              <a:gd name="connsiteX4" fmla="*/ 628650 w 1479550"/>
              <a:gd name="connsiteY4" fmla="*/ 92075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88900 w 1479550"/>
              <a:gd name="connsiteY1" fmla="*/ 152400 h 1593850"/>
              <a:gd name="connsiteX2" fmla="*/ 234950 w 1479550"/>
              <a:gd name="connsiteY2" fmla="*/ 406400 h 1593850"/>
              <a:gd name="connsiteX3" fmla="*/ 393700 w 1479550"/>
              <a:gd name="connsiteY3" fmla="*/ 635000 h 1593850"/>
              <a:gd name="connsiteX4" fmla="*/ 628650 w 1479550"/>
              <a:gd name="connsiteY4" fmla="*/ 92075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88900 w 1479550"/>
              <a:gd name="connsiteY1" fmla="*/ 152400 h 1593850"/>
              <a:gd name="connsiteX2" fmla="*/ 234950 w 1479550"/>
              <a:gd name="connsiteY2" fmla="*/ 406400 h 1593850"/>
              <a:gd name="connsiteX3" fmla="*/ 393700 w 1479550"/>
              <a:gd name="connsiteY3" fmla="*/ 635000 h 1593850"/>
              <a:gd name="connsiteX4" fmla="*/ 641350 w 1479550"/>
              <a:gd name="connsiteY4" fmla="*/ 91440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88900 w 1479550"/>
              <a:gd name="connsiteY1" fmla="*/ 152400 h 1593850"/>
              <a:gd name="connsiteX2" fmla="*/ 234950 w 1479550"/>
              <a:gd name="connsiteY2" fmla="*/ 406400 h 1593850"/>
              <a:gd name="connsiteX3" fmla="*/ 400050 w 1479550"/>
              <a:gd name="connsiteY3" fmla="*/ 635000 h 1593850"/>
              <a:gd name="connsiteX4" fmla="*/ 641350 w 1479550"/>
              <a:gd name="connsiteY4" fmla="*/ 91440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  <a:gd name="connsiteX0" fmla="*/ 0 w 1479550"/>
              <a:gd name="connsiteY0" fmla="*/ 0 h 1593850"/>
              <a:gd name="connsiteX1" fmla="*/ 76200 w 1479550"/>
              <a:gd name="connsiteY1" fmla="*/ 158750 h 1593850"/>
              <a:gd name="connsiteX2" fmla="*/ 234950 w 1479550"/>
              <a:gd name="connsiteY2" fmla="*/ 406400 h 1593850"/>
              <a:gd name="connsiteX3" fmla="*/ 400050 w 1479550"/>
              <a:gd name="connsiteY3" fmla="*/ 635000 h 1593850"/>
              <a:gd name="connsiteX4" fmla="*/ 641350 w 1479550"/>
              <a:gd name="connsiteY4" fmla="*/ 914400 h 1593850"/>
              <a:gd name="connsiteX5" fmla="*/ 971550 w 1479550"/>
              <a:gd name="connsiteY5" fmla="*/ 1193800 h 1593850"/>
              <a:gd name="connsiteX6" fmla="*/ 1346200 w 1479550"/>
              <a:gd name="connsiteY6" fmla="*/ 1498600 h 1593850"/>
              <a:gd name="connsiteX7" fmla="*/ 1479550 w 1479550"/>
              <a:gd name="connsiteY7" fmla="*/ 1593850 h 15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9550" h="1593850">
                <a:moveTo>
                  <a:pt x="0" y="0"/>
                </a:moveTo>
                <a:cubicBezTo>
                  <a:pt x="16933" y="44450"/>
                  <a:pt x="37042" y="91017"/>
                  <a:pt x="76200" y="158750"/>
                </a:cubicBezTo>
                <a:cubicBezTo>
                  <a:pt x="124883" y="243417"/>
                  <a:pt x="180975" y="327025"/>
                  <a:pt x="234950" y="406400"/>
                </a:cubicBezTo>
                <a:cubicBezTo>
                  <a:pt x="288925" y="485775"/>
                  <a:pt x="332317" y="550333"/>
                  <a:pt x="400050" y="635000"/>
                </a:cubicBezTo>
                <a:cubicBezTo>
                  <a:pt x="467783" y="719667"/>
                  <a:pt x="546100" y="821267"/>
                  <a:pt x="641350" y="914400"/>
                </a:cubicBezTo>
                <a:cubicBezTo>
                  <a:pt x="736600" y="1007533"/>
                  <a:pt x="854075" y="1096433"/>
                  <a:pt x="971550" y="1193800"/>
                </a:cubicBezTo>
                <a:cubicBezTo>
                  <a:pt x="1089025" y="1291167"/>
                  <a:pt x="1221317" y="1397000"/>
                  <a:pt x="1346200" y="1498600"/>
                </a:cubicBezTo>
                <a:cubicBezTo>
                  <a:pt x="1430867" y="1565275"/>
                  <a:pt x="1455208" y="1579562"/>
                  <a:pt x="1479550" y="159385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5" name="Полилиния 44"/>
          <p:cNvSpPr/>
          <p:nvPr/>
        </p:nvSpPr>
        <p:spPr>
          <a:xfrm>
            <a:off x="4447224" y="5073968"/>
            <a:ext cx="1553528" cy="1006793"/>
          </a:xfrm>
          <a:custGeom>
            <a:avLst/>
            <a:gdLst>
              <a:gd name="connsiteX0" fmla="*/ 0 w 1479550"/>
              <a:gd name="connsiteY0" fmla="*/ 958850 h 958850"/>
              <a:gd name="connsiteX1" fmla="*/ 266700 w 1479550"/>
              <a:gd name="connsiteY1" fmla="*/ 876300 h 958850"/>
              <a:gd name="connsiteX2" fmla="*/ 565150 w 1479550"/>
              <a:gd name="connsiteY2" fmla="*/ 736600 h 958850"/>
              <a:gd name="connsiteX3" fmla="*/ 920750 w 1479550"/>
              <a:gd name="connsiteY3" fmla="*/ 488950 h 958850"/>
              <a:gd name="connsiteX4" fmla="*/ 1365250 w 1479550"/>
              <a:gd name="connsiteY4" fmla="*/ 107950 h 958850"/>
              <a:gd name="connsiteX5" fmla="*/ 1479550 w 1479550"/>
              <a:gd name="connsiteY5" fmla="*/ 0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9550" h="958850">
                <a:moveTo>
                  <a:pt x="0" y="958850"/>
                </a:moveTo>
                <a:cubicBezTo>
                  <a:pt x="86254" y="936096"/>
                  <a:pt x="172508" y="913342"/>
                  <a:pt x="266700" y="876300"/>
                </a:cubicBezTo>
                <a:cubicBezTo>
                  <a:pt x="360892" y="839258"/>
                  <a:pt x="456142" y="801158"/>
                  <a:pt x="565150" y="736600"/>
                </a:cubicBezTo>
                <a:cubicBezTo>
                  <a:pt x="674158" y="672042"/>
                  <a:pt x="787400" y="593725"/>
                  <a:pt x="920750" y="488950"/>
                </a:cubicBezTo>
                <a:cubicBezTo>
                  <a:pt x="1054100" y="384175"/>
                  <a:pt x="1272117" y="189442"/>
                  <a:pt x="1365250" y="107950"/>
                </a:cubicBezTo>
                <a:cubicBezTo>
                  <a:pt x="1458383" y="26458"/>
                  <a:pt x="1468966" y="13229"/>
                  <a:pt x="147955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6" name="Полилиния 45"/>
          <p:cNvSpPr/>
          <p:nvPr/>
        </p:nvSpPr>
        <p:spPr>
          <a:xfrm>
            <a:off x="4447224" y="6096914"/>
            <a:ext cx="1700213" cy="1684059"/>
          </a:xfrm>
          <a:custGeom>
            <a:avLst/>
            <a:gdLst>
              <a:gd name="connsiteX0" fmla="*/ 0 w 1619250"/>
              <a:gd name="connsiteY0" fmla="*/ 3666 h 1603866"/>
              <a:gd name="connsiteX1" fmla="*/ 209550 w 1619250"/>
              <a:gd name="connsiteY1" fmla="*/ 3666 h 1603866"/>
              <a:gd name="connsiteX2" fmla="*/ 419100 w 1619250"/>
              <a:gd name="connsiteY2" fmla="*/ 41766 h 1603866"/>
              <a:gd name="connsiteX3" fmla="*/ 654050 w 1619250"/>
              <a:gd name="connsiteY3" fmla="*/ 117966 h 1603866"/>
              <a:gd name="connsiteX4" fmla="*/ 819150 w 1619250"/>
              <a:gd name="connsiteY4" fmla="*/ 225916 h 1603866"/>
              <a:gd name="connsiteX5" fmla="*/ 939800 w 1619250"/>
              <a:gd name="connsiteY5" fmla="*/ 410066 h 1603866"/>
              <a:gd name="connsiteX6" fmla="*/ 990600 w 1619250"/>
              <a:gd name="connsiteY6" fmla="*/ 625966 h 1603866"/>
              <a:gd name="connsiteX7" fmla="*/ 1009650 w 1619250"/>
              <a:gd name="connsiteY7" fmla="*/ 752966 h 1603866"/>
              <a:gd name="connsiteX8" fmla="*/ 1079500 w 1619250"/>
              <a:gd name="connsiteY8" fmla="*/ 956166 h 1603866"/>
              <a:gd name="connsiteX9" fmla="*/ 1187450 w 1619250"/>
              <a:gd name="connsiteY9" fmla="*/ 1121266 h 1603866"/>
              <a:gd name="connsiteX10" fmla="*/ 1371600 w 1619250"/>
              <a:gd name="connsiteY10" fmla="*/ 1330816 h 1603866"/>
              <a:gd name="connsiteX11" fmla="*/ 1619250 w 1619250"/>
              <a:gd name="connsiteY11" fmla="*/ 1603866 h 160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9250" h="1603866">
                <a:moveTo>
                  <a:pt x="0" y="3666"/>
                </a:moveTo>
                <a:cubicBezTo>
                  <a:pt x="69850" y="491"/>
                  <a:pt x="139700" y="-2684"/>
                  <a:pt x="209550" y="3666"/>
                </a:cubicBezTo>
                <a:cubicBezTo>
                  <a:pt x="279400" y="10016"/>
                  <a:pt x="345017" y="22716"/>
                  <a:pt x="419100" y="41766"/>
                </a:cubicBezTo>
                <a:cubicBezTo>
                  <a:pt x="493183" y="60816"/>
                  <a:pt x="587375" y="87274"/>
                  <a:pt x="654050" y="117966"/>
                </a:cubicBezTo>
                <a:cubicBezTo>
                  <a:pt x="720725" y="148658"/>
                  <a:pt x="771525" y="177233"/>
                  <a:pt x="819150" y="225916"/>
                </a:cubicBezTo>
                <a:cubicBezTo>
                  <a:pt x="866775" y="274599"/>
                  <a:pt x="911225" y="343391"/>
                  <a:pt x="939800" y="410066"/>
                </a:cubicBezTo>
                <a:cubicBezTo>
                  <a:pt x="968375" y="476741"/>
                  <a:pt x="978958" y="568816"/>
                  <a:pt x="990600" y="625966"/>
                </a:cubicBezTo>
                <a:cubicBezTo>
                  <a:pt x="1002242" y="683116"/>
                  <a:pt x="994833" y="697933"/>
                  <a:pt x="1009650" y="752966"/>
                </a:cubicBezTo>
                <a:cubicBezTo>
                  <a:pt x="1024467" y="807999"/>
                  <a:pt x="1049867" y="894783"/>
                  <a:pt x="1079500" y="956166"/>
                </a:cubicBezTo>
                <a:cubicBezTo>
                  <a:pt x="1109133" y="1017549"/>
                  <a:pt x="1138767" y="1058824"/>
                  <a:pt x="1187450" y="1121266"/>
                </a:cubicBezTo>
                <a:cubicBezTo>
                  <a:pt x="1236133" y="1183708"/>
                  <a:pt x="1299633" y="1250383"/>
                  <a:pt x="1371600" y="1330816"/>
                </a:cubicBezTo>
                <a:cubicBezTo>
                  <a:pt x="1443567" y="1411249"/>
                  <a:pt x="1531408" y="1507557"/>
                  <a:pt x="1619250" y="1603866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7" name="Полилиния 46"/>
          <p:cNvSpPr/>
          <p:nvPr/>
        </p:nvSpPr>
        <p:spPr>
          <a:xfrm rot="10800000">
            <a:off x="3445137" y="5100638"/>
            <a:ext cx="1700213" cy="1684059"/>
          </a:xfrm>
          <a:custGeom>
            <a:avLst/>
            <a:gdLst>
              <a:gd name="connsiteX0" fmla="*/ 0 w 1619250"/>
              <a:gd name="connsiteY0" fmla="*/ 3666 h 1603866"/>
              <a:gd name="connsiteX1" fmla="*/ 209550 w 1619250"/>
              <a:gd name="connsiteY1" fmla="*/ 3666 h 1603866"/>
              <a:gd name="connsiteX2" fmla="*/ 419100 w 1619250"/>
              <a:gd name="connsiteY2" fmla="*/ 41766 h 1603866"/>
              <a:gd name="connsiteX3" fmla="*/ 654050 w 1619250"/>
              <a:gd name="connsiteY3" fmla="*/ 117966 h 1603866"/>
              <a:gd name="connsiteX4" fmla="*/ 819150 w 1619250"/>
              <a:gd name="connsiteY4" fmla="*/ 225916 h 1603866"/>
              <a:gd name="connsiteX5" fmla="*/ 939800 w 1619250"/>
              <a:gd name="connsiteY5" fmla="*/ 410066 h 1603866"/>
              <a:gd name="connsiteX6" fmla="*/ 990600 w 1619250"/>
              <a:gd name="connsiteY6" fmla="*/ 625966 h 1603866"/>
              <a:gd name="connsiteX7" fmla="*/ 1009650 w 1619250"/>
              <a:gd name="connsiteY7" fmla="*/ 752966 h 1603866"/>
              <a:gd name="connsiteX8" fmla="*/ 1079500 w 1619250"/>
              <a:gd name="connsiteY8" fmla="*/ 956166 h 1603866"/>
              <a:gd name="connsiteX9" fmla="*/ 1187450 w 1619250"/>
              <a:gd name="connsiteY9" fmla="*/ 1121266 h 1603866"/>
              <a:gd name="connsiteX10" fmla="*/ 1371600 w 1619250"/>
              <a:gd name="connsiteY10" fmla="*/ 1330816 h 1603866"/>
              <a:gd name="connsiteX11" fmla="*/ 1619250 w 1619250"/>
              <a:gd name="connsiteY11" fmla="*/ 1603866 h 160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9250" h="1603866">
                <a:moveTo>
                  <a:pt x="0" y="3666"/>
                </a:moveTo>
                <a:cubicBezTo>
                  <a:pt x="69850" y="491"/>
                  <a:pt x="139700" y="-2684"/>
                  <a:pt x="209550" y="3666"/>
                </a:cubicBezTo>
                <a:cubicBezTo>
                  <a:pt x="279400" y="10016"/>
                  <a:pt x="345017" y="22716"/>
                  <a:pt x="419100" y="41766"/>
                </a:cubicBezTo>
                <a:cubicBezTo>
                  <a:pt x="493183" y="60816"/>
                  <a:pt x="587375" y="87274"/>
                  <a:pt x="654050" y="117966"/>
                </a:cubicBezTo>
                <a:cubicBezTo>
                  <a:pt x="720725" y="148658"/>
                  <a:pt x="771525" y="177233"/>
                  <a:pt x="819150" y="225916"/>
                </a:cubicBezTo>
                <a:cubicBezTo>
                  <a:pt x="866775" y="274599"/>
                  <a:pt x="911225" y="343391"/>
                  <a:pt x="939800" y="410066"/>
                </a:cubicBezTo>
                <a:cubicBezTo>
                  <a:pt x="968375" y="476741"/>
                  <a:pt x="978958" y="568816"/>
                  <a:pt x="990600" y="625966"/>
                </a:cubicBezTo>
                <a:cubicBezTo>
                  <a:pt x="1002242" y="683116"/>
                  <a:pt x="994833" y="697933"/>
                  <a:pt x="1009650" y="752966"/>
                </a:cubicBezTo>
                <a:cubicBezTo>
                  <a:pt x="1024467" y="807999"/>
                  <a:pt x="1049867" y="894783"/>
                  <a:pt x="1079500" y="956166"/>
                </a:cubicBezTo>
                <a:cubicBezTo>
                  <a:pt x="1109133" y="1017549"/>
                  <a:pt x="1138767" y="1058824"/>
                  <a:pt x="1187450" y="1121266"/>
                </a:cubicBezTo>
                <a:cubicBezTo>
                  <a:pt x="1236133" y="1183708"/>
                  <a:pt x="1299633" y="1250383"/>
                  <a:pt x="1371600" y="1330816"/>
                </a:cubicBezTo>
                <a:cubicBezTo>
                  <a:pt x="1443567" y="1411249"/>
                  <a:pt x="1531408" y="1507557"/>
                  <a:pt x="1619250" y="1603866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Полилиния 47"/>
          <p:cNvSpPr/>
          <p:nvPr/>
        </p:nvSpPr>
        <p:spPr>
          <a:xfrm rot="10800000">
            <a:off x="3588292" y="6799442"/>
            <a:ext cx="1553528" cy="1006793"/>
          </a:xfrm>
          <a:custGeom>
            <a:avLst/>
            <a:gdLst>
              <a:gd name="connsiteX0" fmla="*/ 0 w 1479550"/>
              <a:gd name="connsiteY0" fmla="*/ 958850 h 958850"/>
              <a:gd name="connsiteX1" fmla="*/ 266700 w 1479550"/>
              <a:gd name="connsiteY1" fmla="*/ 876300 h 958850"/>
              <a:gd name="connsiteX2" fmla="*/ 565150 w 1479550"/>
              <a:gd name="connsiteY2" fmla="*/ 736600 h 958850"/>
              <a:gd name="connsiteX3" fmla="*/ 920750 w 1479550"/>
              <a:gd name="connsiteY3" fmla="*/ 488950 h 958850"/>
              <a:gd name="connsiteX4" fmla="*/ 1365250 w 1479550"/>
              <a:gd name="connsiteY4" fmla="*/ 107950 h 958850"/>
              <a:gd name="connsiteX5" fmla="*/ 1479550 w 1479550"/>
              <a:gd name="connsiteY5" fmla="*/ 0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9550" h="958850">
                <a:moveTo>
                  <a:pt x="0" y="958850"/>
                </a:moveTo>
                <a:cubicBezTo>
                  <a:pt x="86254" y="936096"/>
                  <a:pt x="172508" y="913342"/>
                  <a:pt x="266700" y="876300"/>
                </a:cubicBezTo>
                <a:cubicBezTo>
                  <a:pt x="360892" y="839258"/>
                  <a:pt x="456142" y="801158"/>
                  <a:pt x="565150" y="736600"/>
                </a:cubicBezTo>
                <a:cubicBezTo>
                  <a:pt x="674158" y="672042"/>
                  <a:pt x="787400" y="593725"/>
                  <a:pt x="920750" y="488950"/>
                </a:cubicBezTo>
                <a:cubicBezTo>
                  <a:pt x="1054100" y="384175"/>
                  <a:pt x="1272117" y="189442"/>
                  <a:pt x="1365250" y="107950"/>
                </a:cubicBezTo>
                <a:cubicBezTo>
                  <a:pt x="1458383" y="26458"/>
                  <a:pt x="1468966" y="13229"/>
                  <a:pt x="147955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0" name="Полилиния 49"/>
          <p:cNvSpPr/>
          <p:nvPr/>
        </p:nvSpPr>
        <p:spPr>
          <a:xfrm>
            <a:off x="7567614" y="5087303"/>
            <a:ext cx="1573530" cy="1133475"/>
          </a:xfrm>
          <a:custGeom>
            <a:avLst/>
            <a:gdLst>
              <a:gd name="connsiteX0" fmla="*/ 0 w 1498600"/>
              <a:gd name="connsiteY0" fmla="*/ 1079500 h 1079500"/>
              <a:gd name="connsiteX1" fmla="*/ 254000 w 1498600"/>
              <a:gd name="connsiteY1" fmla="*/ 1016000 h 1079500"/>
              <a:gd name="connsiteX2" fmla="*/ 520700 w 1498600"/>
              <a:gd name="connsiteY2" fmla="*/ 927100 h 1079500"/>
              <a:gd name="connsiteX3" fmla="*/ 774700 w 1498600"/>
              <a:gd name="connsiteY3" fmla="*/ 768350 h 1079500"/>
              <a:gd name="connsiteX4" fmla="*/ 1035050 w 1498600"/>
              <a:gd name="connsiteY4" fmla="*/ 527050 h 1079500"/>
              <a:gd name="connsiteX5" fmla="*/ 1333500 w 1498600"/>
              <a:gd name="connsiteY5" fmla="*/ 203200 h 1079500"/>
              <a:gd name="connsiteX6" fmla="*/ 1498600 w 1498600"/>
              <a:gd name="connsiteY6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8600" h="1079500">
                <a:moveTo>
                  <a:pt x="0" y="1079500"/>
                </a:moveTo>
                <a:cubicBezTo>
                  <a:pt x="83608" y="1060450"/>
                  <a:pt x="167217" y="1041400"/>
                  <a:pt x="254000" y="1016000"/>
                </a:cubicBezTo>
                <a:cubicBezTo>
                  <a:pt x="340783" y="990600"/>
                  <a:pt x="433917" y="968375"/>
                  <a:pt x="520700" y="927100"/>
                </a:cubicBezTo>
                <a:cubicBezTo>
                  <a:pt x="607483" y="885825"/>
                  <a:pt x="688975" y="835025"/>
                  <a:pt x="774700" y="768350"/>
                </a:cubicBezTo>
                <a:cubicBezTo>
                  <a:pt x="860425" y="701675"/>
                  <a:pt x="941917" y="621242"/>
                  <a:pt x="1035050" y="527050"/>
                </a:cubicBezTo>
                <a:cubicBezTo>
                  <a:pt x="1128183" y="432858"/>
                  <a:pt x="1256242" y="291042"/>
                  <a:pt x="1333500" y="203200"/>
                </a:cubicBezTo>
                <a:cubicBezTo>
                  <a:pt x="1410758" y="115358"/>
                  <a:pt x="1454679" y="57679"/>
                  <a:pt x="149860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Полилиния 50"/>
          <p:cNvSpPr/>
          <p:nvPr/>
        </p:nvSpPr>
        <p:spPr>
          <a:xfrm>
            <a:off x="7567614" y="6146881"/>
            <a:ext cx="1760531" cy="1669443"/>
          </a:xfrm>
          <a:custGeom>
            <a:avLst/>
            <a:gdLst>
              <a:gd name="connsiteX0" fmla="*/ 0 w 1676696"/>
              <a:gd name="connsiteY0" fmla="*/ 83079 h 1589946"/>
              <a:gd name="connsiteX1" fmla="*/ 177800 w 1676696"/>
              <a:gd name="connsiteY1" fmla="*/ 57679 h 1589946"/>
              <a:gd name="connsiteX2" fmla="*/ 406400 w 1676696"/>
              <a:gd name="connsiteY2" fmla="*/ 25929 h 1589946"/>
              <a:gd name="connsiteX3" fmla="*/ 641350 w 1676696"/>
              <a:gd name="connsiteY3" fmla="*/ 529 h 1589946"/>
              <a:gd name="connsiteX4" fmla="*/ 869950 w 1676696"/>
              <a:gd name="connsiteY4" fmla="*/ 13229 h 1589946"/>
              <a:gd name="connsiteX5" fmla="*/ 1066800 w 1676696"/>
              <a:gd name="connsiteY5" fmla="*/ 64029 h 1589946"/>
              <a:gd name="connsiteX6" fmla="*/ 1168400 w 1676696"/>
              <a:gd name="connsiteY6" fmla="*/ 140229 h 1589946"/>
              <a:gd name="connsiteX7" fmla="*/ 1200150 w 1676696"/>
              <a:gd name="connsiteY7" fmla="*/ 279929 h 1589946"/>
              <a:gd name="connsiteX8" fmla="*/ 1181100 w 1676696"/>
              <a:gd name="connsiteY8" fmla="*/ 483129 h 1589946"/>
              <a:gd name="connsiteX9" fmla="*/ 1206500 w 1676696"/>
              <a:gd name="connsiteY9" fmla="*/ 775229 h 1589946"/>
              <a:gd name="connsiteX10" fmla="*/ 1358900 w 1676696"/>
              <a:gd name="connsiteY10" fmla="*/ 1118129 h 1589946"/>
              <a:gd name="connsiteX11" fmla="*/ 1625600 w 1676696"/>
              <a:gd name="connsiteY11" fmla="*/ 1518179 h 1589946"/>
              <a:gd name="connsiteX12" fmla="*/ 1676400 w 1676696"/>
              <a:gd name="connsiteY12" fmla="*/ 1588029 h 1589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6696" h="1589946">
                <a:moveTo>
                  <a:pt x="0" y="83079"/>
                </a:moveTo>
                <a:lnTo>
                  <a:pt x="177800" y="57679"/>
                </a:lnTo>
                <a:lnTo>
                  <a:pt x="406400" y="25929"/>
                </a:lnTo>
                <a:cubicBezTo>
                  <a:pt x="483658" y="16404"/>
                  <a:pt x="564092" y="2646"/>
                  <a:pt x="641350" y="529"/>
                </a:cubicBezTo>
                <a:cubicBezTo>
                  <a:pt x="718608" y="-1588"/>
                  <a:pt x="799042" y="2646"/>
                  <a:pt x="869950" y="13229"/>
                </a:cubicBezTo>
                <a:cubicBezTo>
                  <a:pt x="940858" y="23812"/>
                  <a:pt x="1017058" y="42862"/>
                  <a:pt x="1066800" y="64029"/>
                </a:cubicBezTo>
                <a:cubicBezTo>
                  <a:pt x="1116542" y="85196"/>
                  <a:pt x="1146175" y="104246"/>
                  <a:pt x="1168400" y="140229"/>
                </a:cubicBezTo>
                <a:cubicBezTo>
                  <a:pt x="1190625" y="176212"/>
                  <a:pt x="1198033" y="222779"/>
                  <a:pt x="1200150" y="279929"/>
                </a:cubicBezTo>
                <a:cubicBezTo>
                  <a:pt x="1202267" y="337079"/>
                  <a:pt x="1180042" y="400579"/>
                  <a:pt x="1181100" y="483129"/>
                </a:cubicBezTo>
                <a:cubicBezTo>
                  <a:pt x="1182158" y="565679"/>
                  <a:pt x="1176867" y="669396"/>
                  <a:pt x="1206500" y="775229"/>
                </a:cubicBezTo>
                <a:cubicBezTo>
                  <a:pt x="1236133" y="881062"/>
                  <a:pt x="1289050" y="994304"/>
                  <a:pt x="1358900" y="1118129"/>
                </a:cubicBezTo>
                <a:cubicBezTo>
                  <a:pt x="1428750" y="1241954"/>
                  <a:pt x="1572683" y="1439862"/>
                  <a:pt x="1625600" y="1518179"/>
                </a:cubicBezTo>
                <a:cubicBezTo>
                  <a:pt x="1678517" y="1596496"/>
                  <a:pt x="1677458" y="1592262"/>
                  <a:pt x="1676400" y="1588029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2" name="Полилиния 51"/>
          <p:cNvSpPr/>
          <p:nvPr/>
        </p:nvSpPr>
        <p:spPr>
          <a:xfrm rot="10800000">
            <a:off x="6669539" y="5073968"/>
            <a:ext cx="1760531" cy="1669443"/>
          </a:xfrm>
          <a:custGeom>
            <a:avLst/>
            <a:gdLst>
              <a:gd name="connsiteX0" fmla="*/ 0 w 1676696"/>
              <a:gd name="connsiteY0" fmla="*/ 83079 h 1589946"/>
              <a:gd name="connsiteX1" fmla="*/ 177800 w 1676696"/>
              <a:gd name="connsiteY1" fmla="*/ 57679 h 1589946"/>
              <a:gd name="connsiteX2" fmla="*/ 406400 w 1676696"/>
              <a:gd name="connsiteY2" fmla="*/ 25929 h 1589946"/>
              <a:gd name="connsiteX3" fmla="*/ 641350 w 1676696"/>
              <a:gd name="connsiteY3" fmla="*/ 529 h 1589946"/>
              <a:gd name="connsiteX4" fmla="*/ 869950 w 1676696"/>
              <a:gd name="connsiteY4" fmla="*/ 13229 h 1589946"/>
              <a:gd name="connsiteX5" fmla="*/ 1066800 w 1676696"/>
              <a:gd name="connsiteY5" fmla="*/ 64029 h 1589946"/>
              <a:gd name="connsiteX6" fmla="*/ 1168400 w 1676696"/>
              <a:gd name="connsiteY6" fmla="*/ 140229 h 1589946"/>
              <a:gd name="connsiteX7" fmla="*/ 1200150 w 1676696"/>
              <a:gd name="connsiteY7" fmla="*/ 279929 h 1589946"/>
              <a:gd name="connsiteX8" fmla="*/ 1181100 w 1676696"/>
              <a:gd name="connsiteY8" fmla="*/ 483129 h 1589946"/>
              <a:gd name="connsiteX9" fmla="*/ 1206500 w 1676696"/>
              <a:gd name="connsiteY9" fmla="*/ 775229 h 1589946"/>
              <a:gd name="connsiteX10" fmla="*/ 1358900 w 1676696"/>
              <a:gd name="connsiteY10" fmla="*/ 1118129 h 1589946"/>
              <a:gd name="connsiteX11" fmla="*/ 1625600 w 1676696"/>
              <a:gd name="connsiteY11" fmla="*/ 1518179 h 1589946"/>
              <a:gd name="connsiteX12" fmla="*/ 1676400 w 1676696"/>
              <a:gd name="connsiteY12" fmla="*/ 1588029 h 1589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6696" h="1589946">
                <a:moveTo>
                  <a:pt x="0" y="83079"/>
                </a:moveTo>
                <a:lnTo>
                  <a:pt x="177800" y="57679"/>
                </a:lnTo>
                <a:lnTo>
                  <a:pt x="406400" y="25929"/>
                </a:lnTo>
                <a:cubicBezTo>
                  <a:pt x="483658" y="16404"/>
                  <a:pt x="564092" y="2646"/>
                  <a:pt x="641350" y="529"/>
                </a:cubicBezTo>
                <a:cubicBezTo>
                  <a:pt x="718608" y="-1588"/>
                  <a:pt x="799042" y="2646"/>
                  <a:pt x="869950" y="13229"/>
                </a:cubicBezTo>
                <a:cubicBezTo>
                  <a:pt x="940858" y="23812"/>
                  <a:pt x="1017058" y="42862"/>
                  <a:pt x="1066800" y="64029"/>
                </a:cubicBezTo>
                <a:cubicBezTo>
                  <a:pt x="1116542" y="85196"/>
                  <a:pt x="1146175" y="104246"/>
                  <a:pt x="1168400" y="140229"/>
                </a:cubicBezTo>
                <a:cubicBezTo>
                  <a:pt x="1190625" y="176212"/>
                  <a:pt x="1198033" y="222779"/>
                  <a:pt x="1200150" y="279929"/>
                </a:cubicBezTo>
                <a:cubicBezTo>
                  <a:pt x="1202267" y="337079"/>
                  <a:pt x="1180042" y="400579"/>
                  <a:pt x="1181100" y="483129"/>
                </a:cubicBezTo>
                <a:cubicBezTo>
                  <a:pt x="1182158" y="565679"/>
                  <a:pt x="1176867" y="669396"/>
                  <a:pt x="1206500" y="775229"/>
                </a:cubicBezTo>
                <a:cubicBezTo>
                  <a:pt x="1236133" y="881062"/>
                  <a:pt x="1289050" y="994304"/>
                  <a:pt x="1358900" y="1118129"/>
                </a:cubicBezTo>
                <a:cubicBezTo>
                  <a:pt x="1428750" y="1241954"/>
                  <a:pt x="1572683" y="1439862"/>
                  <a:pt x="1625600" y="1518179"/>
                </a:cubicBezTo>
                <a:cubicBezTo>
                  <a:pt x="1678517" y="1596496"/>
                  <a:pt x="1677458" y="1592262"/>
                  <a:pt x="1676400" y="1588029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" name="Полилиния 52"/>
          <p:cNvSpPr/>
          <p:nvPr/>
        </p:nvSpPr>
        <p:spPr>
          <a:xfrm rot="10800000">
            <a:off x="6846321" y="6663380"/>
            <a:ext cx="1573530" cy="1133475"/>
          </a:xfrm>
          <a:custGeom>
            <a:avLst/>
            <a:gdLst>
              <a:gd name="connsiteX0" fmla="*/ 0 w 1498600"/>
              <a:gd name="connsiteY0" fmla="*/ 1079500 h 1079500"/>
              <a:gd name="connsiteX1" fmla="*/ 254000 w 1498600"/>
              <a:gd name="connsiteY1" fmla="*/ 1016000 h 1079500"/>
              <a:gd name="connsiteX2" fmla="*/ 520700 w 1498600"/>
              <a:gd name="connsiteY2" fmla="*/ 927100 h 1079500"/>
              <a:gd name="connsiteX3" fmla="*/ 774700 w 1498600"/>
              <a:gd name="connsiteY3" fmla="*/ 768350 h 1079500"/>
              <a:gd name="connsiteX4" fmla="*/ 1035050 w 1498600"/>
              <a:gd name="connsiteY4" fmla="*/ 527050 h 1079500"/>
              <a:gd name="connsiteX5" fmla="*/ 1333500 w 1498600"/>
              <a:gd name="connsiteY5" fmla="*/ 203200 h 1079500"/>
              <a:gd name="connsiteX6" fmla="*/ 1498600 w 1498600"/>
              <a:gd name="connsiteY6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8600" h="1079500">
                <a:moveTo>
                  <a:pt x="0" y="1079500"/>
                </a:moveTo>
                <a:cubicBezTo>
                  <a:pt x="83608" y="1060450"/>
                  <a:pt x="167217" y="1041400"/>
                  <a:pt x="254000" y="1016000"/>
                </a:cubicBezTo>
                <a:cubicBezTo>
                  <a:pt x="340783" y="990600"/>
                  <a:pt x="433917" y="968375"/>
                  <a:pt x="520700" y="927100"/>
                </a:cubicBezTo>
                <a:cubicBezTo>
                  <a:pt x="607483" y="885825"/>
                  <a:pt x="688975" y="835025"/>
                  <a:pt x="774700" y="768350"/>
                </a:cubicBezTo>
                <a:cubicBezTo>
                  <a:pt x="860425" y="701675"/>
                  <a:pt x="941917" y="621242"/>
                  <a:pt x="1035050" y="527050"/>
                </a:cubicBezTo>
                <a:cubicBezTo>
                  <a:pt x="1128183" y="432858"/>
                  <a:pt x="1256242" y="291042"/>
                  <a:pt x="1333500" y="203200"/>
                </a:cubicBezTo>
                <a:cubicBezTo>
                  <a:pt x="1410758" y="115358"/>
                  <a:pt x="1454679" y="57679"/>
                  <a:pt x="149860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4" name="Полилиния 53"/>
          <p:cNvSpPr/>
          <p:nvPr/>
        </p:nvSpPr>
        <p:spPr>
          <a:xfrm>
            <a:off x="10754679" y="5100638"/>
            <a:ext cx="1546860" cy="1333500"/>
          </a:xfrm>
          <a:custGeom>
            <a:avLst/>
            <a:gdLst>
              <a:gd name="connsiteX0" fmla="*/ 0 w 1473200"/>
              <a:gd name="connsiteY0" fmla="*/ 1270000 h 1270000"/>
              <a:gd name="connsiteX1" fmla="*/ 158750 w 1473200"/>
              <a:gd name="connsiteY1" fmla="*/ 1244600 h 1270000"/>
              <a:gd name="connsiteX2" fmla="*/ 444500 w 1473200"/>
              <a:gd name="connsiteY2" fmla="*/ 1174750 h 1270000"/>
              <a:gd name="connsiteX3" fmla="*/ 787400 w 1473200"/>
              <a:gd name="connsiteY3" fmla="*/ 984250 h 1270000"/>
              <a:gd name="connsiteX4" fmla="*/ 1035050 w 1473200"/>
              <a:gd name="connsiteY4" fmla="*/ 723900 h 1270000"/>
              <a:gd name="connsiteX5" fmla="*/ 1365250 w 1473200"/>
              <a:gd name="connsiteY5" fmla="*/ 203200 h 1270000"/>
              <a:gd name="connsiteX6" fmla="*/ 1473200 w 1473200"/>
              <a:gd name="connsiteY6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3200" h="1270000">
                <a:moveTo>
                  <a:pt x="0" y="1270000"/>
                </a:moveTo>
                <a:cubicBezTo>
                  <a:pt x="42333" y="1265237"/>
                  <a:pt x="84667" y="1260475"/>
                  <a:pt x="158750" y="1244600"/>
                </a:cubicBezTo>
                <a:cubicBezTo>
                  <a:pt x="232833" y="1228725"/>
                  <a:pt x="339725" y="1218142"/>
                  <a:pt x="444500" y="1174750"/>
                </a:cubicBezTo>
                <a:cubicBezTo>
                  <a:pt x="549275" y="1131358"/>
                  <a:pt x="688975" y="1059392"/>
                  <a:pt x="787400" y="984250"/>
                </a:cubicBezTo>
                <a:cubicBezTo>
                  <a:pt x="885825" y="909108"/>
                  <a:pt x="938742" y="854075"/>
                  <a:pt x="1035050" y="723900"/>
                </a:cubicBezTo>
                <a:cubicBezTo>
                  <a:pt x="1131358" y="593725"/>
                  <a:pt x="1292225" y="323850"/>
                  <a:pt x="1365250" y="203200"/>
                </a:cubicBezTo>
                <a:cubicBezTo>
                  <a:pt x="1438275" y="82550"/>
                  <a:pt x="1455737" y="41275"/>
                  <a:pt x="147320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" name="Полилиния 54"/>
          <p:cNvSpPr/>
          <p:nvPr/>
        </p:nvSpPr>
        <p:spPr>
          <a:xfrm>
            <a:off x="10748011" y="6279479"/>
            <a:ext cx="1673543" cy="1521497"/>
          </a:xfrm>
          <a:custGeom>
            <a:avLst/>
            <a:gdLst>
              <a:gd name="connsiteX0" fmla="*/ 0 w 1593850"/>
              <a:gd name="connsiteY0" fmla="*/ 159995 h 1449045"/>
              <a:gd name="connsiteX1" fmla="*/ 247650 w 1593850"/>
              <a:gd name="connsiteY1" fmla="*/ 147295 h 1449045"/>
              <a:gd name="connsiteX2" fmla="*/ 400050 w 1593850"/>
              <a:gd name="connsiteY2" fmla="*/ 121895 h 1449045"/>
              <a:gd name="connsiteX3" fmla="*/ 533400 w 1593850"/>
              <a:gd name="connsiteY3" fmla="*/ 83795 h 1449045"/>
              <a:gd name="connsiteX4" fmla="*/ 673100 w 1593850"/>
              <a:gd name="connsiteY4" fmla="*/ 39345 h 1449045"/>
              <a:gd name="connsiteX5" fmla="*/ 800100 w 1593850"/>
              <a:gd name="connsiteY5" fmla="*/ 7595 h 1449045"/>
              <a:gd name="connsiteX6" fmla="*/ 908050 w 1593850"/>
              <a:gd name="connsiteY6" fmla="*/ 1245 h 1449045"/>
              <a:gd name="connsiteX7" fmla="*/ 1009650 w 1593850"/>
              <a:gd name="connsiteY7" fmla="*/ 26645 h 1449045"/>
              <a:gd name="connsiteX8" fmla="*/ 1079500 w 1593850"/>
              <a:gd name="connsiteY8" fmla="*/ 90145 h 1449045"/>
              <a:gd name="connsiteX9" fmla="*/ 1098550 w 1593850"/>
              <a:gd name="connsiteY9" fmla="*/ 204445 h 1449045"/>
              <a:gd name="connsiteX10" fmla="*/ 1092200 w 1593850"/>
              <a:gd name="connsiteY10" fmla="*/ 331445 h 1449045"/>
              <a:gd name="connsiteX11" fmla="*/ 1098550 w 1593850"/>
              <a:gd name="connsiteY11" fmla="*/ 509245 h 1449045"/>
              <a:gd name="connsiteX12" fmla="*/ 1117600 w 1593850"/>
              <a:gd name="connsiteY12" fmla="*/ 610845 h 1449045"/>
              <a:gd name="connsiteX13" fmla="*/ 1206500 w 1593850"/>
              <a:gd name="connsiteY13" fmla="*/ 820395 h 1449045"/>
              <a:gd name="connsiteX14" fmla="*/ 1339850 w 1593850"/>
              <a:gd name="connsiteY14" fmla="*/ 1029945 h 1449045"/>
              <a:gd name="connsiteX15" fmla="*/ 1504950 w 1593850"/>
              <a:gd name="connsiteY15" fmla="*/ 1309345 h 1449045"/>
              <a:gd name="connsiteX16" fmla="*/ 1593850 w 1593850"/>
              <a:gd name="connsiteY16" fmla="*/ 1449045 h 144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93850" h="1449045">
                <a:moveTo>
                  <a:pt x="0" y="159995"/>
                </a:moveTo>
                <a:cubicBezTo>
                  <a:pt x="90487" y="156820"/>
                  <a:pt x="180975" y="153645"/>
                  <a:pt x="247650" y="147295"/>
                </a:cubicBezTo>
                <a:cubicBezTo>
                  <a:pt x="314325" y="140945"/>
                  <a:pt x="352425" y="132478"/>
                  <a:pt x="400050" y="121895"/>
                </a:cubicBezTo>
                <a:cubicBezTo>
                  <a:pt x="447675" y="111312"/>
                  <a:pt x="487892" y="97553"/>
                  <a:pt x="533400" y="83795"/>
                </a:cubicBezTo>
                <a:cubicBezTo>
                  <a:pt x="578908" y="70037"/>
                  <a:pt x="628650" y="52045"/>
                  <a:pt x="673100" y="39345"/>
                </a:cubicBezTo>
                <a:cubicBezTo>
                  <a:pt x="717550" y="26645"/>
                  <a:pt x="760942" y="13945"/>
                  <a:pt x="800100" y="7595"/>
                </a:cubicBezTo>
                <a:cubicBezTo>
                  <a:pt x="839258" y="1245"/>
                  <a:pt x="873125" y="-1930"/>
                  <a:pt x="908050" y="1245"/>
                </a:cubicBezTo>
                <a:cubicBezTo>
                  <a:pt x="942975" y="4420"/>
                  <a:pt x="981075" y="11828"/>
                  <a:pt x="1009650" y="26645"/>
                </a:cubicBezTo>
                <a:cubicBezTo>
                  <a:pt x="1038225" y="41462"/>
                  <a:pt x="1064683" y="60512"/>
                  <a:pt x="1079500" y="90145"/>
                </a:cubicBezTo>
                <a:cubicBezTo>
                  <a:pt x="1094317" y="119778"/>
                  <a:pt x="1096433" y="164228"/>
                  <a:pt x="1098550" y="204445"/>
                </a:cubicBezTo>
                <a:cubicBezTo>
                  <a:pt x="1100667" y="244662"/>
                  <a:pt x="1092200" y="280645"/>
                  <a:pt x="1092200" y="331445"/>
                </a:cubicBezTo>
                <a:cubicBezTo>
                  <a:pt x="1092200" y="382245"/>
                  <a:pt x="1094317" y="462678"/>
                  <a:pt x="1098550" y="509245"/>
                </a:cubicBezTo>
                <a:cubicBezTo>
                  <a:pt x="1102783" y="555812"/>
                  <a:pt x="1099608" y="558987"/>
                  <a:pt x="1117600" y="610845"/>
                </a:cubicBezTo>
                <a:cubicBezTo>
                  <a:pt x="1135592" y="662703"/>
                  <a:pt x="1169458" y="750545"/>
                  <a:pt x="1206500" y="820395"/>
                </a:cubicBezTo>
                <a:cubicBezTo>
                  <a:pt x="1243542" y="890245"/>
                  <a:pt x="1290108" y="948453"/>
                  <a:pt x="1339850" y="1029945"/>
                </a:cubicBezTo>
                <a:cubicBezTo>
                  <a:pt x="1389592" y="1111437"/>
                  <a:pt x="1462617" y="1239495"/>
                  <a:pt x="1504950" y="1309345"/>
                </a:cubicBezTo>
                <a:cubicBezTo>
                  <a:pt x="1547283" y="1379195"/>
                  <a:pt x="1570566" y="1414120"/>
                  <a:pt x="1593850" y="1449045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6" name="Полилиния 55"/>
          <p:cNvSpPr/>
          <p:nvPr/>
        </p:nvSpPr>
        <p:spPr>
          <a:xfrm rot="10800000">
            <a:off x="10112851" y="6447473"/>
            <a:ext cx="1546860" cy="1333500"/>
          </a:xfrm>
          <a:custGeom>
            <a:avLst/>
            <a:gdLst>
              <a:gd name="connsiteX0" fmla="*/ 0 w 1473200"/>
              <a:gd name="connsiteY0" fmla="*/ 1270000 h 1270000"/>
              <a:gd name="connsiteX1" fmla="*/ 158750 w 1473200"/>
              <a:gd name="connsiteY1" fmla="*/ 1244600 h 1270000"/>
              <a:gd name="connsiteX2" fmla="*/ 444500 w 1473200"/>
              <a:gd name="connsiteY2" fmla="*/ 1174750 h 1270000"/>
              <a:gd name="connsiteX3" fmla="*/ 787400 w 1473200"/>
              <a:gd name="connsiteY3" fmla="*/ 984250 h 1270000"/>
              <a:gd name="connsiteX4" fmla="*/ 1035050 w 1473200"/>
              <a:gd name="connsiteY4" fmla="*/ 723900 h 1270000"/>
              <a:gd name="connsiteX5" fmla="*/ 1365250 w 1473200"/>
              <a:gd name="connsiteY5" fmla="*/ 203200 h 1270000"/>
              <a:gd name="connsiteX6" fmla="*/ 1473200 w 1473200"/>
              <a:gd name="connsiteY6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3200" h="1270000">
                <a:moveTo>
                  <a:pt x="0" y="1270000"/>
                </a:moveTo>
                <a:cubicBezTo>
                  <a:pt x="42333" y="1265237"/>
                  <a:pt x="84667" y="1260475"/>
                  <a:pt x="158750" y="1244600"/>
                </a:cubicBezTo>
                <a:cubicBezTo>
                  <a:pt x="232833" y="1228725"/>
                  <a:pt x="339725" y="1218142"/>
                  <a:pt x="444500" y="1174750"/>
                </a:cubicBezTo>
                <a:cubicBezTo>
                  <a:pt x="549275" y="1131358"/>
                  <a:pt x="688975" y="1059392"/>
                  <a:pt x="787400" y="984250"/>
                </a:cubicBezTo>
                <a:cubicBezTo>
                  <a:pt x="885825" y="909108"/>
                  <a:pt x="938742" y="854075"/>
                  <a:pt x="1035050" y="723900"/>
                </a:cubicBezTo>
                <a:cubicBezTo>
                  <a:pt x="1131358" y="593725"/>
                  <a:pt x="1292225" y="323850"/>
                  <a:pt x="1365250" y="203200"/>
                </a:cubicBezTo>
                <a:cubicBezTo>
                  <a:pt x="1438275" y="82550"/>
                  <a:pt x="1455737" y="41275"/>
                  <a:pt x="1473200" y="0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7" name="Полилиния 56"/>
          <p:cNvSpPr/>
          <p:nvPr/>
        </p:nvSpPr>
        <p:spPr>
          <a:xfrm rot="10800000">
            <a:off x="9986168" y="5087128"/>
            <a:ext cx="1673543" cy="1521497"/>
          </a:xfrm>
          <a:custGeom>
            <a:avLst/>
            <a:gdLst>
              <a:gd name="connsiteX0" fmla="*/ 0 w 1593850"/>
              <a:gd name="connsiteY0" fmla="*/ 159995 h 1449045"/>
              <a:gd name="connsiteX1" fmla="*/ 247650 w 1593850"/>
              <a:gd name="connsiteY1" fmla="*/ 147295 h 1449045"/>
              <a:gd name="connsiteX2" fmla="*/ 400050 w 1593850"/>
              <a:gd name="connsiteY2" fmla="*/ 121895 h 1449045"/>
              <a:gd name="connsiteX3" fmla="*/ 533400 w 1593850"/>
              <a:gd name="connsiteY3" fmla="*/ 83795 h 1449045"/>
              <a:gd name="connsiteX4" fmla="*/ 673100 w 1593850"/>
              <a:gd name="connsiteY4" fmla="*/ 39345 h 1449045"/>
              <a:gd name="connsiteX5" fmla="*/ 800100 w 1593850"/>
              <a:gd name="connsiteY5" fmla="*/ 7595 h 1449045"/>
              <a:gd name="connsiteX6" fmla="*/ 908050 w 1593850"/>
              <a:gd name="connsiteY6" fmla="*/ 1245 h 1449045"/>
              <a:gd name="connsiteX7" fmla="*/ 1009650 w 1593850"/>
              <a:gd name="connsiteY7" fmla="*/ 26645 h 1449045"/>
              <a:gd name="connsiteX8" fmla="*/ 1079500 w 1593850"/>
              <a:gd name="connsiteY8" fmla="*/ 90145 h 1449045"/>
              <a:gd name="connsiteX9" fmla="*/ 1098550 w 1593850"/>
              <a:gd name="connsiteY9" fmla="*/ 204445 h 1449045"/>
              <a:gd name="connsiteX10" fmla="*/ 1092200 w 1593850"/>
              <a:gd name="connsiteY10" fmla="*/ 331445 h 1449045"/>
              <a:gd name="connsiteX11" fmla="*/ 1098550 w 1593850"/>
              <a:gd name="connsiteY11" fmla="*/ 509245 h 1449045"/>
              <a:gd name="connsiteX12" fmla="*/ 1117600 w 1593850"/>
              <a:gd name="connsiteY12" fmla="*/ 610845 h 1449045"/>
              <a:gd name="connsiteX13" fmla="*/ 1206500 w 1593850"/>
              <a:gd name="connsiteY13" fmla="*/ 820395 h 1449045"/>
              <a:gd name="connsiteX14" fmla="*/ 1339850 w 1593850"/>
              <a:gd name="connsiteY14" fmla="*/ 1029945 h 1449045"/>
              <a:gd name="connsiteX15" fmla="*/ 1504950 w 1593850"/>
              <a:gd name="connsiteY15" fmla="*/ 1309345 h 1449045"/>
              <a:gd name="connsiteX16" fmla="*/ 1593850 w 1593850"/>
              <a:gd name="connsiteY16" fmla="*/ 1449045 h 144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93850" h="1449045">
                <a:moveTo>
                  <a:pt x="0" y="159995"/>
                </a:moveTo>
                <a:cubicBezTo>
                  <a:pt x="90487" y="156820"/>
                  <a:pt x="180975" y="153645"/>
                  <a:pt x="247650" y="147295"/>
                </a:cubicBezTo>
                <a:cubicBezTo>
                  <a:pt x="314325" y="140945"/>
                  <a:pt x="352425" y="132478"/>
                  <a:pt x="400050" y="121895"/>
                </a:cubicBezTo>
                <a:cubicBezTo>
                  <a:pt x="447675" y="111312"/>
                  <a:pt x="487892" y="97553"/>
                  <a:pt x="533400" y="83795"/>
                </a:cubicBezTo>
                <a:cubicBezTo>
                  <a:pt x="578908" y="70037"/>
                  <a:pt x="628650" y="52045"/>
                  <a:pt x="673100" y="39345"/>
                </a:cubicBezTo>
                <a:cubicBezTo>
                  <a:pt x="717550" y="26645"/>
                  <a:pt x="760942" y="13945"/>
                  <a:pt x="800100" y="7595"/>
                </a:cubicBezTo>
                <a:cubicBezTo>
                  <a:pt x="839258" y="1245"/>
                  <a:pt x="873125" y="-1930"/>
                  <a:pt x="908050" y="1245"/>
                </a:cubicBezTo>
                <a:cubicBezTo>
                  <a:pt x="942975" y="4420"/>
                  <a:pt x="981075" y="11828"/>
                  <a:pt x="1009650" y="26645"/>
                </a:cubicBezTo>
                <a:cubicBezTo>
                  <a:pt x="1038225" y="41462"/>
                  <a:pt x="1064683" y="60512"/>
                  <a:pt x="1079500" y="90145"/>
                </a:cubicBezTo>
                <a:cubicBezTo>
                  <a:pt x="1094317" y="119778"/>
                  <a:pt x="1096433" y="164228"/>
                  <a:pt x="1098550" y="204445"/>
                </a:cubicBezTo>
                <a:cubicBezTo>
                  <a:pt x="1100667" y="244662"/>
                  <a:pt x="1092200" y="280645"/>
                  <a:pt x="1092200" y="331445"/>
                </a:cubicBezTo>
                <a:cubicBezTo>
                  <a:pt x="1092200" y="382245"/>
                  <a:pt x="1094317" y="462678"/>
                  <a:pt x="1098550" y="509245"/>
                </a:cubicBezTo>
                <a:cubicBezTo>
                  <a:pt x="1102783" y="555812"/>
                  <a:pt x="1099608" y="558987"/>
                  <a:pt x="1117600" y="610845"/>
                </a:cubicBezTo>
                <a:cubicBezTo>
                  <a:pt x="1135592" y="662703"/>
                  <a:pt x="1169458" y="750545"/>
                  <a:pt x="1206500" y="820395"/>
                </a:cubicBezTo>
                <a:cubicBezTo>
                  <a:pt x="1243542" y="890245"/>
                  <a:pt x="1290108" y="948453"/>
                  <a:pt x="1339850" y="1029945"/>
                </a:cubicBezTo>
                <a:cubicBezTo>
                  <a:pt x="1389592" y="1111437"/>
                  <a:pt x="1462617" y="1239495"/>
                  <a:pt x="1504950" y="1309345"/>
                </a:cubicBezTo>
                <a:cubicBezTo>
                  <a:pt x="1547283" y="1379195"/>
                  <a:pt x="1570566" y="1414120"/>
                  <a:pt x="1593850" y="1449045"/>
                </a:cubicBezTo>
              </a:path>
            </a:pathLst>
          </a:cu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012033" y="2017938"/>
                <a:ext cx="1134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=1/8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33" y="2017938"/>
                <a:ext cx="1134606" cy="369332"/>
              </a:xfrm>
              <a:prstGeom prst="rect">
                <a:avLst/>
              </a:prstGeom>
              <a:blipFill>
                <a:blip r:embed="rId10"/>
                <a:stretch>
                  <a:fillRect l="-5914" r="-6989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222293" y="1995962"/>
                <a:ext cx="1134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=2/8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293" y="1995962"/>
                <a:ext cx="1134606" cy="369332"/>
              </a:xfrm>
              <a:prstGeom prst="rect">
                <a:avLst/>
              </a:prstGeom>
              <a:blipFill>
                <a:blip r:embed="rId11"/>
                <a:stretch>
                  <a:fillRect l="-6452" r="-6452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432553" y="5099207"/>
                <a:ext cx="1134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=7/8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553" y="5099207"/>
                <a:ext cx="1134606" cy="369332"/>
              </a:xfrm>
              <a:prstGeom prst="rect">
                <a:avLst/>
              </a:prstGeom>
              <a:blipFill>
                <a:blip r:embed="rId12"/>
                <a:stretch>
                  <a:fillRect l="-5914" r="-6989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221654" y="5099207"/>
                <a:ext cx="1134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=6/8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654" y="5099207"/>
                <a:ext cx="1134606" cy="369332"/>
              </a:xfrm>
              <a:prstGeom prst="rect">
                <a:avLst/>
              </a:prstGeom>
              <a:blipFill>
                <a:blip r:embed="rId13"/>
                <a:stretch>
                  <a:fillRect l="-6452" r="-6452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012033" y="5099207"/>
                <a:ext cx="1134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=5/8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33" y="5099207"/>
                <a:ext cx="1134606" cy="369332"/>
              </a:xfrm>
              <a:prstGeom prst="rect">
                <a:avLst/>
              </a:prstGeom>
              <a:blipFill>
                <a:blip r:embed="rId14"/>
                <a:stretch>
                  <a:fillRect l="-5914" r="-6989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401901" y="1903133"/>
                <a:ext cx="1134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=3/8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901" y="1903133"/>
                <a:ext cx="1134606" cy="369332"/>
              </a:xfrm>
              <a:prstGeom prst="rect">
                <a:avLst/>
              </a:prstGeom>
              <a:blipFill>
                <a:blip r:embed="rId15"/>
                <a:stretch>
                  <a:fillRect l="-5914" r="-6989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0695845" y="1903133"/>
                <a:ext cx="1134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=4/8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5845" y="1903133"/>
                <a:ext cx="1134606" cy="369332"/>
              </a:xfrm>
              <a:prstGeom prst="rect">
                <a:avLst/>
              </a:prstGeom>
              <a:blipFill>
                <a:blip r:embed="rId16"/>
                <a:stretch>
                  <a:fillRect l="-6452" r="-6452" b="-37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0859720" y="5100374"/>
                <a:ext cx="8140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9720" y="5100374"/>
                <a:ext cx="814005" cy="369332"/>
              </a:xfrm>
              <a:prstGeom prst="rect">
                <a:avLst/>
              </a:prstGeom>
              <a:blipFill>
                <a:blip r:embed="rId17"/>
                <a:stretch>
                  <a:fillRect l="-8209" r="-8955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5778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2573</TotalTime>
  <Words>153</Words>
  <Application>Microsoft Office PowerPoint</Application>
  <PresentationFormat>A3 (297x420 мм)</PresentationFormat>
  <Paragraphs>77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60</cp:revision>
  <dcterms:created xsi:type="dcterms:W3CDTF">2017-07-19T09:18:42Z</dcterms:created>
  <dcterms:modified xsi:type="dcterms:W3CDTF">2017-09-28T19:00:49Z</dcterms:modified>
</cp:coreProperties>
</file>