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801600" cy="9601200" type="A3"/>
  <p:notesSz cx="6858000" cy="9144000"/>
  <p:defaultTextStyle>
    <a:defPPr>
      <a:defRPr lang="ru-RU"/>
    </a:defPPr>
    <a:lvl1pPr marL="0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1pPr>
    <a:lvl2pPr marL="613187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2pPr>
    <a:lvl3pPr marL="1226373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3pPr>
    <a:lvl4pPr marL="1839561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4pPr>
    <a:lvl5pPr marL="2452746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5pPr>
    <a:lvl6pPr marL="3065934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6pPr>
    <a:lvl7pPr marL="3679119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7pPr>
    <a:lvl8pPr marL="4292307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8pPr>
    <a:lvl9pPr marL="4905492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8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4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CFC5-FEF9-4E1E-B162-222FAA77EDF6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3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150.png"/><Relationship Id="rId2" Type="http://schemas.openxmlformats.org/officeDocument/2006/relationships/image" Target="../media/image3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34.png"/><Relationship Id="rId10" Type="http://schemas.openxmlformats.org/officeDocument/2006/relationships/image" Target="../media/image44.png"/><Relationship Id="rId19" Type="http://schemas.openxmlformats.org/officeDocument/2006/relationships/image" Target="../media/image2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60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60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олилиния 86"/>
          <p:cNvSpPr/>
          <p:nvPr/>
        </p:nvSpPr>
        <p:spPr>
          <a:xfrm rot="1742781">
            <a:off x="8517080" y="3835104"/>
            <a:ext cx="3000348" cy="131513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7" name="Полилиния 156"/>
          <p:cNvSpPr/>
          <p:nvPr/>
        </p:nvSpPr>
        <p:spPr>
          <a:xfrm rot="1742781">
            <a:off x="4343611" y="3841231"/>
            <a:ext cx="3000348" cy="131513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2" name="Полилиния 151"/>
          <p:cNvSpPr/>
          <p:nvPr/>
        </p:nvSpPr>
        <p:spPr>
          <a:xfrm rot="4345046">
            <a:off x="21289" y="3629144"/>
            <a:ext cx="2072338" cy="109890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3" name="Полилиния 152"/>
          <p:cNvSpPr/>
          <p:nvPr/>
        </p:nvSpPr>
        <p:spPr>
          <a:xfrm rot="3419358">
            <a:off x="1207302" y="3222298"/>
            <a:ext cx="1301888" cy="112616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4" name="Полилиния 153"/>
          <p:cNvSpPr/>
          <p:nvPr/>
        </p:nvSpPr>
        <p:spPr>
          <a:xfrm rot="3419358">
            <a:off x="1904114" y="6002220"/>
            <a:ext cx="1301888" cy="112616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5" name="Полилиния 154"/>
          <p:cNvSpPr/>
          <p:nvPr/>
        </p:nvSpPr>
        <p:spPr>
          <a:xfrm rot="4345046">
            <a:off x="2296336" y="5594485"/>
            <a:ext cx="2072338" cy="109890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Прямоугольник 3"/>
          <p:cNvSpPr>
            <a:spLocks noChangeAspect="1"/>
          </p:cNvSpPr>
          <p:nvPr/>
        </p:nvSpPr>
        <p:spPr>
          <a:xfrm>
            <a:off x="116771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2109577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1319495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2917369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2116637" y="539144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2" name="Прямая соединительная линия 11"/>
          <p:cNvCxnSpPr>
            <a:stCxn id="7" idx="4"/>
            <a:endCxn id="10" idx="0"/>
          </p:cNvCxnSpPr>
          <p:nvPr/>
        </p:nvCxnSpPr>
        <p:spPr>
          <a:xfrm>
            <a:off x="2185177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1430230" y="4657819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илиния 39"/>
          <p:cNvSpPr>
            <a:spLocks/>
          </p:cNvSpPr>
          <p:nvPr/>
        </p:nvSpPr>
        <p:spPr>
          <a:xfrm rot="5400000" flipH="1" flipV="1">
            <a:off x="283151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216072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2992968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2181077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2189853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олилиния 51"/>
          <p:cNvSpPr/>
          <p:nvPr/>
        </p:nvSpPr>
        <p:spPr>
          <a:xfrm>
            <a:off x="192559" y="349567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3" name="Полилиния 52"/>
          <p:cNvSpPr/>
          <p:nvPr/>
        </p:nvSpPr>
        <p:spPr>
          <a:xfrm flipH="1">
            <a:off x="2195959" y="349567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4" name="Полилиния 53"/>
          <p:cNvSpPr>
            <a:spLocks/>
          </p:cNvSpPr>
          <p:nvPr/>
        </p:nvSpPr>
        <p:spPr>
          <a:xfrm rot="5400000" flipH="1">
            <a:off x="3077311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5" name="Полилиния 54"/>
          <p:cNvSpPr>
            <a:spLocks/>
          </p:cNvSpPr>
          <p:nvPr/>
        </p:nvSpPr>
        <p:spPr>
          <a:xfrm>
            <a:off x="2188898" y="268679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6" name="Полилиния 55"/>
          <p:cNvSpPr>
            <a:spLocks/>
          </p:cNvSpPr>
          <p:nvPr/>
        </p:nvSpPr>
        <p:spPr>
          <a:xfrm rot="5400000" flipV="1">
            <a:off x="279696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7" name="Полилиния 56"/>
          <p:cNvSpPr/>
          <p:nvPr/>
        </p:nvSpPr>
        <p:spPr>
          <a:xfrm flipV="1">
            <a:off x="188837" y="521300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8" name="Полилиния 57"/>
          <p:cNvSpPr/>
          <p:nvPr/>
        </p:nvSpPr>
        <p:spPr>
          <a:xfrm flipH="1" flipV="1">
            <a:off x="2192238" y="521300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9" name="Полилиния 58"/>
          <p:cNvSpPr>
            <a:spLocks/>
          </p:cNvSpPr>
          <p:nvPr/>
        </p:nvSpPr>
        <p:spPr>
          <a:xfrm flipH="1">
            <a:off x="1157755" y="2687786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0" name="Полилиния 59"/>
          <p:cNvSpPr>
            <a:spLocks/>
          </p:cNvSpPr>
          <p:nvPr/>
        </p:nvSpPr>
        <p:spPr>
          <a:xfrm flipV="1">
            <a:off x="2192237" y="545147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1" name="Полилиния 60"/>
          <p:cNvSpPr>
            <a:spLocks/>
          </p:cNvSpPr>
          <p:nvPr/>
        </p:nvSpPr>
        <p:spPr>
          <a:xfrm flipH="1" flipV="1">
            <a:off x="1168154" y="5452467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2" name="Полилиния 61"/>
          <p:cNvSpPr>
            <a:spLocks/>
          </p:cNvSpPr>
          <p:nvPr/>
        </p:nvSpPr>
        <p:spPr>
          <a:xfrm rot="5400000">
            <a:off x="3077500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3" name="Полилиния 62"/>
          <p:cNvSpPr/>
          <p:nvPr/>
        </p:nvSpPr>
        <p:spPr>
          <a:xfrm rot="16200000" flipH="1" flipV="1">
            <a:off x="2069627" y="3354020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4" name="Полилиния 63"/>
          <p:cNvSpPr/>
          <p:nvPr/>
        </p:nvSpPr>
        <p:spPr>
          <a:xfrm rot="16200000" flipV="1">
            <a:off x="2066869" y="5362613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5" name="Полилиния 64"/>
          <p:cNvSpPr/>
          <p:nvPr/>
        </p:nvSpPr>
        <p:spPr>
          <a:xfrm rot="16200000" flipH="1">
            <a:off x="314193" y="3354019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6" name="Полилиния 65"/>
          <p:cNvSpPr/>
          <p:nvPr/>
        </p:nvSpPr>
        <p:spPr>
          <a:xfrm rot="16200000">
            <a:off x="311152" y="5362678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97" name="Прямоугольник 96"/>
          <p:cNvSpPr>
            <a:spLocks noChangeAspect="1"/>
          </p:cNvSpPr>
          <p:nvPr/>
        </p:nvSpPr>
        <p:spPr>
          <a:xfrm>
            <a:off x="4329092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98" name="Овал 97"/>
          <p:cNvSpPr/>
          <p:nvPr/>
        </p:nvSpPr>
        <p:spPr>
          <a:xfrm>
            <a:off x="6321898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9" name="Овал 98"/>
          <p:cNvSpPr/>
          <p:nvPr/>
        </p:nvSpPr>
        <p:spPr>
          <a:xfrm>
            <a:off x="5502788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0" name="Овал 99"/>
          <p:cNvSpPr/>
          <p:nvPr/>
        </p:nvSpPr>
        <p:spPr>
          <a:xfrm>
            <a:off x="7129690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1" name="Овал 100"/>
          <p:cNvSpPr/>
          <p:nvPr/>
        </p:nvSpPr>
        <p:spPr>
          <a:xfrm>
            <a:off x="6328958" y="5405955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4" name="Полилиния 103"/>
          <p:cNvSpPr>
            <a:spLocks/>
          </p:cNvSpPr>
          <p:nvPr/>
        </p:nvSpPr>
        <p:spPr>
          <a:xfrm rot="5400000" flipH="1" flipV="1">
            <a:off x="4495472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 flipV="1">
            <a:off x="4428393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7205289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 flipV="1">
            <a:off x="6393398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 flipV="1">
            <a:off x="6402174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олилиния 110"/>
          <p:cNvSpPr>
            <a:spLocks/>
          </p:cNvSpPr>
          <p:nvPr/>
        </p:nvSpPr>
        <p:spPr>
          <a:xfrm rot="5400000" flipH="1">
            <a:off x="7289632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2" name="Полилиния 111"/>
          <p:cNvSpPr>
            <a:spLocks/>
          </p:cNvSpPr>
          <p:nvPr/>
        </p:nvSpPr>
        <p:spPr>
          <a:xfrm>
            <a:off x="6401219" y="268679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3" name="Полилиния 112"/>
          <p:cNvSpPr>
            <a:spLocks/>
          </p:cNvSpPr>
          <p:nvPr/>
        </p:nvSpPr>
        <p:spPr>
          <a:xfrm rot="5400000" flipV="1">
            <a:off x="4492017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6" name="Полилиния 115"/>
          <p:cNvSpPr>
            <a:spLocks/>
          </p:cNvSpPr>
          <p:nvPr/>
        </p:nvSpPr>
        <p:spPr>
          <a:xfrm flipH="1">
            <a:off x="5370076" y="2687786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7" name="Полилиния 116"/>
          <p:cNvSpPr>
            <a:spLocks/>
          </p:cNvSpPr>
          <p:nvPr/>
        </p:nvSpPr>
        <p:spPr>
          <a:xfrm flipV="1">
            <a:off x="6404558" y="545147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8" name="Полилиния 117"/>
          <p:cNvSpPr>
            <a:spLocks/>
          </p:cNvSpPr>
          <p:nvPr/>
        </p:nvSpPr>
        <p:spPr>
          <a:xfrm flipH="1" flipV="1">
            <a:off x="5380475" y="5452467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9" name="Полилиния 118"/>
          <p:cNvSpPr>
            <a:spLocks/>
          </p:cNvSpPr>
          <p:nvPr/>
        </p:nvSpPr>
        <p:spPr>
          <a:xfrm rot="5400000">
            <a:off x="7289820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25" name="Прямоугольник 124"/>
          <p:cNvSpPr>
            <a:spLocks noChangeAspect="1"/>
          </p:cNvSpPr>
          <p:nvPr/>
        </p:nvSpPr>
        <p:spPr>
          <a:xfrm>
            <a:off x="8519837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26" name="Овал 125"/>
          <p:cNvSpPr/>
          <p:nvPr/>
        </p:nvSpPr>
        <p:spPr>
          <a:xfrm>
            <a:off x="10512643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7" name="Овал 126"/>
          <p:cNvSpPr/>
          <p:nvPr/>
        </p:nvSpPr>
        <p:spPr>
          <a:xfrm>
            <a:off x="9693533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8" name="Овал 127"/>
          <p:cNvSpPr/>
          <p:nvPr/>
        </p:nvSpPr>
        <p:spPr>
          <a:xfrm>
            <a:off x="11320435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9" name="Овал 128"/>
          <p:cNvSpPr/>
          <p:nvPr/>
        </p:nvSpPr>
        <p:spPr>
          <a:xfrm>
            <a:off x="10519704" y="539144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2" name="Полилиния 131"/>
          <p:cNvSpPr>
            <a:spLocks/>
          </p:cNvSpPr>
          <p:nvPr/>
        </p:nvSpPr>
        <p:spPr>
          <a:xfrm rot="5400000" flipH="1" flipV="1">
            <a:off x="8686217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 flipV="1">
            <a:off x="8619138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flipV="1">
            <a:off x="11396034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H="1" flipV="1">
            <a:off x="10584143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flipH="1" flipV="1">
            <a:off x="10592919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олилиния 138"/>
          <p:cNvSpPr>
            <a:spLocks/>
          </p:cNvSpPr>
          <p:nvPr/>
        </p:nvSpPr>
        <p:spPr>
          <a:xfrm rot="5400000" flipH="1">
            <a:off x="11480377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1" name="Полилиния 140"/>
          <p:cNvSpPr>
            <a:spLocks/>
          </p:cNvSpPr>
          <p:nvPr/>
        </p:nvSpPr>
        <p:spPr>
          <a:xfrm rot="5400000" flipV="1">
            <a:off x="8682762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7" name="Полилиния 146"/>
          <p:cNvSpPr>
            <a:spLocks/>
          </p:cNvSpPr>
          <p:nvPr/>
        </p:nvSpPr>
        <p:spPr>
          <a:xfrm rot="5400000">
            <a:off x="11480566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8" name="Полилиния 147"/>
          <p:cNvSpPr/>
          <p:nvPr/>
        </p:nvSpPr>
        <p:spPr>
          <a:xfrm rot="16200000" flipH="1" flipV="1">
            <a:off x="10472693" y="3354020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9" name="Полилиния 148"/>
          <p:cNvSpPr/>
          <p:nvPr/>
        </p:nvSpPr>
        <p:spPr>
          <a:xfrm rot="16200000" flipV="1">
            <a:off x="10469935" y="5362613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50" name="Полилиния 149"/>
          <p:cNvSpPr/>
          <p:nvPr/>
        </p:nvSpPr>
        <p:spPr>
          <a:xfrm rot="16200000" flipH="1">
            <a:off x="8717259" y="3354019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51" name="Полилиния 150"/>
          <p:cNvSpPr/>
          <p:nvPr/>
        </p:nvSpPr>
        <p:spPr>
          <a:xfrm rot="16200000">
            <a:off x="8714218" y="5362678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61" name="Дуга 160"/>
          <p:cNvSpPr>
            <a:spLocks noChangeAspect="1"/>
          </p:cNvSpPr>
          <p:nvPr/>
        </p:nvSpPr>
        <p:spPr>
          <a:xfrm rot="5400000">
            <a:off x="4904255" y="3059956"/>
            <a:ext cx="3161367" cy="3161367"/>
          </a:xfrm>
          <a:prstGeom prst="arc">
            <a:avLst>
              <a:gd name="adj1" fmla="val 10848796"/>
              <a:gd name="adj2" fmla="val 0"/>
            </a:avLst>
          </a:prstGeom>
          <a:ln w="31750" cmpd="sng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62" name="Дуга 161"/>
          <p:cNvSpPr>
            <a:spLocks noChangeAspect="1"/>
          </p:cNvSpPr>
          <p:nvPr/>
        </p:nvSpPr>
        <p:spPr>
          <a:xfrm rot="5400000">
            <a:off x="9130857" y="3059956"/>
            <a:ext cx="3161367" cy="3161367"/>
          </a:xfrm>
          <a:prstGeom prst="arc">
            <a:avLst>
              <a:gd name="adj1" fmla="val 10848796"/>
              <a:gd name="adj2" fmla="val 0"/>
            </a:avLst>
          </a:prstGeom>
          <a:ln w="31750" cmpd="sng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81" name="Прямая со стрелкой 180"/>
          <p:cNvCxnSpPr/>
          <p:nvPr/>
        </p:nvCxnSpPr>
        <p:spPr>
          <a:xfrm flipV="1">
            <a:off x="6485923" y="476435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 flipV="1">
            <a:off x="6509538" y="3957422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V="1">
            <a:off x="10681067" y="475921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 flipH="1" flipV="1">
            <a:off x="10672137" y="396855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10934086" y="3847717"/>
                <a:ext cx="475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086" y="3847717"/>
                <a:ext cx="475441" cy="369332"/>
              </a:xfrm>
              <a:prstGeom prst="rect">
                <a:avLst/>
              </a:prstGeom>
              <a:blipFill>
                <a:blip r:embed="rId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0930775" y="4976390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75" y="4976390"/>
                <a:ext cx="343571" cy="369332"/>
              </a:xfrm>
              <a:prstGeom prst="rect">
                <a:avLst/>
              </a:prstGeom>
              <a:blipFill>
                <a:blip r:embed="rId3"/>
                <a:stretch>
                  <a:fillRect l="-5357"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796874" y="3847609"/>
                <a:ext cx="475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874" y="3847609"/>
                <a:ext cx="475441" cy="3693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6774960" y="4959938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60" y="4959938"/>
                <a:ext cx="343571" cy="369332"/>
              </a:xfrm>
              <a:prstGeom prst="rect">
                <a:avLst/>
              </a:prstGeom>
              <a:blipFill>
                <a:blip r:embed="rId5"/>
                <a:stretch>
                  <a:fillRect l="-5263" r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/>
              <p:cNvSpPr txBox="1"/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blipFill>
                <a:blip r:embed="rId6"/>
                <a:stretch>
                  <a:fillRect l="-19672" r="-2786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blipFill>
                <a:blip r:embed="rId7"/>
                <a:stretch>
                  <a:fillRect l="-10526" r="-31579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/>
              <p:cNvSpPr txBox="1"/>
              <p:nvPr/>
            </p:nvSpPr>
            <p:spPr>
              <a:xfrm>
                <a:off x="157065" y="2651700"/>
                <a:ext cx="37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5" y="2651700"/>
                <a:ext cx="376193" cy="369332"/>
              </a:xfrm>
              <a:prstGeom prst="rect">
                <a:avLst/>
              </a:prstGeom>
              <a:blipFill>
                <a:blip r:embed="rId8"/>
                <a:stretch>
                  <a:fillRect l="-11475" r="-29508" b="-3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Прямая соединительная линия 202"/>
          <p:cNvCxnSpPr/>
          <p:nvPr/>
        </p:nvCxnSpPr>
        <p:spPr>
          <a:xfrm>
            <a:off x="6395927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V="1">
            <a:off x="5640979" y="4657819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>
            <a:off x="10581233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 flipV="1">
            <a:off x="9826286" y="4643305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7582212" y="3079885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212" y="3079885"/>
                <a:ext cx="343571" cy="369332"/>
              </a:xfrm>
              <a:prstGeom prst="rect">
                <a:avLst/>
              </a:prstGeom>
              <a:blipFill>
                <a:blip r:embed="rId9"/>
                <a:stretch>
                  <a:fillRect l="-7143" r="-178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1816717" y="3093091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717" y="3093091"/>
                <a:ext cx="343571" cy="369332"/>
              </a:xfrm>
              <a:prstGeom prst="rect">
                <a:avLst/>
              </a:prstGeom>
              <a:blipFill>
                <a:blip r:embed="rId10"/>
                <a:stretch>
                  <a:fillRect l="-5263" r="-1754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2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олилиния 65"/>
          <p:cNvSpPr/>
          <p:nvPr/>
        </p:nvSpPr>
        <p:spPr>
          <a:xfrm>
            <a:off x="6341193" y="4600157"/>
            <a:ext cx="545920" cy="11280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6" name="Полилиния 395"/>
          <p:cNvSpPr/>
          <p:nvPr/>
        </p:nvSpPr>
        <p:spPr>
          <a:xfrm rot="2532082">
            <a:off x="10919758" y="5088581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7" name="Полилиния 396"/>
          <p:cNvSpPr/>
          <p:nvPr/>
        </p:nvSpPr>
        <p:spPr>
          <a:xfrm>
            <a:off x="9539630" y="4598992"/>
            <a:ext cx="702752" cy="118799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5" name="Полилиния 394"/>
          <p:cNvSpPr/>
          <p:nvPr/>
        </p:nvSpPr>
        <p:spPr>
          <a:xfrm rot="19678175">
            <a:off x="4481644" y="4938763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8" name="Полилиния 387"/>
          <p:cNvSpPr/>
          <p:nvPr/>
        </p:nvSpPr>
        <p:spPr>
          <a:xfrm rot="1950805">
            <a:off x="317303" y="4228805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1" name="Полилиния 390"/>
          <p:cNvSpPr/>
          <p:nvPr/>
        </p:nvSpPr>
        <p:spPr>
          <a:xfrm>
            <a:off x="2141341" y="4585243"/>
            <a:ext cx="545920" cy="11280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37" name="Прямая соединительная линия 336"/>
          <p:cNvCxnSpPr/>
          <p:nvPr/>
        </p:nvCxnSpPr>
        <p:spPr>
          <a:xfrm flipV="1">
            <a:off x="1529212" y="4653561"/>
            <a:ext cx="68514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>
            <a:spLocks noChangeAspect="1"/>
          </p:cNvSpPr>
          <p:nvPr/>
        </p:nvSpPr>
        <p:spPr>
          <a:xfrm>
            <a:off x="116771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262" name="Прямая соединительная линия 261"/>
          <p:cNvCxnSpPr/>
          <p:nvPr/>
        </p:nvCxnSpPr>
        <p:spPr>
          <a:xfrm flipV="1">
            <a:off x="216072" y="4649727"/>
            <a:ext cx="129817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/>
          <p:cNvCxnSpPr/>
          <p:nvPr/>
        </p:nvCxnSpPr>
        <p:spPr>
          <a:xfrm flipV="1">
            <a:off x="2695290" y="4653561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>
            <a:spLocks noChangeAspect="1"/>
          </p:cNvSpPr>
          <p:nvPr/>
        </p:nvSpPr>
        <p:spPr>
          <a:xfrm>
            <a:off x="4329092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299" name="Прямоугольник 298"/>
          <p:cNvSpPr>
            <a:spLocks noChangeAspect="1"/>
          </p:cNvSpPr>
          <p:nvPr/>
        </p:nvSpPr>
        <p:spPr>
          <a:xfrm>
            <a:off x="8519837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/>
              <p:cNvSpPr txBox="1"/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blipFill>
                <a:blip r:embed="rId2"/>
                <a:stretch>
                  <a:fillRect l="-19672" r="-2786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/>
              <p:cNvSpPr txBox="1"/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blipFill>
                <a:blip r:embed="rId3"/>
                <a:stretch>
                  <a:fillRect l="-10526" r="-31579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Овал 329"/>
          <p:cNvSpPr/>
          <p:nvPr/>
        </p:nvSpPr>
        <p:spPr>
          <a:xfrm>
            <a:off x="1453612" y="457401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1" name="Овал 330"/>
          <p:cNvSpPr/>
          <p:nvPr/>
        </p:nvSpPr>
        <p:spPr>
          <a:xfrm>
            <a:off x="2616962" y="457401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35" name="Группа 334"/>
          <p:cNvGrpSpPr/>
          <p:nvPr/>
        </p:nvGrpSpPr>
        <p:grpSpPr>
          <a:xfrm>
            <a:off x="1979812" y="4495798"/>
            <a:ext cx="315528" cy="315528"/>
            <a:chOff x="7674425" y="24250634"/>
            <a:chExt cx="1554547" cy="1548000"/>
          </a:xfrm>
        </p:grpSpPr>
        <p:sp>
          <p:nvSpPr>
            <p:cNvPr id="332" name="Плюс 33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33" name="Умножение 33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36" name="Прямая соединительная линия 335"/>
          <p:cNvCxnSpPr/>
          <p:nvPr/>
        </p:nvCxnSpPr>
        <p:spPr>
          <a:xfrm flipV="1">
            <a:off x="2122458" y="4650487"/>
            <a:ext cx="576966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олилиния 339"/>
          <p:cNvSpPr/>
          <p:nvPr/>
        </p:nvSpPr>
        <p:spPr>
          <a:xfrm>
            <a:off x="483294" y="2679360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2" name="Полилиния 341"/>
          <p:cNvSpPr/>
          <p:nvPr/>
        </p:nvSpPr>
        <p:spPr>
          <a:xfrm flipV="1">
            <a:off x="479706" y="4647786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3" name="Полилиния 342"/>
          <p:cNvSpPr/>
          <p:nvPr/>
        </p:nvSpPr>
        <p:spPr>
          <a:xfrm flipH="1">
            <a:off x="2693103" y="2690983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4" name="Полилиния 343"/>
          <p:cNvSpPr/>
          <p:nvPr/>
        </p:nvSpPr>
        <p:spPr>
          <a:xfrm flipH="1" flipV="1">
            <a:off x="2689515" y="4659409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5" name="Полилиния 344"/>
          <p:cNvSpPr/>
          <p:nvPr/>
        </p:nvSpPr>
        <p:spPr>
          <a:xfrm>
            <a:off x="1018159" y="2691249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6" name="Полилиния 345"/>
          <p:cNvSpPr/>
          <p:nvPr/>
        </p:nvSpPr>
        <p:spPr>
          <a:xfrm flipV="1">
            <a:off x="1019254" y="4658632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7" name="Полилиния 346"/>
          <p:cNvSpPr/>
          <p:nvPr/>
        </p:nvSpPr>
        <p:spPr>
          <a:xfrm flipH="1">
            <a:off x="1535877" y="2698468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8" name="Полилиния 347"/>
          <p:cNvSpPr/>
          <p:nvPr/>
        </p:nvSpPr>
        <p:spPr>
          <a:xfrm flipH="1" flipV="1">
            <a:off x="1536973" y="4665851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49" name="Прямая соединительная линия 348"/>
          <p:cNvCxnSpPr/>
          <p:nvPr/>
        </p:nvCxnSpPr>
        <p:spPr>
          <a:xfrm flipV="1">
            <a:off x="5737282" y="4655570"/>
            <a:ext cx="68514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/>
          <p:cNvCxnSpPr/>
          <p:nvPr/>
        </p:nvCxnSpPr>
        <p:spPr>
          <a:xfrm flipV="1">
            <a:off x="4424143" y="4651736"/>
            <a:ext cx="129817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/>
          <p:cNvCxnSpPr/>
          <p:nvPr/>
        </p:nvCxnSpPr>
        <p:spPr>
          <a:xfrm flipV="1">
            <a:off x="6903360" y="4655570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Овал 351"/>
          <p:cNvSpPr/>
          <p:nvPr/>
        </p:nvSpPr>
        <p:spPr>
          <a:xfrm>
            <a:off x="5637578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53" name="Овал 352"/>
          <p:cNvSpPr/>
          <p:nvPr/>
        </p:nvSpPr>
        <p:spPr>
          <a:xfrm>
            <a:off x="6825032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54" name="Группа 353"/>
          <p:cNvGrpSpPr/>
          <p:nvPr/>
        </p:nvGrpSpPr>
        <p:grpSpPr>
          <a:xfrm>
            <a:off x="6187882" y="4497806"/>
            <a:ext cx="315528" cy="315528"/>
            <a:chOff x="7674425" y="24250634"/>
            <a:chExt cx="1554547" cy="1548000"/>
          </a:xfrm>
        </p:grpSpPr>
        <p:sp>
          <p:nvSpPr>
            <p:cNvPr id="355" name="Плюс 354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56" name="Умножение 355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57" name="Прямая соединительная линия 356"/>
          <p:cNvCxnSpPr/>
          <p:nvPr/>
        </p:nvCxnSpPr>
        <p:spPr>
          <a:xfrm flipV="1">
            <a:off x="6330528" y="4652496"/>
            <a:ext cx="576966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олилиния 357"/>
          <p:cNvSpPr/>
          <p:nvPr/>
        </p:nvSpPr>
        <p:spPr>
          <a:xfrm>
            <a:off x="4691364" y="2681369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59" name="Полилиния 358"/>
          <p:cNvSpPr/>
          <p:nvPr/>
        </p:nvSpPr>
        <p:spPr>
          <a:xfrm flipV="1">
            <a:off x="4687776" y="4649795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0" name="Полилиния 359"/>
          <p:cNvSpPr/>
          <p:nvPr/>
        </p:nvSpPr>
        <p:spPr>
          <a:xfrm flipH="1">
            <a:off x="6901173" y="2692992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1" name="Полилиния 360"/>
          <p:cNvSpPr/>
          <p:nvPr/>
        </p:nvSpPr>
        <p:spPr>
          <a:xfrm flipH="1" flipV="1">
            <a:off x="6897585" y="4661418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66" name="Прямая соединительная линия 365"/>
          <p:cNvCxnSpPr/>
          <p:nvPr/>
        </p:nvCxnSpPr>
        <p:spPr>
          <a:xfrm flipV="1">
            <a:off x="9486716" y="4655570"/>
            <a:ext cx="730223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/>
          <p:cNvCxnSpPr/>
          <p:nvPr/>
        </p:nvCxnSpPr>
        <p:spPr>
          <a:xfrm flipV="1">
            <a:off x="8606101" y="4664457"/>
            <a:ext cx="883479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/>
          <p:cNvCxnSpPr/>
          <p:nvPr/>
        </p:nvCxnSpPr>
        <p:spPr>
          <a:xfrm flipV="1">
            <a:off x="11085319" y="4655570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Овал 368"/>
          <p:cNvSpPr/>
          <p:nvPr/>
        </p:nvSpPr>
        <p:spPr>
          <a:xfrm>
            <a:off x="9398395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0" name="Овал 369"/>
          <p:cNvSpPr/>
          <p:nvPr/>
        </p:nvSpPr>
        <p:spPr>
          <a:xfrm>
            <a:off x="11006991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71" name="Группа 370"/>
          <p:cNvGrpSpPr/>
          <p:nvPr/>
        </p:nvGrpSpPr>
        <p:grpSpPr>
          <a:xfrm>
            <a:off x="10115415" y="4496014"/>
            <a:ext cx="315528" cy="315528"/>
            <a:chOff x="7674425" y="24250634"/>
            <a:chExt cx="1554547" cy="1548000"/>
          </a:xfrm>
        </p:grpSpPr>
        <p:sp>
          <p:nvSpPr>
            <p:cNvPr id="372" name="Плюс 37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73" name="Умножение 37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74" name="Прямая соединительная линия 373"/>
          <p:cNvCxnSpPr/>
          <p:nvPr/>
        </p:nvCxnSpPr>
        <p:spPr>
          <a:xfrm flipV="1">
            <a:off x="10385274" y="4652496"/>
            <a:ext cx="658102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олилиния 376"/>
          <p:cNvSpPr/>
          <p:nvPr/>
        </p:nvSpPr>
        <p:spPr>
          <a:xfrm flipH="1">
            <a:off x="11083132" y="2692992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8" name="Полилиния 377"/>
          <p:cNvSpPr/>
          <p:nvPr/>
        </p:nvSpPr>
        <p:spPr>
          <a:xfrm flipH="1" flipV="1">
            <a:off x="11079544" y="4661418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9" name="Полилиния 378"/>
          <p:cNvSpPr/>
          <p:nvPr/>
        </p:nvSpPr>
        <p:spPr>
          <a:xfrm>
            <a:off x="9408188" y="2693257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0" name="Полилиния 379"/>
          <p:cNvSpPr/>
          <p:nvPr/>
        </p:nvSpPr>
        <p:spPr>
          <a:xfrm flipV="1">
            <a:off x="9409283" y="4660641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TextBox 382"/>
              <p:cNvSpPr txBox="1"/>
              <p:nvPr/>
            </p:nvSpPr>
            <p:spPr>
              <a:xfrm>
                <a:off x="203639" y="2647130"/>
                <a:ext cx="37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9" y="2647130"/>
                <a:ext cx="376193" cy="369332"/>
              </a:xfrm>
              <a:prstGeom prst="rect">
                <a:avLst/>
              </a:prstGeom>
              <a:blipFill>
                <a:blip r:embed="rId4"/>
                <a:stretch>
                  <a:fillRect l="-9677" r="-29032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Дуга 383"/>
          <p:cNvSpPr>
            <a:spLocks noChangeAspect="1"/>
          </p:cNvSpPr>
          <p:nvPr/>
        </p:nvSpPr>
        <p:spPr>
          <a:xfrm>
            <a:off x="4795231" y="2972258"/>
            <a:ext cx="3161367" cy="3161367"/>
          </a:xfrm>
          <a:prstGeom prst="arc">
            <a:avLst>
              <a:gd name="adj1" fmla="val 10848796"/>
              <a:gd name="adj2" fmla="val 18518042"/>
            </a:avLst>
          </a:prstGeom>
          <a:ln w="31750">
            <a:solidFill>
              <a:srgbClr val="FF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385" name="Дуга 384"/>
          <p:cNvSpPr/>
          <p:nvPr/>
        </p:nvSpPr>
        <p:spPr>
          <a:xfrm>
            <a:off x="10561022" y="4049080"/>
            <a:ext cx="1041285" cy="1093008"/>
          </a:xfrm>
          <a:prstGeom prst="arc">
            <a:avLst>
              <a:gd name="adj1" fmla="val 10744347"/>
              <a:gd name="adj2" fmla="val 17030226"/>
            </a:avLst>
          </a:prstGeom>
          <a:ln w="3175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3" name="Дуга 392"/>
          <p:cNvSpPr/>
          <p:nvPr/>
        </p:nvSpPr>
        <p:spPr>
          <a:xfrm>
            <a:off x="5583792" y="4349377"/>
            <a:ext cx="1475045" cy="1243474"/>
          </a:xfrm>
          <a:prstGeom prst="arc">
            <a:avLst>
              <a:gd name="adj1" fmla="val 13204391"/>
              <a:gd name="adj2" fmla="val 19074468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6210227" y="3951135"/>
                <a:ext cx="301749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27" y="3951135"/>
                <a:ext cx="301749" cy="372281"/>
              </a:xfrm>
              <a:prstGeom prst="rect">
                <a:avLst/>
              </a:prstGeom>
              <a:blipFill>
                <a:blip r:embed="rId5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Дуга 397"/>
          <p:cNvSpPr/>
          <p:nvPr/>
        </p:nvSpPr>
        <p:spPr>
          <a:xfrm flipV="1">
            <a:off x="5585525" y="3692374"/>
            <a:ext cx="1475045" cy="1262113"/>
          </a:xfrm>
          <a:prstGeom prst="arc">
            <a:avLst>
              <a:gd name="adj1" fmla="val 13204391"/>
              <a:gd name="adj2" fmla="val 19074468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/>
              <p:cNvSpPr txBox="1"/>
              <p:nvPr/>
            </p:nvSpPr>
            <p:spPr>
              <a:xfrm>
                <a:off x="5995068" y="4951720"/>
                <a:ext cx="656077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9" name="TextBox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068" y="4951720"/>
                <a:ext cx="656077" cy="372281"/>
              </a:xfrm>
              <a:prstGeom prst="rect">
                <a:avLst/>
              </a:prstGeom>
              <a:blipFill>
                <a:blip r:embed="rId6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401"/>
              <p:cNvSpPr txBox="1"/>
              <p:nvPr/>
            </p:nvSpPr>
            <p:spPr>
              <a:xfrm>
                <a:off x="1666010" y="2971888"/>
                <a:ext cx="342786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2" name="TextBox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010" y="2971888"/>
                <a:ext cx="342786" cy="372281"/>
              </a:xfrm>
              <a:prstGeom prst="rect">
                <a:avLst/>
              </a:prstGeom>
              <a:blipFill>
                <a:blip r:embed="rId7"/>
                <a:stretch>
                  <a:fillRect l="-10526" r="-5263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/>
              <p:cNvSpPr txBox="1"/>
              <p:nvPr/>
            </p:nvSpPr>
            <p:spPr>
              <a:xfrm>
                <a:off x="1233763" y="3495092"/>
                <a:ext cx="349968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3" name="TextBox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63" y="3495092"/>
                <a:ext cx="349968" cy="372281"/>
              </a:xfrm>
              <a:prstGeom prst="rect">
                <a:avLst/>
              </a:prstGeom>
              <a:blipFill>
                <a:blip r:embed="rId8"/>
                <a:stretch>
                  <a:fillRect l="-10345" r="-5172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TextBox 403"/>
              <p:cNvSpPr txBox="1"/>
              <p:nvPr/>
            </p:nvSpPr>
            <p:spPr>
              <a:xfrm>
                <a:off x="5070590" y="2791587"/>
                <a:ext cx="219547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04" name="TextBox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90" y="2791587"/>
                <a:ext cx="219547" cy="372281"/>
              </a:xfrm>
              <a:prstGeom prst="rect">
                <a:avLst/>
              </a:prstGeom>
              <a:blipFill>
                <a:blip r:embed="rId9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TextBox 404"/>
              <p:cNvSpPr txBox="1"/>
              <p:nvPr/>
            </p:nvSpPr>
            <p:spPr>
              <a:xfrm>
                <a:off x="9960855" y="2884616"/>
                <a:ext cx="342786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5" name="TextBox 4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855" y="2884616"/>
                <a:ext cx="342786" cy="372281"/>
              </a:xfrm>
              <a:prstGeom prst="rect">
                <a:avLst/>
              </a:prstGeom>
              <a:blipFill>
                <a:blip r:embed="rId10"/>
                <a:stretch>
                  <a:fillRect l="-12500" r="-7143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782543" y="3018997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543" y="3018997"/>
                <a:ext cx="343571" cy="369332"/>
              </a:xfrm>
              <a:prstGeom prst="rect">
                <a:avLst/>
              </a:prstGeom>
              <a:blipFill>
                <a:blip r:embed="rId11"/>
                <a:stretch>
                  <a:fillRect l="-23214" r="-8929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0739192" y="3579601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192" y="3579601"/>
                <a:ext cx="343571" cy="369332"/>
              </a:xfrm>
              <a:prstGeom prst="rect">
                <a:avLst/>
              </a:prstGeom>
              <a:blipFill>
                <a:blip r:embed="rId12"/>
                <a:stretch>
                  <a:fillRect l="-25000" r="-8929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2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Прямая соединительная линия 100"/>
          <p:cNvCxnSpPr/>
          <p:nvPr/>
        </p:nvCxnSpPr>
        <p:spPr>
          <a:xfrm rot="4373215" flipV="1">
            <a:off x="5710215" y="4673795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4373215" flipV="1">
            <a:off x="1378069" y="4677866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blipFill>
                <a:blip r:embed="rId2"/>
                <a:stretch>
                  <a:fillRect l="-14063" r="-28906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88619" y="4799855"/>
                <a:ext cx="838193" cy="4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19" y="4799855"/>
                <a:ext cx="838193" cy="477695"/>
              </a:xfrm>
              <a:prstGeom prst="rect">
                <a:avLst/>
              </a:prstGeom>
              <a:blipFill>
                <a:blip r:embed="rId3"/>
                <a:stretch>
                  <a:fillRect r="-1460" b="-15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63106" y="3180697"/>
                <a:ext cx="1076332" cy="4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106" y="3180697"/>
                <a:ext cx="1076332" cy="47769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flipV="1">
            <a:off x="408456" y="4971570"/>
            <a:ext cx="847405" cy="10433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cxnSpLocks noChangeAspect="1"/>
          </p:cNvCxnSpPr>
          <p:nvPr/>
        </p:nvCxnSpPr>
        <p:spPr>
          <a:xfrm flipV="1">
            <a:off x="407284" y="5634220"/>
            <a:ext cx="960084" cy="3697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1306043" y="5555845"/>
            <a:ext cx="166971" cy="148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cxnSpLocks noChangeAspect="1"/>
          </p:cNvCxnSpPr>
          <p:nvPr/>
        </p:nvCxnSpPr>
        <p:spPr>
          <a:xfrm rot="605814" flipV="1">
            <a:off x="1513209" y="4386358"/>
            <a:ext cx="2456541" cy="144635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0037" y="5656127"/>
                <a:ext cx="675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37" y="5656127"/>
                <a:ext cx="675954" cy="369332"/>
              </a:xfrm>
              <a:prstGeom prst="rect">
                <a:avLst/>
              </a:prstGeom>
              <a:blipFill>
                <a:blip r:embed="rId5"/>
                <a:stretch>
                  <a:fillRect l="-6364" r="-16364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1383" y="6142125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3" y="6142125"/>
                <a:ext cx="283218" cy="369332"/>
              </a:xfrm>
              <a:prstGeom prst="rect">
                <a:avLst/>
              </a:prstGeom>
              <a:blipFill>
                <a:blip r:embed="rId6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единительная линия 48"/>
          <p:cNvCxnSpPr>
            <a:stCxn id="15" idx="0"/>
          </p:cNvCxnSpPr>
          <p:nvPr/>
        </p:nvCxnSpPr>
        <p:spPr>
          <a:xfrm flipV="1">
            <a:off x="383309" y="2722227"/>
            <a:ext cx="316411" cy="32222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1247269" y="3107783"/>
            <a:ext cx="1451543" cy="186378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1180069" y="4902869"/>
            <a:ext cx="166971" cy="148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82298" y="4835758"/>
                <a:ext cx="768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98" y="4835758"/>
                <a:ext cx="768865" cy="369332"/>
              </a:xfrm>
              <a:prstGeom prst="rect">
                <a:avLst/>
              </a:prstGeom>
              <a:blipFill>
                <a:blip r:embed="rId7"/>
                <a:stretch>
                  <a:fillRect l="-5556" r="-1349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spec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blipFill>
                <a:blip r:embed="rId8"/>
                <a:stretch>
                  <a:fillRect r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388902" y="4714377"/>
                <a:ext cx="759022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902" y="4714377"/>
                <a:ext cx="759022" cy="498277"/>
              </a:xfrm>
              <a:prstGeom prst="rect">
                <a:avLst/>
              </a:prstGeom>
              <a:blipFill>
                <a:blip r:embed="rId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80520" y="3123910"/>
                <a:ext cx="974668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20" y="3123910"/>
                <a:ext cx="974668" cy="4982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 flipV="1">
            <a:off x="4719940" y="3123910"/>
            <a:ext cx="2040651" cy="2888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cxnSpLocks noChangeAspect="1"/>
          </p:cNvCxnSpPr>
          <p:nvPr/>
        </p:nvCxnSpPr>
        <p:spPr>
          <a:xfrm flipV="1">
            <a:off x="4718878" y="4570789"/>
            <a:ext cx="3300573" cy="14307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5179359" y="5188122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485167" y="4742998"/>
                <a:ext cx="85273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67" y="4742998"/>
                <a:ext cx="852733" cy="3890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95814" y="6142347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814" y="6142347"/>
                <a:ext cx="283218" cy="369332"/>
              </a:xfrm>
              <a:prstGeom prst="rect">
                <a:avLst/>
              </a:prstGeom>
              <a:blipFill>
                <a:blip r:embed="rId12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Прямая соединительная линия 104"/>
          <p:cNvCxnSpPr>
            <a:stCxn id="100" idx="0"/>
          </p:cNvCxnSpPr>
          <p:nvPr/>
        </p:nvCxnSpPr>
        <p:spPr>
          <a:xfrm flipV="1">
            <a:off x="4702631" y="2656613"/>
            <a:ext cx="281062" cy="3282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/>
          <p:cNvSpPr/>
          <p:nvPr/>
        </p:nvSpPr>
        <p:spPr>
          <a:xfrm>
            <a:off x="4720325" y="4779026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540312" y="4132297"/>
                <a:ext cx="94564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4132297"/>
                <a:ext cx="945643" cy="3890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олилиния 110"/>
          <p:cNvSpPr/>
          <p:nvPr/>
        </p:nvSpPr>
        <p:spPr>
          <a:xfrm>
            <a:off x="4800346" y="3065035"/>
            <a:ext cx="1920240" cy="1783079"/>
          </a:xfrm>
          <a:custGeom>
            <a:avLst/>
            <a:gdLst>
              <a:gd name="connsiteX0" fmla="*/ 0 w 1805049"/>
              <a:gd name="connsiteY0" fmla="*/ 1615044 h 1615044"/>
              <a:gd name="connsiteX1" fmla="*/ 225631 w 1805049"/>
              <a:gd name="connsiteY1" fmla="*/ 1531917 h 1615044"/>
              <a:gd name="connsiteX2" fmla="*/ 558140 w 1805049"/>
              <a:gd name="connsiteY2" fmla="*/ 1330037 h 1615044"/>
              <a:gd name="connsiteX3" fmla="*/ 855023 w 1805049"/>
              <a:gd name="connsiteY3" fmla="*/ 1080655 h 1615044"/>
              <a:gd name="connsiteX4" fmla="*/ 1246909 w 1805049"/>
              <a:gd name="connsiteY4" fmla="*/ 676894 h 1615044"/>
              <a:gd name="connsiteX5" fmla="*/ 1508166 w 1805049"/>
              <a:gd name="connsiteY5" fmla="*/ 368135 h 1615044"/>
              <a:gd name="connsiteX6" fmla="*/ 1805049 w 1805049"/>
              <a:gd name="connsiteY6" fmla="*/ 0 h 1615044"/>
              <a:gd name="connsiteX0" fmla="*/ 0 w 1781299"/>
              <a:gd name="connsiteY0" fmla="*/ 1626919 h 1626919"/>
              <a:gd name="connsiteX1" fmla="*/ 225631 w 1781299"/>
              <a:gd name="connsiteY1" fmla="*/ 1543792 h 1626919"/>
              <a:gd name="connsiteX2" fmla="*/ 558140 w 1781299"/>
              <a:gd name="connsiteY2" fmla="*/ 1341912 h 1626919"/>
              <a:gd name="connsiteX3" fmla="*/ 855023 w 1781299"/>
              <a:gd name="connsiteY3" fmla="*/ 1092530 h 1626919"/>
              <a:gd name="connsiteX4" fmla="*/ 1246909 w 1781299"/>
              <a:gd name="connsiteY4" fmla="*/ 688769 h 1626919"/>
              <a:gd name="connsiteX5" fmla="*/ 1508166 w 1781299"/>
              <a:gd name="connsiteY5" fmla="*/ 380010 h 1626919"/>
              <a:gd name="connsiteX6" fmla="*/ 1781299 w 1781299"/>
              <a:gd name="connsiteY6" fmla="*/ 0 h 1626919"/>
              <a:gd name="connsiteX0" fmla="*/ 0 w 1781299"/>
              <a:gd name="connsiteY0" fmla="*/ 1626919 h 1626919"/>
              <a:gd name="connsiteX1" fmla="*/ 225631 w 1781299"/>
              <a:gd name="connsiteY1" fmla="*/ 1543792 h 1626919"/>
              <a:gd name="connsiteX2" fmla="*/ 558140 w 1781299"/>
              <a:gd name="connsiteY2" fmla="*/ 1341912 h 1626919"/>
              <a:gd name="connsiteX3" fmla="*/ 855023 w 1781299"/>
              <a:gd name="connsiteY3" fmla="*/ 1092530 h 1626919"/>
              <a:gd name="connsiteX4" fmla="*/ 1199408 w 1781299"/>
              <a:gd name="connsiteY4" fmla="*/ 736270 h 1626919"/>
              <a:gd name="connsiteX5" fmla="*/ 1508166 w 1781299"/>
              <a:gd name="connsiteY5" fmla="*/ 380010 h 1626919"/>
              <a:gd name="connsiteX6" fmla="*/ 1781299 w 1781299"/>
              <a:gd name="connsiteY6" fmla="*/ 0 h 1626919"/>
              <a:gd name="connsiteX0" fmla="*/ 0 w 1828800"/>
              <a:gd name="connsiteY0" fmla="*/ 1698171 h 1698171"/>
              <a:gd name="connsiteX1" fmla="*/ 225631 w 1828800"/>
              <a:gd name="connsiteY1" fmla="*/ 1615044 h 1698171"/>
              <a:gd name="connsiteX2" fmla="*/ 558140 w 1828800"/>
              <a:gd name="connsiteY2" fmla="*/ 1413164 h 1698171"/>
              <a:gd name="connsiteX3" fmla="*/ 855023 w 1828800"/>
              <a:gd name="connsiteY3" fmla="*/ 1163782 h 1698171"/>
              <a:gd name="connsiteX4" fmla="*/ 1199408 w 1828800"/>
              <a:gd name="connsiteY4" fmla="*/ 807522 h 1698171"/>
              <a:gd name="connsiteX5" fmla="*/ 1508166 w 1828800"/>
              <a:gd name="connsiteY5" fmla="*/ 451262 h 1698171"/>
              <a:gd name="connsiteX6" fmla="*/ 1828800 w 1828800"/>
              <a:gd name="connsiteY6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698171">
                <a:moveTo>
                  <a:pt x="0" y="1698171"/>
                </a:moveTo>
                <a:cubicBezTo>
                  <a:pt x="66304" y="1680358"/>
                  <a:pt x="132608" y="1662545"/>
                  <a:pt x="225631" y="1615044"/>
                </a:cubicBezTo>
                <a:cubicBezTo>
                  <a:pt x="318654" y="1567543"/>
                  <a:pt x="453242" y="1488374"/>
                  <a:pt x="558140" y="1413164"/>
                </a:cubicBezTo>
                <a:cubicBezTo>
                  <a:pt x="663038" y="1337954"/>
                  <a:pt x="748145" y="1264722"/>
                  <a:pt x="855023" y="1163782"/>
                </a:cubicBezTo>
                <a:cubicBezTo>
                  <a:pt x="961901" y="1062842"/>
                  <a:pt x="1090551" y="926275"/>
                  <a:pt x="1199408" y="807522"/>
                </a:cubicBezTo>
                <a:cubicBezTo>
                  <a:pt x="1308265" y="688769"/>
                  <a:pt x="1403267" y="585849"/>
                  <a:pt x="1508166" y="451262"/>
                </a:cubicBezTo>
                <a:cubicBezTo>
                  <a:pt x="1613065" y="316675"/>
                  <a:pt x="1726870" y="127659"/>
                  <a:pt x="182880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4" name="Полилиния 113"/>
          <p:cNvSpPr/>
          <p:nvPr/>
        </p:nvSpPr>
        <p:spPr>
          <a:xfrm>
            <a:off x="5274170" y="4498980"/>
            <a:ext cx="2730732" cy="770760"/>
          </a:xfrm>
          <a:custGeom>
            <a:avLst/>
            <a:gdLst>
              <a:gd name="connsiteX0" fmla="*/ 0 w 2600697"/>
              <a:gd name="connsiteY0" fmla="*/ 724395 h 748832"/>
              <a:gd name="connsiteX1" fmla="*/ 344385 w 2600697"/>
              <a:gd name="connsiteY1" fmla="*/ 748146 h 748832"/>
              <a:gd name="connsiteX2" fmla="*/ 724395 w 2600697"/>
              <a:gd name="connsiteY2" fmla="*/ 700645 h 748832"/>
              <a:gd name="connsiteX3" fmla="*/ 1365663 w 2600697"/>
              <a:gd name="connsiteY3" fmla="*/ 498764 h 748832"/>
              <a:gd name="connsiteX4" fmla="*/ 2066307 w 2600697"/>
              <a:gd name="connsiteY4" fmla="*/ 225632 h 748832"/>
              <a:gd name="connsiteX5" fmla="*/ 2600697 w 2600697"/>
              <a:gd name="connsiteY5" fmla="*/ 0 h 748832"/>
              <a:gd name="connsiteX0" fmla="*/ 0 w 2600697"/>
              <a:gd name="connsiteY0" fmla="*/ 724395 h 748832"/>
              <a:gd name="connsiteX1" fmla="*/ 344385 w 2600697"/>
              <a:gd name="connsiteY1" fmla="*/ 748146 h 748832"/>
              <a:gd name="connsiteX2" fmla="*/ 724395 w 2600697"/>
              <a:gd name="connsiteY2" fmla="*/ 700645 h 748832"/>
              <a:gd name="connsiteX3" fmla="*/ 1365663 w 2600697"/>
              <a:gd name="connsiteY3" fmla="*/ 510639 h 748832"/>
              <a:gd name="connsiteX4" fmla="*/ 2066307 w 2600697"/>
              <a:gd name="connsiteY4" fmla="*/ 225632 h 748832"/>
              <a:gd name="connsiteX5" fmla="*/ 2600697 w 2600697"/>
              <a:gd name="connsiteY5" fmla="*/ 0 h 748832"/>
              <a:gd name="connsiteX0" fmla="*/ 0 w 2600697"/>
              <a:gd name="connsiteY0" fmla="*/ 724395 h 751566"/>
              <a:gd name="connsiteX1" fmla="*/ 344385 w 2600697"/>
              <a:gd name="connsiteY1" fmla="*/ 748146 h 751566"/>
              <a:gd name="connsiteX2" fmla="*/ 878774 w 2600697"/>
              <a:gd name="connsiteY2" fmla="*/ 653143 h 751566"/>
              <a:gd name="connsiteX3" fmla="*/ 1365663 w 2600697"/>
              <a:gd name="connsiteY3" fmla="*/ 510639 h 751566"/>
              <a:gd name="connsiteX4" fmla="*/ 2066307 w 2600697"/>
              <a:gd name="connsiteY4" fmla="*/ 225632 h 751566"/>
              <a:gd name="connsiteX5" fmla="*/ 2600697 w 2600697"/>
              <a:gd name="connsiteY5" fmla="*/ 0 h 751566"/>
              <a:gd name="connsiteX0" fmla="*/ 0 w 2600697"/>
              <a:gd name="connsiteY0" fmla="*/ 724395 h 750098"/>
              <a:gd name="connsiteX1" fmla="*/ 344385 w 2600697"/>
              <a:gd name="connsiteY1" fmla="*/ 748146 h 750098"/>
              <a:gd name="connsiteX2" fmla="*/ 902525 w 2600697"/>
              <a:gd name="connsiteY2" fmla="*/ 676894 h 750098"/>
              <a:gd name="connsiteX3" fmla="*/ 1365663 w 2600697"/>
              <a:gd name="connsiteY3" fmla="*/ 510639 h 750098"/>
              <a:gd name="connsiteX4" fmla="*/ 2066307 w 2600697"/>
              <a:gd name="connsiteY4" fmla="*/ 225632 h 750098"/>
              <a:gd name="connsiteX5" fmla="*/ 2600697 w 2600697"/>
              <a:gd name="connsiteY5" fmla="*/ 0 h 750098"/>
              <a:gd name="connsiteX0" fmla="*/ 0 w 2600697"/>
              <a:gd name="connsiteY0" fmla="*/ 724395 h 751566"/>
              <a:gd name="connsiteX1" fmla="*/ 344385 w 2600697"/>
              <a:gd name="connsiteY1" fmla="*/ 748146 h 751566"/>
              <a:gd name="connsiteX2" fmla="*/ 902525 w 2600697"/>
              <a:gd name="connsiteY2" fmla="*/ 653143 h 751566"/>
              <a:gd name="connsiteX3" fmla="*/ 1365663 w 2600697"/>
              <a:gd name="connsiteY3" fmla="*/ 510639 h 751566"/>
              <a:gd name="connsiteX4" fmla="*/ 2066307 w 2600697"/>
              <a:gd name="connsiteY4" fmla="*/ 225632 h 751566"/>
              <a:gd name="connsiteX5" fmla="*/ 2600697 w 2600697"/>
              <a:gd name="connsiteY5" fmla="*/ 0 h 751566"/>
              <a:gd name="connsiteX0" fmla="*/ 0 w 2600697"/>
              <a:gd name="connsiteY0" fmla="*/ 724395 h 734057"/>
              <a:gd name="connsiteX1" fmla="*/ 415637 w 2600697"/>
              <a:gd name="connsiteY1" fmla="*/ 724395 h 734057"/>
              <a:gd name="connsiteX2" fmla="*/ 902525 w 2600697"/>
              <a:gd name="connsiteY2" fmla="*/ 653143 h 734057"/>
              <a:gd name="connsiteX3" fmla="*/ 1365663 w 2600697"/>
              <a:gd name="connsiteY3" fmla="*/ 510639 h 734057"/>
              <a:gd name="connsiteX4" fmla="*/ 2066307 w 2600697"/>
              <a:gd name="connsiteY4" fmla="*/ 225632 h 734057"/>
              <a:gd name="connsiteX5" fmla="*/ 2600697 w 2600697"/>
              <a:gd name="connsiteY5" fmla="*/ 0 h 73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697" h="734057">
                <a:moveTo>
                  <a:pt x="0" y="724395"/>
                </a:moveTo>
                <a:cubicBezTo>
                  <a:pt x="111826" y="738249"/>
                  <a:pt x="265216" y="736270"/>
                  <a:pt x="415637" y="724395"/>
                </a:cubicBezTo>
                <a:cubicBezTo>
                  <a:pt x="566058" y="712520"/>
                  <a:pt x="744187" y="688769"/>
                  <a:pt x="902525" y="653143"/>
                </a:cubicBezTo>
                <a:cubicBezTo>
                  <a:pt x="1060863" y="617517"/>
                  <a:pt x="1171699" y="581891"/>
                  <a:pt x="1365663" y="510639"/>
                </a:cubicBezTo>
                <a:cubicBezTo>
                  <a:pt x="1559627" y="439387"/>
                  <a:pt x="1860468" y="310739"/>
                  <a:pt x="2066307" y="225632"/>
                </a:cubicBezTo>
                <a:lnTo>
                  <a:pt x="2600697" y="0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Прямая соединительная линия 131"/>
          <p:cNvCxnSpPr/>
          <p:nvPr/>
        </p:nvCxnSpPr>
        <p:spPr>
          <a:xfrm flipV="1">
            <a:off x="9016142" y="3082084"/>
            <a:ext cx="2065928" cy="2938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cxnSpLocks noChangeAspect="1"/>
          </p:cNvCxnSpPr>
          <p:nvPr/>
        </p:nvCxnSpPr>
        <p:spPr>
          <a:xfrm flipV="1">
            <a:off x="9015080" y="4572266"/>
            <a:ext cx="3314719" cy="1436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Овал 133"/>
          <p:cNvSpPr/>
          <p:nvPr/>
        </p:nvSpPr>
        <p:spPr>
          <a:xfrm>
            <a:off x="9828948" y="5552390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7" name="Прямая соединительная линия 136"/>
          <p:cNvCxnSpPr/>
          <p:nvPr/>
        </p:nvCxnSpPr>
        <p:spPr>
          <a:xfrm rot="4373215" flipV="1">
            <a:off x="10059937" y="4688310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8892016" y="6149956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016" y="6149956"/>
                <a:ext cx="283218" cy="369332"/>
              </a:xfrm>
              <a:prstGeom prst="rect">
                <a:avLst/>
              </a:prstGeom>
              <a:blipFill>
                <a:blip r:embed="rId15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Прямая соединительная линия 140"/>
          <p:cNvCxnSpPr>
            <a:stCxn id="136" idx="0"/>
          </p:cNvCxnSpPr>
          <p:nvPr/>
        </p:nvCxnSpPr>
        <p:spPr>
          <a:xfrm flipV="1">
            <a:off x="8998834" y="2664222"/>
            <a:ext cx="281062" cy="3282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Овал 142"/>
          <p:cNvSpPr/>
          <p:nvPr/>
        </p:nvSpPr>
        <p:spPr>
          <a:xfrm>
            <a:off x="9714873" y="4861907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9882319" y="4556395"/>
                <a:ext cx="144456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19" y="4556395"/>
                <a:ext cx="1444563" cy="3890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Полилиния 146"/>
          <p:cNvSpPr/>
          <p:nvPr/>
        </p:nvSpPr>
        <p:spPr>
          <a:xfrm>
            <a:off x="9900462" y="5626677"/>
            <a:ext cx="2655916" cy="847898"/>
          </a:xfrm>
          <a:custGeom>
            <a:avLst/>
            <a:gdLst>
              <a:gd name="connsiteX0" fmla="*/ 0 w 2517569"/>
              <a:gd name="connsiteY0" fmla="*/ 0 h 819397"/>
              <a:gd name="connsiteX1" fmla="*/ 95003 w 2517569"/>
              <a:gd name="connsiteY1" fmla="*/ 178129 h 819397"/>
              <a:gd name="connsiteX2" fmla="*/ 285008 w 2517569"/>
              <a:gd name="connsiteY2" fmla="*/ 344384 h 819397"/>
              <a:gd name="connsiteX3" fmla="*/ 605642 w 2517569"/>
              <a:gd name="connsiteY3" fmla="*/ 475013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95003 w 2517569"/>
              <a:gd name="connsiteY1" fmla="*/ 178129 h 819397"/>
              <a:gd name="connsiteX2" fmla="*/ 285008 w 2517569"/>
              <a:gd name="connsiteY2" fmla="*/ 344384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285008 w 2517569"/>
              <a:gd name="connsiteY2" fmla="*/ 344384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1068779 w 2517569"/>
              <a:gd name="connsiteY4" fmla="*/ 570016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1068779 w 2517569"/>
              <a:gd name="connsiteY4" fmla="*/ 570016 h 819397"/>
              <a:gd name="connsiteX5" fmla="*/ 1674421 w 2517569"/>
              <a:gd name="connsiteY5" fmla="*/ 688769 h 819397"/>
              <a:gd name="connsiteX6" fmla="*/ 2517569 w 2517569"/>
              <a:gd name="connsiteY6" fmla="*/ 819397 h 819397"/>
              <a:gd name="connsiteX0" fmla="*/ 0 w 2529444"/>
              <a:gd name="connsiteY0" fmla="*/ 0 h 807522"/>
              <a:gd name="connsiteX1" fmla="*/ 166255 w 2529444"/>
              <a:gd name="connsiteY1" fmla="*/ 178129 h 807522"/>
              <a:gd name="connsiteX2" fmla="*/ 391885 w 2529444"/>
              <a:gd name="connsiteY2" fmla="*/ 320633 h 807522"/>
              <a:gd name="connsiteX3" fmla="*/ 676895 w 2529444"/>
              <a:gd name="connsiteY3" fmla="*/ 451262 h 807522"/>
              <a:gd name="connsiteX4" fmla="*/ 1068779 w 2529444"/>
              <a:gd name="connsiteY4" fmla="*/ 570016 h 807522"/>
              <a:gd name="connsiteX5" fmla="*/ 1674421 w 2529444"/>
              <a:gd name="connsiteY5" fmla="*/ 688769 h 807522"/>
              <a:gd name="connsiteX6" fmla="*/ 2529444 w 2529444"/>
              <a:gd name="connsiteY6" fmla="*/ 807522 h 8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9444" h="807522">
                <a:moveTo>
                  <a:pt x="0" y="0"/>
                </a:moveTo>
                <a:cubicBezTo>
                  <a:pt x="23751" y="60366"/>
                  <a:pt x="100941" y="124690"/>
                  <a:pt x="166255" y="178129"/>
                </a:cubicBezTo>
                <a:cubicBezTo>
                  <a:pt x="231569" y="231568"/>
                  <a:pt x="306778" y="275111"/>
                  <a:pt x="391885" y="320633"/>
                </a:cubicBezTo>
                <a:cubicBezTo>
                  <a:pt x="476992" y="366155"/>
                  <a:pt x="564079" y="409698"/>
                  <a:pt x="676895" y="451262"/>
                </a:cubicBezTo>
                <a:cubicBezTo>
                  <a:pt x="789711" y="492826"/>
                  <a:pt x="902525" y="530432"/>
                  <a:pt x="1068779" y="570016"/>
                </a:cubicBezTo>
                <a:cubicBezTo>
                  <a:pt x="1235033" y="609600"/>
                  <a:pt x="1430977" y="649185"/>
                  <a:pt x="1674421" y="688769"/>
                </a:cubicBezTo>
                <a:cubicBezTo>
                  <a:pt x="1917865" y="728353"/>
                  <a:pt x="2181101" y="756062"/>
                  <a:pt x="2529444" y="80752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Полилиния 147"/>
          <p:cNvSpPr/>
          <p:nvPr/>
        </p:nvSpPr>
        <p:spPr>
          <a:xfrm>
            <a:off x="9788239" y="4529397"/>
            <a:ext cx="2518756" cy="502109"/>
          </a:xfrm>
          <a:custGeom>
            <a:avLst/>
            <a:gdLst>
              <a:gd name="connsiteX0" fmla="*/ 0 w 2398816"/>
              <a:gd name="connsiteY0" fmla="*/ 403761 h 478199"/>
              <a:gd name="connsiteX1" fmla="*/ 296883 w 2398816"/>
              <a:gd name="connsiteY1" fmla="*/ 463138 h 478199"/>
              <a:gd name="connsiteX2" fmla="*/ 712520 w 2398816"/>
              <a:gd name="connsiteY2" fmla="*/ 475013 h 478199"/>
              <a:gd name="connsiteX3" fmla="*/ 1163782 w 2398816"/>
              <a:gd name="connsiteY3" fmla="*/ 415636 h 478199"/>
              <a:gd name="connsiteX4" fmla="*/ 1674421 w 2398816"/>
              <a:gd name="connsiteY4" fmla="*/ 285008 h 478199"/>
              <a:gd name="connsiteX5" fmla="*/ 2398816 w 2398816"/>
              <a:gd name="connsiteY5" fmla="*/ 0 h 47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8816" h="478199">
                <a:moveTo>
                  <a:pt x="0" y="403761"/>
                </a:moveTo>
                <a:cubicBezTo>
                  <a:pt x="89065" y="427512"/>
                  <a:pt x="178130" y="451263"/>
                  <a:pt x="296883" y="463138"/>
                </a:cubicBezTo>
                <a:cubicBezTo>
                  <a:pt x="415636" y="475013"/>
                  <a:pt x="568037" y="482930"/>
                  <a:pt x="712520" y="475013"/>
                </a:cubicBezTo>
                <a:cubicBezTo>
                  <a:pt x="857003" y="467096"/>
                  <a:pt x="1003465" y="447304"/>
                  <a:pt x="1163782" y="415636"/>
                </a:cubicBezTo>
                <a:cubicBezTo>
                  <a:pt x="1324099" y="383968"/>
                  <a:pt x="1468582" y="354281"/>
                  <a:pt x="1674421" y="285008"/>
                </a:cubicBezTo>
                <a:cubicBezTo>
                  <a:pt x="1880260" y="215735"/>
                  <a:pt x="2139538" y="107867"/>
                  <a:pt x="2398816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0158175" y="5442350"/>
                <a:ext cx="1351652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75" y="5442350"/>
                <a:ext cx="1351652" cy="3890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1261707" y="4081981"/>
                <a:ext cx="974668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707" y="4081981"/>
                <a:ext cx="974668" cy="4982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11619751" y="5872653"/>
                <a:ext cx="759022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751" y="5872653"/>
                <a:ext cx="759022" cy="498277"/>
              </a:xfrm>
              <a:prstGeom prst="rect">
                <a:avLst/>
              </a:prstGeom>
              <a:blipFill>
                <a:blip r:embed="rId1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Дуга 151"/>
          <p:cNvSpPr/>
          <p:nvPr/>
        </p:nvSpPr>
        <p:spPr>
          <a:xfrm rot="21283644">
            <a:off x="9087366" y="4573296"/>
            <a:ext cx="634056" cy="610393"/>
          </a:xfrm>
          <a:prstGeom prst="arc">
            <a:avLst>
              <a:gd name="adj1" fmla="val 15461675"/>
              <a:gd name="adj2" fmla="val 20641873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Дуга 152"/>
          <p:cNvSpPr/>
          <p:nvPr/>
        </p:nvSpPr>
        <p:spPr>
          <a:xfrm rot="21155848">
            <a:off x="9110362" y="3887864"/>
            <a:ext cx="955506" cy="1049914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Дуга 153"/>
          <p:cNvSpPr/>
          <p:nvPr/>
        </p:nvSpPr>
        <p:spPr>
          <a:xfrm rot="21393543">
            <a:off x="8932832" y="3174628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>
                <a:spLocks noChangeAspect="1"/>
              </p:cNvSpPr>
              <p:nvPr/>
            </p:nvSpPr>
            <p:spPr>
              <a:xfrm>
                <a:off x="305483" y="2662111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83" y="2662111"/>
                <a:ext cx="255366" cy="369332"/>
              </a:xfrm>
              <a:prstGeom prst="rect">
                <a:avLst/>
              </a:prstGeom>
              <a:blipFill>
                <a:blip r:embed="rId20"/>
                <a:stretch>
                  <a:fillRect l="-28571" r="-76190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>
                <a:spLocks noChangeAspec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blipFill>
                <a:blip r:embed="rId21"/>
                <a:stretch>
                  <a:fillRect l="-43902" r="-75610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blipFill>
                <a:blip r:embed="rId22"/>
                <a:stretch>
                  <a:fillRect l="-12281" r="-29825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 rot="20962340">
            <a:off x="321652" y="5943150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Овал 99"/>
          <p:cNvSpPr/>
          <p:nvPr/>
        </p:nvSpPr>
        <p:spPr>
          <a:xfrm rot="20962340">
            <a:off x="4640974" y="5938084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Овал 135"/>
          <p:cNvSpPr/>
          <p:nvPr/>
        </p:nvSpPr>
        <p:spPr>
          <a:xfrm rot="20962340">
            <a:off x="8937176" y="5945693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690" y="5989514"/>
                <a:ext cx="737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0" y="5989514"/>
                <a:ext cx="737862" cy="461665"/>
              </a:xfrm>
              <a:prstGeom prst="rect">
                <a:avLst/>
              </a:prstGeom>
              <a:blipFill>
                <a:blip r:embed="rId2"/>
                <a:stretch>
                  <a:fillRect r="-23967"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1107" y="3228545"/>
                <a:ext cx="947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07" y="3228545"/>
                <a:ext cx="94749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042" y="6144672"/>
                <a:ext cx="243424" cy="301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2" y="6144672"/>
                <a:ext cx="243424" cy="301037"/>
              </a:xfrm>
              <a:prstGeom prst="rect">
                <a:avLst/>
              </a:prstGeom>
              <a:blipFill>
                <a:blip r:embed="rId4"/>
                <a:stretch>
                  <a:fillRect l="-40000" r="-32500" b="-30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rot="20332240" flipV="1">
            <a:off x="-25486" y="3569533"/>
            <a:ext cx="2941288" cy="19762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 rot="3237298">
            <a:off x="1336054" y="5196371"/>
            <a:ext cx="2496625" cy="147121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1190612" y="5273030"/>
            <a:ext cx="146985" cy="149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4373215" flipV="1">
            <a:off x="1428952" y="4725810"/>
            <a:ext cx="1525876" cy="31350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2472114" flipV="1">
            <a:off x="1292811" y="3726279"/>
            <a:ext cx="1504971" cy="3178647"/>
          </a:xfrm>
          <a:prstGeom prst="line">
            <a:avLst/>
          </a:prstGeom>
          <a:ln w="127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73008" y="6134612"/>
                <a:ext cx="243424" cy="301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8" y="6134612"/>
                <a:ext cx="243424" cy="301037"/>
              </a:xfrm>
              <a:prstGeom prst="rect">
                <a:avLst/>
              </a:prstGeom>
              <a:blipFill>
                <a:blip r:embed="rId5"/>
                <a:stretch>
                  <a:fillRect l="-40000" r="-32500" b="-3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олилиния 17"/>
          <p:cNvSpPr/>
          <p:nvPr/>
        </p:nvSpPr>
        <p:spPr>
          <a:xfrm rot="17061994" flipV="1">
            <a:off x="687517" y="3889488"/>
            <a:ext cx="2402664" cy="674713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512" y="5087517"/>
                <a:ext cx="6775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12" y="5087517"/>
                <a:ext cx="677558" cy="369332"/>
              </a:xfrm>
              <a:prstGeom prst="rect">
                <a:avLst/>
              </a:prstGeom>
              <a:blipFill>
                <a:blip r:embed="rId6"/>
                <a:stretch>
                  <a:fillRect l="-6306" r="-15315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99424" y="5862832"/>
                <a:ext cx="1160242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24" y="5862832"/>
                <a:ext cx="1160242" cy="481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83586" y="3242615"/>
                <a:ext cx="974668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86" y="3242615"/>
                <a:ext cx="974668" cy="481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89715" y="5487358"/>
                <a:ext cx="854336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715" y="5487358"/>
                <a:ext cx="854336" cy="389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/>
          <p:cNvCxnSpPr/>
          <p:nvPr/>
        </p:nvCxnSpPr>
        <p:spPr>
          <a:xfrm rot="20081720">
            <a:off x="5036041" y="5279900"/>
            <a:ext cx="3025635" cy="19995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 rot="15576662" flipV="1">
            <a:off x="5085965" y="3715547"/>
            <a:ext cx="2526033" cy="151340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7" name="Овал 26"/>
          <p:cNvSpPr/>
          <p:nvPr/>
        </p:nvSpPr>
        <p:spPr>
          <a:xfrm rot="18813960" flipV="1">
            <a:off x="5765835" y="5788459"/>
            <a:ext cx="151200" cy="150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rot="14440745">
            <a:off x="5033875" y="2900289"/>
            <a:ext cx="1543849" cy="322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16341846">
            <a:off x="5644616" y="3695809"/>
            <a:ext cx="1548129" cy="321608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олилиния 30"/>
          <p:cNvSpPr/>
          <p:nvPr/>
        </p:nvSpPr>
        <p:spPr>
          <a:xfrm rot="1751966">
            <a:off x="5890470" y="5832632"/>
            <a:ext cx="2430966" cy="694062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103330" y="5816086"/>
                <a:ext cx="1539498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30" y="5816086"/>
                <a:ext cx="1539498" cy="481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81958" y="3190977"/>
                <a:ext cx="1517757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958" y="3190977"/>
                <a:ext cx="1517757" cy="481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905465" y="6147825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65" y="6147825"/>
                <a:ext cx="284822" cy="369332"/>
              </a:xfrm>
              <a:prstGeom prst="rect">
                <a:avLst/>
              </a:prstGeom>
              <a:blipFill>
                <a:blip r:embed="rId12"/>
                <a:stretch>
                  <a:fillRect l="-25532" r="-2127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 rot="20332240" flipV="1">
            <a:off x="8566487" y="3535130"/>
            <a:ext cx="3025636" cy="2005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олилиния 41"/>
          <p:cNvSpPr/>
          <p:nvPr/>
        </p:nvSpPr>
        <p:spPr>
          <a:xfrm rot="3237298">
            <a:off x="9984665" y="5175326"/>
            <a:ext cx="2533036" cy="151340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Овал 42"/>
          <p:cNvSpPr/>
          <p:nvPr/>
        </p:nvSpPr>
        <p:spPr>
          <a:xfrm>
            <a:off x="9817459" y="5263471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4373215" flipV="1">
            <a:off x="10073387" y="4686178"/>
            <a:ext cx="1548129" cy="322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2472114" flipV="1">
            <a:off x="9922590" y="3694162"/>
            <a:ext cx="1548130" cy="3225005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 rot="17061994" flipV="1">
            <a:off x="9316868" y="3854996"/>
            <a:ext cx="2437705" cy="694062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" name="Дуга 37"/>
          <p:cNvSpPr/>
          <p:nvPr/>
        </p:nvSpPr>
        <p:spPr>
          <a:xfrm rot="2487811">
            <a:off x="10511717" y="4278576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" name="Дуга 38"/>
          <p:cNvSpPr/>
          <p:nvPr/>
        </p:nvSpPr>
        <p:spPr>
          <a:xfrm rot="2487811">
            <a:off x="10746899" y="4172370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025235" y="4929081"/>
                <a:ext cx="1409912" cy="418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235" y="4929081"/>
                <a:ext cx="1409912" cy="4186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>
                <a:spLocks noChangeAspec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blipFill>
                <a:blip r:embed="rId14"/>
                <a:stretch>
                  <a:fillRect l="-30952" r="-73810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>
                <a:spLocks noChangeAspec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blipFill>
                <a:blip r:embed="rId15"/>
                <a:stretch>
                  <a:fillRect l="-43902" r="-75610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blipFill>
                <a:blip r:embed="rId16"/>
                <a:stretch>
                  <a:fillRect l="-12281" r="-29825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/>
          <p:cNvSpPr/>
          <p:nvPr/>
        </p:nvSpPr>
        <p:spPr>
          <a:xfrm rot="20962340">
            <a:off x="347943" y="5943346"/>
            <a:ext cx="146985" cy="14902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8" name="Овал 27"/>
          <p:cNvSpPr/>
          <p:nvPr/>
        </p:nvSpPr>
        <p:spPr>
          <a:xfrm rot="19451620" flipV="1">
            <a:off x="4677004" y="5949135"/>
            <a:ext cx="151200" cy="1507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Овал 43"/>
          <p:cNvSpPr/>
          <p:nvPr/>
        </p:nvSpPr>
        <p:spPr>
          <a:xfrm rot="20962340">
            <a:off x="8950625" y="5943562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>
                <a:spLocks noChangeAspec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blipFill>
                <a:blip r:embed="rId17"/>
                <a:stretch>
                  <a:fillRect l="-14063" r="-28906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>
                <a:spLocks noChangeAspec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blipFill>
                <a:blip r:embed="rId18"/>
                <a:stretch>
                  <a:fillRect r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35"/>
          <p:cNvSpPr/>
          <p:nvPr/>
        </p:nvSpPr>
        <p:spPr>
          <a:xfrm rot="1241890">
            <a:off x="8863722" y="4614806"/>
            <a:ext cx="1241992" cy="126208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0100645" y="4932635"/>
            <a:ext cx="130389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олилиния 20"/>
          <p:cNvSpPr/>
          <p:nvPr/>
        </p:nvSpPr>
        <p:spPr>
          <a:xfrm>
            <a:off x="10081505" y="4837537"/>
            <a:ext cx="1338530" cy="180072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Овал 3"/>
          <p:cNvSpPr/>
          <p:nvPr/>
        </p:nvSpPr>
        <p:spPr>
          <a:xfrm>
            <a:off x="10012321" y="4870583"/>
            <a:ext cx="150449" cy="15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11335755" y="4870583"/>
            <a:ext cx="150449" cy="15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875631" y="4932635"/>
            <a:ext cx="12035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1410979" y="4932635"/>
            <a:ext cx="12035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11420034" y="4932635"/>
            <a:ext cx="1063515" cy="194455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1403491" y="3023068"/>
            <a:ext cx="1080057" cy="190956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9019385" y="2988082"/>
            <a:ext cx="1063515" cy="194455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999164" y="4967620"/>
            <a:ext cx="1080057" cy="190956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0116359" y="2928784"/>
            <a:ext cx="430115" cy="2011673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олилиния 13"/>
          <p:cNvSpPr/>
          <p:nvPr/>
        </p:nvSpPr>
        <p:spPr>
          <a:xfrm rot="10800000" flipV="1">
            <a:off x="10991338" y="2928784"/>
            <a:ext cx="430115" cy="2003851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Полилиния 14"/>
          <p:cNvSpPr/>
          <p:nvPr/>
        </p:nvSpPr>
        <p:spPr>
          <a:xfrm rot="10800000">
            <a:off x="10991336" y="4870583"/>
            <a:ext cx="430115" cy="2003851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Полилиния 15"/>
          <p:cNvSpPr/>
          <p:nvPr/>
        </p:nvSpPr>
        <p:spPr>
          <a:xfrm flipV="1">
            <a:off x="10099817" y="4932633"/>
            <a:ext cx="430115" cy="1941799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325163" y="6532831"/>
                <a:ext cx="947118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63" y="6532831"/>
                <a:ext cx="947118" cy="335285"/>
              </a:xfrm>
              <a:prstGeom prst="rect">
                <a:avLst/>
              </a:prstGeom>
              <a:blipFill>
                <a:blip r:embed="rId2"/>
                <a:stretch>
                  <a:fillRect l="-6452" t="-1818" r="-10323" b="-2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07370" y="6526516"/>
                <a:ext cx="1087734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ox>
                            <m:box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box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70" y="6526516"/>
                <a:ext cx="1087734" cy="347916"/>
              </a:xfrm>
              <a:prstGeom prst="rect">
                <a:avLst/>
              </a:prstGeom>
              <a:blipFill>
                <a:blip r:embed="rId3"/>
                <a:stretch>
                  <a:fillRect l="-4469" r="-8380" b="-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Дуга 23"/>
          <p:cNvSpPr/>
          <p:nvPr/>
        </p:nvSpPr>
        <p:spPr>
          <a:xfrm>
            <a:off x="10083917" y="4641221"/>
            <a:ext cx="1323897" cy="576992"/>
          </a:xfrm>
          <a:prstGeom prst="arc">
            <a:avLst>
              <a:gd name="adj1" fmla="val 12501899"/>
              <a:gd name="adj2" fmla="val 19895121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617416" y="4252513"/>
                <a:ext cx="298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416" y="4252513"/>
                <a:ext cx="298479" cy="369332"/>
              </a:xfrm>
              <a:prstGeom prst="rect">
                <a:avLst/>
              </a:prstGeom>
              <a:blipFill>
                <a:blip r:embed="rId4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Дуга 25"/>
          <p:cNvSpPr/>
          <p:nvPr/>
        </p:nvSpPr>
        <p:spPr>
          <a:xfrm flipV="1">
            <a:off x="10088620" y="4637606"/>
            <a:ext cx="1323897" cy="580605"/>
          </a:xfrm>
          <a:prstGeom prst="arc">
            <a:avLst>
              <a:gd name="adj1" fmla="val 12501899"/>
              <a:gd name="adj2" fmla="val 19895121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5"/>
          <a:srcRect l="2202" b="2729"/>
          <a:stretch/>
        </p:blipFill>
        <p:spPr>
          <a:xfrm>
            <a:off x="240939" y="2928783"/>
            <a:ext cx="3951114" cy="394840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6"/>
          <a:srcRect l="1333" b="5643"/>
          <a:stretch/>
        </p:blipFill>
        <p:spPr>
          <a:xfrm>
            <a:off x="4521126" y="2928783"/>
            <a:ext cx="3960120" cy="39484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64247" y="2940861"/>
                <a:ext cx="4435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7" y="2940861"/>
                <a:ext cx="443519" cy="369332"/>
              </a:xfrm>
              <a:prstGeom prst="rect">
                <a:avLst/>
              </a:prstGeom>
              <a:blipFill>
                <a:blip r:embed="rId7"/>
                <a:stretch>
                  <a:fillRect r="-24658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541924" y="2967828"/>
                <a:ext cx="437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24" y="2967828"/>
                <a:ext cx="437940" cy="369332"/>
              </a:xfrm>
              <a:prstGeom prst="rect">
                <a:avLst/>
              </a:prstGeom>
              <a:blipFill>
                <a:blip r:embed="rId8"/>
                <a:stretch>
                  <a:fillRect l="-1389" r="-25000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815450" y="2967828"/>
                <a:ext cx="347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450" y="2967828"/>
                <a:ext cx="347980" cy="369332"/>
              </a:xfrm>
              <a:prstGeom prst="rect">
                <a:avLst/>
              </a:prstGeom>
              <a:blipFill>
                <a:blip r:embed="rId9"/>
                <a:stretch>
                  <a:fillRect l="-10526" r="-31579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14065" y="5256171"/>
                <a:ext cx="420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065" y="5256171"/>
                <a:ext cx="420243" cy="369332"/>
              </a:xfrm>
              <a:prstGeom prst="rect">
                <a:avLst/>
              </a:prstGeom>
              <a:blipFill>
                <a:blip r:embed="rId10"/>
                <a:stretch>
                  <a:fillRect l="-8696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322983" y="2940576"/>
                <a:ext cx="951478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ox>
                            <m:box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box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3" y="2940576"/>
                <a:ext cx="951478" cy="347916"/>
              </a:xfrm>
              <a:prstGeom prst="rect">
                <a:avLst/>
              </a:prstGeom>
              <a:blipFill>
                <a:blip r:embed="rId11"/>
                <a:stretch>
                  <a:fillRect l="-5732" r="-9554" b="-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293715" y="2953207"/>
                <a:ext cx="804899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15" y="2953207"/>
                <a:ext cx="804899" cy="335285"/>
              </a:xfrm>
              <a:prstGeom prst="rect">
                <a:avLst/>
              </a:prstGeom>
              <a:blipFill>
                <a:blip r:embed="rId12"/>
                <a:stretch>
                  <a:fillRect l="-7576" r="-12121" b="-2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Дуга 2"/>
          <p:cNvSpPr/>
          <p:nvPr/>
        </p:nvSpPr>
        <p:spPr>
          <a:xfrm>
            <a:off x="9207468" y="3582949"/>
            <a:ext cx="2880000" cy="2880000"/>
          </a:xfrm>
          <a:prstGeom prst="arc">
            <a:avLst>
              <a:gd name="adj1" fmla="val 12167480"/>
              <a:gd name="adj2" fmla="val 11475269"/>
            </a:avLst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009801" y="4268274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801" y="4268274"/>
                <a:ext cx="343571" cy="369332"/>
              </a:xfrm>
              <a:prstGeom prst="rect">
                <a:avLst/>
              </a:prstGeom>
              <a:blipFill>
                <a:blip r:embed="rId13"/>
                <a:stretch>
                  <a:fillRect l="-5357" r="-3571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2470" y="1682718"/>
            <a:ext cx="12764048" cy="6325841"/>
            <a:chOff x="23750" y="459588"/>
            <a:chExt cx="12156236" cy="602461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2"/>
            <a:srcRect l="2176" b="2854"/>
            <a:stretch/>
          </p:blipFill>
          <p:spPr>
            <a:xfrm>
              <a:off x="23750" y="459589"/>
              <a:ext cx="2981476" cy="2974829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/>
            <a:srcRect l="2202" b="2729"/>
            <a:stretch/>
          </p:blipFill>
          <p:spPr>
            <a:xfrm>
              <a:off x="9199328" y="3505585"/>
              <a:ext cx="2980657" cy="2978612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4"/>
            <a:srcRect l="1439" b="5555"/>
            <a:stretch/>
          </p:blipFill>
          <p:spPr>
            <a:xfrm>
              <a:off x="3084548" y="459588"/>
              <a:ext cx="2977691" cy="297482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5"/>
            <a:srcRect l="2176" b="2854"/>
            <a:stretch/>
          </p:blipFill>
          <p:spPr>
            <a:xfrm>
              <a:off x="6141561" y="459588"/>
              <a:ext cx="2978446" cy="297482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439" b="5555"/>
            <a:stretch/>
          </p:blipFill>
          <p:spPr>
            <a:xfrm>
              <a:off x="9199329" y="459588"/>
              <a:ext cx="2980657" cy="2977793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7"/>
            <a:srcRect l="2176" b="2707"/>
            <a:stretch/>
          </p:blipFill>
          <p:spPr>
            <a:xfrm>
              <a:off x="23751" y="3505586"/>
              <a:ext cx="2980764" cy="2978612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8"/>
            <a:srcRect l="1439" b="5697"/>
            <a:stretch/>
          </p:blipFill>
          <p:spPr>
            <a:xfrm>
              <a:off x="3089604" y="3505586"/>
              <a:ext cx="2972636" cy="2978612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9"/>
            <a:srcRect l="2176" b="2854"/>
            <a:stretch/>
          </p:blipFill>
          <p:spPr>
            <a:xfrm>
              <a:off x="6141561" y="3505585"/>
              <a:ext cx="2978446" cy="2978612"/>
            </a:xfrm>
            <a:prstGeom prst="rect">
              <a:avLst/>
            </a:prstGeom>
          </p:spPr>
        </p:pic>
      </p:grpSp>
      <p:sp>
        <p:nvSpPr>
          <p:cNvPr id="20" name="Полилиния 19"/>
          <p:cNvSpPr/>
          <p:nvPr/>
        </p:nvSpPr>
        <p:spPr>
          <a:xfrm>
            <a:off x="1999310" y="1900473"/>
            <a:ext cx="824573" cy="1123905"/>
          </a:xfrm>
          <a:custGeom>
            <a:avLst/>
            <a:gdLst>
              <a:gd name="connsiteX0" fmla="*/ 0 w 785308"/>
              <a:gd name="connsiteY0" fmla="*/ 1070386 h 1070386"/>
              <a:gd name="connsiteX1" fmla="*/ 75303 w 785308"/>
              <a:gd name="connsiteY1" fmla="*/ 984325 h 1070386"/>
              <a:gd name="connsiteX2" fmla="*/ 139849 w 785308"/>
              <a:gd name="connsiteY2" fmla="*/ 887506 h 1070386"/>
              <a:gd name="connsiteX3" fmla="*/ 252804 w 785308"/>
              <a:gd name="connsiteY3" fmla="*/ 736899 h 1070386"/>
              <a:gd name="connsiteX4" fmla="*/ 430305 w 785308"/>
              <a:gd name="connsiteY4" fmla="*/ 489473 h 1070386"/>
              <a:gd name="connsiteX5" fmla="*/ 602428 w 785308"/>
              <a:gd name="connsiteY5" fmla="*/ 247426 h 1070386"/>
              <a:gd name="connsiteX6" fmla="*/ 785308 w 785308"/>
              <a:gd name="connsiteY6" fmla="*/ 0 h 1070386"/>
              <a:gd name="connsiteX0" fmla="*/ 0 w 785308"/>
              <a:gd name="connsiteY0" fmla="*/ 1070386 h 1070386"/>
              <a:gd name="connsiteX1" fmla="*/ 75303 w 785308"/>
              <a:gd name="connsiteY1" fmla="*/ 984325 h 1070386"/>
              <a:gd name="connsiteX2" fmla="*/ 150607 w 785308"/>
              <a:gd name="connsiteY2" fmla="*/ 887506 h 1070386"/>
              <a:gd name="connsiteX3" fmla="*/ 252804 w 785308"/>
              <a:gd name="connsiteY3" fmla="*/ 736899 h 1070386"/>
              <a:gd name="connsiteX4" fmla="*/ 430305 w 785308"/>
              <a:gd name="connsiteY4" fmla="*/ 489473 h 1070386"/>
              <a:gd name="connsiteX5" fmla="*/ 602428 w 785308"/>
              <a:gd name="connsiteY5" fmla="*/ 247426 h 1070386"/>
              <a:gd name="connsiteX6" fmla="*/ 785308 w 785308"/>
              <a:gd name="connsiteY6" fmla="*/ 0 h 107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308" h="1070386">
                <a:moveTo>
                  <a:pt x="0" y="1070386"/>
                </a:moveTo>
                <a:cubicBezTo>
                  <a:pt x="25997" y="1042595"/>
                  <a:pt x="50202" y="1014805"/>
                  <a:pt x="75303" y="984325"/>
                </a:cubicBezTo>
                <a:cubicBezTo>
                  <a:pt x="100404" y="953845"/>
                  <a:pt x="121024" y="928744"/>
                  <a:pt x="150607" y="887506"/>
                </a:cubicBezTo>
                <a:cubicBezTo>
                  <a:pt x="180191" y="846268"/>
                  <a:pt x="206188" y="803238"/>
                  <a:pt x="252804" y="736899"/>
                </a:cubicBezTo>
                <a:cubicBezTo>
                  <a:pt x="299420" y="670560"/>
                  <a:pt x="430305" y="489473"/>
                  <a:pt x="430305" y="489473"/>
                </a:cubicBezTo>
                <a:cubicBezTo>
                  <a:pt x="488576" y="407894"/>
                  <a:pt x="543261" y="329005"/>
                  <a:pt x="602428" y="247426"/>
                </a:cubicBezTo>
                <a:cubicBezTo>
                  <a:pt x="661595" y="165847"/>
                  <a:pt x="723451" y="82923"/>
                  <a:pt x="785308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254151" y="1906121"/>
            <a:ext cx="892347" cy="1553135"/>
          </a:xfrm>
          <a:custGeom>
            <a:avLst/>
            <a:gdLst>
              <a:gd name="connsiteX0" fmla="*/ 849854 w 849854"/>
              <a:gd name="connsiteY0" fmla="*/ 1479176 h 1479176"/>
              <a:gd name="connsiteX1" fmla="*/ 785308 w 849854"/>
              <a:gd name="connsiteY1" fmla="*/ 1323191 h 1479176"/>
              <a:gd name="connsiteX2" fmla="*/ 693868 w 849854"/>
              <a:gd name="connsiteY2" fmla="*/ 1124174 h 1479176"/>
              <a:gd name="connsiteX3" fmla="*/ 559398 w 849854"/>
              <a:gd name="connsiteY3" fmla="*/ 865991 h 1479176"/>
              <a:gd name="connsiteX4" fmla="*/ 414169 w 849854"/>
              <a:gd name="connsiteY4" fmla="*/ 613186 h 1479176"/>
              <a:gd name="connsiteX5" fmla="*/ 268941 w 849854"/>
              <a:gd name="connsiteY5" fmla="*/ 371139 h 1479176"/>
              <a:gd name="connsiteX6" fmla="*/ 0 w 849854"/>
              <a:gd name="connsiteY6" fmla="*/ 0 h 14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854" h="1479176">
                <a:moveTo>
                  <a:pt x="849854" y="1479176"/>
                </a:moveTo>
                <a:cubicBezTo>
                  <a:pt x="830580" y="1430767"/>
                  <a:pt x="811306" y="1382358"/>
                  <a:pt x="785308" y="1323191"/>
                </a:cubicBezTo>
                <a:cubicBezTo>
                  <a:pt x="759310" y="1264024"/>
                  <a:pt x="731520" y="1200374"/>
                  <a:pt x="693868" y="1124174"/>
                </a:cubicBezTo>
                <a:cubicBezTo>
                  <a:pt x="656216" y="1047974"/>
                  <a:pt x="606014" y="951156"/>
                  <a:pt x="559398" y="865991"/>
                </a:cubicBezTo>
                <a:cubicBezTo>
                  <a:pt x="512781" y="780826"/>
                  <a:pt x="462578" y="695661"/>
                  <a:pt x="414169" y="613186"/>
                </a:cubicBezTo>
                <a:cubicBezTo>
                  <a:pt x="365760" y="530711"/>
                  <a:pt x="337969" y="473337"/>
                  <a:pt x="268941" y="371139"/>
                </a:cubicBezTo>
                <a:cubicBezTo>
                  <a:pt x="199913" y="268941"/>
                  <a:pt x="99956" y="134470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316276" y="3459256"/>
            <a:ext cx="830221" cy="1118257"/>
          </a:xfrm>
          <a:custGeom>
            <a:avLst/>
            <a:gdLst>
              <a:gd name="connsiteX0" fmla="*/ 790687 w 790687"/>
              <a:gd name="connsiteY0" fmla="*/ 0 h 1065007"/>
              <a:gd name="connsiteX1" fmla="*/ 683111 w 790687"/>
              <a:gd name="connsiteY1" fmla="*/ 161365 h 1065007"/>
              <a:gd name="connsiteX2" fmla="*/ 554019 w 790687"/>
              <a:gd name="connsiteY2" fmla="*/ 355003 h 1065007"/>
              <a:gd name="connsiteX3" fmla="*/ 392654 w 790687"/>
              <a:gd name="connsiteY3" fmla="*/ 580913 h 1065007"/>
              <a:gd name="connsiteX4" fmla="*/ 123713 w 790687"/>
              <a:gd name="connsiteY4" fmla="*/ 935916 h 1065007"/>
              <a:gd name="connsiteX5" fmla="*/ 0 w 790687"/>
              <a:gd name="connsiteY5" fmla="*/ 1065007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687" h="1065007">
                <a:moveTo>
                  <a:pt x="790687" y="0"/>
                </a:moveTo>
                <a:lnTo>
                  <a:pt x="683111" y="161365"/>
                </a:lnTo>
                <a:cubicBezTo>
                  <a:pt x="643666" y="220532"/>
                  <a:pt x="602428" y="285078"/>
                  <a:pt x="554019" y="355003"/>
                </a:cubicBezTo>
                <a:cubicBezTo>
                  <a:pt x="505610" y="424928"/>
                  <a:pt x="464372" y="484094"/>
                  <a:pt x="392654" y="580913"/>
                </a:cubicBezTo>
                <a:cubicBezTo>
                  <a:pt x="320936" y="677732"/>
                  <a:pt x="189155" y="855234"/>
                  <a:pt x="123713" y="935916"/>
                </a:cubicBezTo>
                <a:cubicBezTo>
                  <a:pt x="58271" y="1016598"/>
                  <a:pt x="29135" y="1040802"/>
                  <a:pt x="0" y="1065007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1999310" y="3030027"/>
            <a:ext cx="909290" cy="1558783"/>
          </a:xfrm>
          <a:custGeom>
            <a:avLst/>
            <a:gdLst>
              <a:gd name="connsiteX0" fmla="*/ 0 w 865990"/>
              <a:gd name="connsiteY0" fmla="*/ 0 h 1484555"/>
              <a:gd name="connsiteX1" fmla="*/ 69924 w 865990"/>
              <a:gd name="connsiteY1" fmla="*/ 182880 h 1484555"/>
              <a:gd name="connsiteX2" fmla="*/ 161364 w 865990"/>
              <a:gd name="connsiteY2" fmla="*/ 371139 h 1484555"/>
              <a:gd name="connsiteX3" fmla="*/ 268941 w 865990"/>
              <a:gd name="connsiteY3" fmla="*/ 597049 h 1484555"/>
              <a:gd name="connsiteX4" fmla="*/ 414169 w 865990"/>
              <a:gd name="connsiteY4" fmla="*/ 849854 h 1484555"/>
              <a:gd name="connsiteX5" fmla="*/ 564776 w 865990"/>
              <a:gd name="connsiteY5" fmla="*/ 1086522 h 1484555"/>
              <a:gd name="connsiteX6" fmla="*/ 790687 w 865990"/>
              <a:gd name="connsiteY6" fmla="*/ 1403873 h 1484555"/>
              <a:gd name="connsiteX7" fmla="*/ 865990 w 865990"/>
              <a:gd name="connsiteY7" fmla="*/ 1484555 h 14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990" h="1484555">
                <a:moveTo>
                  <a:pt x="0" y="0"/>
                </a:moveTo>
                <a:cubicBezTo>
                  <a:pt x="21515" y="60512"/>
                  <a:pt x="43030" y="121024"/>
                  <a:pt x="69924" y="182880"/>
                </a:cubicBezTo>
                <a:cubicBezTo>
                  <a:pt x="96818" y="244737"/>
                  <a:pt x="128195" y="302111"/>
                  <a:pt x="161364" y="371139"/>
                </a:cubicBezTo>
                <a:cubicBezTo>
                  <a:pt x="194533" y="440167"/>
                  <a:pt x="226807" y="517263"/>
                  <a:pt x="268941" y="597049"/>
                </a:cubicBezTo>
                <a:cubicBezTo>
                  <a:pt x="311075" y="676835"/>
                  <a:pt x="364863" y="768275"/>
                  <a:pt x="414169" y="849854"/>
                </a:cubicBezTo>
                <a:cubicBezTo>
                  <a:pt x="463475" y="931433"/>
                  <a:pt x="502023" y="994186"/>
                  <a:pt x="564776" y="1086522"/>
                </a:cubicBezTo>
                <a:cubicBezTo>
                  <a:pt x="627529" y="1178859"/>
                  <a:pt x="740485" y="1337534"/>
                  <a:pt x="790687" y="1403873"/>
                </a:cubicBezTo>
                <a:cubicBezTo>
                  <a:pt x="840889" y="1470212"/>
                  <a:pt x="853439" y="1477383"/>
                  <a:pt x="865990" y="148455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Полилиния 24"/>
          <p:cNvSpPr/>
          <p:nvPr/>
        </p:nvSpPr>
        <p:spPr>
          <a:xfrm>
            <a:off x="5139467" y="1889177"/>
            <a:ext cx="999655" cy="994007"/>
          </a:xfrm>
          <a:custGeom>
            <a:avLst/>
            <a:gdLst>
              <a:gd name="connsiteX0" fmla="*/ 0 w 952052"/>
              <a:gd name="connsiteY0" fmla="*/ 946673 h 946673"/>
              <a:gd name="connsiteX1" fmla="*/ 236669 w 952052"/>
              <a:gd name="connsiteY1" fmla="*/ 715384 h 946673"/>
              <a:gd name="connsiteX2" fmla="*/ 597050 w 952052"/>
              <a:gd name="connsiteY2" fmla="*/ 355003 h 946673"/>
              <a:gd name="connsiteX3" fmla="*/ 952052 w 952052"/>
              <a:gd name="connsiteY3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052" h="946673">
                <a:moveTo>
                  <a:pt x="0" y="946673"/>
                </a:moveTo>
                <a:lnTo>
                  <a:pt x="236669" y="715384"/>
                </a:lnTo>
                <a:lnTo>
                  <a:pt x="597050" y="355003"/>
                </a:lnTo>
                <a:lnTo>
                  <a:pt x="952052" y="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Полилиния 25"/>
          <p:cNvSpPr/>
          <p:nvPr/>
        </p:nvSpPr>
        <p:spPr>
          <a:xfrm>
            <a:off x="3445137" y="3589155"/>
            <a:ext cx="994007" cy="999655"/>
          </a:xfrm>
          <a:custGeom>
            <a:avLst/>
            <a:gdLst>
              <a:gd name="connsiteX0" fmla="*/ 946673 w 946673"/>
              <a:gd name="connsiteY0" fmla="*/ 0 h 952052"/>
              <a:gd name="connsiteX1" fmla="*/ 0 w 946673"/>
              <a:gd name="connsiteY1" fmla="*/ 952052 h 9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673" h="952052">
                <a:moveTo>
                  <a:pt x="946673" y="0"/>
                </a:moveTo>
                <a:lnTo>
                  <a:pt x="0" y="952052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5139467" y="2888832"/>
            <a:ext cx="994007" cy="1558784"/>
          </a:xfrm>
          <a:custGeom>
            <a:avLst/>
            <a:gdLst>
              <a:gd name="connsiteX0" fmla="*/ 0 w 946673"/>
              <a:gd name="connsiteY0" fmla="*/ 0 h 1484556"/>
              <a:gd name="connsiteX1" fmla="*/ 26895 w 946673"/>
              <a:gd name="connsiteY1" fmla="*/ 209774 h 1484556"/>
              <a:gd name="connsiteX2" fmla="*/ 112956 w 946673"/>
              <a:gd name="connsiteY2" fmla="*/ 398033 h 1484556"/>
              <a:gd name="connsiteX3" fmla="*/ 290457 w 946673"/>
              <a:gd name="connsiteY3" fmla="*/ 704626 h 1484556"/>
              <a:gd name="connsiteX4" fmla="*/ 591671 w 946673"/>
              <a:gd name="connsiteY4" fmla="*/ 1081144 h 1484556"/>
              <a:gd name="connsiteX5" fmla="*/ 946673 w 946673"/>
              <a:gd name="connsiteY5" fmla="*/ 1484556 h 148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673" h="1484556">
                <a:moveTo>
                  <a:pt x="0" y="0"/>
                </a:moveTo>
                <a:cubicBezTo>
                  <a:pt x="4034" y="71717"/>
                  <a:pt x="8069" y="143435"/>
                  <a:pt x="26895" y="209774"/>
                </a:cubicBezTo>
                <a:cubicBezTo>
                  <a:pt x="45721" y="276113"/>
                  <a:pt x="69029" y="315558"/>
                  <a:pt x="112956" y="398033"/>
                </a:cubicBezTo>
                <a:cubicBezTo>
                  <a:pt x="156883" y="480508"/>
                  <a:pt x="210671" y="590774"/>
                  <a:pt x="290457" y="704626"/>
                </a:cubicBezTo>
                <a:cubicBezTo>
                  <a:pt x="370243" y="818478"/>
                  <a:pt x="482302" y="951156"/>
                  <a:pt x="591671" y="1081144"/>
                </a:cubicBezTo>
                <a:cubicBezTo>
                  <a:pt x="701040" y="1211132"/>
                  <a:pt x="823856" y="1347844"/>
                  <a:pt x="946673" y="148455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3450785" y="2030372"/>
            <a:ext cx="977064" cy="1558783"/>
          </a:xfrm>
          <a:custGeom>
            <a:avLst/>
            <a:gdLst>
              <a:gd name="connsiteX0" fmla="*/ 930537 w 930537"/>
              <a:gd name="connsiteY0" fmla="*/ 1484555 h 1484555"/>
              <a:gd name="connsiteX1" fmla="*/ 909021 w 930537"/>
              <a:gd name="connsiteY1" fmla="*/ 1312433 h 1484555"/>
              <a:gd name="connsiteX2" fmla="*/ 839097 w 930537"/>
              <a:gd name="connsiteY2" fmla="*/ 1113417 h 1484555"/>
              <a:gd name="connsiteX3" fmla="*/ 666974 w 930537"/>
              <a:gd name="connsiteY3" fmla="*/ 806824 h 1484555"/>
              <a:gd name="connsiteX4" fmla="*/ 344245 w 930537"/>
              <a:gd name="connsiteY4" fmla="*/ 387275 h 1484555"/>
              <a:gd name="connsiteX5" fmla="*/ 0 w 930537"/>
              <a:gd name="connsiteY5" fmla="*/ 0 h 14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0537" h="1484555">
                <a:moveTo>
                  <a:pt x="930537" y="1484555"/>
                </a:moveTo>
                <a:cubicBezTo>
                  <a:pt x="927399" y="1429422"/>
                  <a:pt x="924261" y="1374289"/>
                  <a:pt x="909021" y="1312433"/>
                </a:cubicBezTo>
                <a:cubicBezTo>
                  <a:pt x="893781" y="1250577"/>
                  <a:pt x="879438" y="1197685"/>
                  <a:pt x="839097" y="1113417"/>
                </a:cubicBezTo>
                <a:cubicBezTo>
                  <a:pt x="798756" y="1029149"/>
                  <a:pt x="749449" y="927848"/>
                  <a:pt x="666974" y="806824"/>
                </a:cubicBezTo>
                <a:cubicBezTo>
                  <a:pt x="584499" y="685800"/>
                  <a:pt x="455407" y="521746"/>
                  <a:pt x="344245" y="387275"/>
                </a:cubicBezTo>
                <a:cubicBezTo>
                  <a:pt x="233083" y="252804"/>
                  <a:pt x="116541" y="126402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Полилиния 28"/>
          <p:cNvSpPr/>
          <p:nvPr/>
        </p:nvSpPr>
        <p:spPr>
          <a:xfrm>
            <a:off x="8211851" y="1996485"/>
            <a:ext cx="1146497" cy="824573"/>
          </a:xfrm>
          <a:custGeom>
            <a:avLst/>
            <a:gdLst>
              <a:gd name="connsiteX0" fmla="*/ 0 w 1091902"/>
              <a:gd name="connsiteY0" fmla="*/ 785308 h 785308"/>
              <a:gd name="connsiteX1" fmla="*/ 225911 w 1091902"/>
              <a:gd name="connsiteY1" fmla="*/ 650838 h 785308"/>
              <a:gd name="connsiteX2" fmla="*/ 478716 w 1091902"/>
              <a:gd name="connsiteY2" fmla="*/ 473337 h 785308"/>
              <a:gd name="connsiteX3" fmla="*/ 817582 w 1091902"/>
              <a:gd name="connsiteY3" fmla="*/ 220532 h 785308"/>
              <a:gd name="connsiteX4" fmla="*/ 1091902 w 1091902"/>
              <a:gd name="connsiteY4" fmla="*/ 0 h 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902" h="785308">
                <a:moveTo>
                  <a:pt x="0" y="785308"/>
                </a:moveTo>
                <a:cubicBezTo>
                  <a:pt x="73062" y="744070"/>
                  <a:pt x="146125" y="702833"/>
                  <a:pt x="225911" y="650838"/>
                </a:cubicBezTo>
                <a:cubicBezTo>
                  <a:pt x="305697" y="598843"/>
                  <a:pt x="380104" y="545055"/>
                  <a:pt x="478716" y="473337"/>
                </a:cubicBezTo>
                <a:cubicBezTo>
                  <a:pt x="577328" y="401619"/>
                  <a:pt x="715384" y="299421"/>
                  <a:pt x="817582" y="220532"/>
                </a:cubicBezTo>
                <a:cubicBezTo>
                  <a:pt x="919780" y="141643"/>
                  <a:pt x="1005841" y="70821"/>
                  <a:pt x="1091902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Полилиния 29"/>
          <p:cNvSpPr/>
          <p:nvPr/>
        </p:nvSpPr>
        <p:spPr>
          <a:xfrm>
            <a:off x="6686955" y="3668224"/>
            <a:ext cx="1090019" cy="790687"/>
          </a:xfrm>
          <a:custGeom>
            <a:avLst/>
            <a:gdLst>
              <a:gd name="connsiteX0" fmla="*/ 1038113 w 1038113"/>
              <a:gd name="connsiteY0" fmla="*/ 0 h 753035"/>
              <a:gd name="connsiteX1" fmla="*/ 887506 w 1038113"/>
              <a:gd name="connsiteY1" fmla="*/ 91440 h 753035"/>
              <a:gd name="connsiteX2" fmla="*/ 726141 w 1038113"/>
              <a:gd name="connsiteY2" fmla="*/ 199016 h 753035"/>
              <a:gd name="connsiteX3" fmla="*/ 430306 w 1038113"/>
              <a:gd name="connsiteY3" fmla="*/ 419548 h 753035"/>
              <a:gd name="connsiteX4" fmla="*/ 225911 w 1038113"/>
              <a:gd name="connsiteY4" fmla="*/ 575534 h 753035"/>
              <a:gd name="connsiteX5" fmla="*/ 0 w 1038113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8113" h="753035">
                <a:moveTo>
                  <a:pt x="1038113" y="0"/>
                </a:moveTo>
                <a:cubicBezTo>
                  <a:pt x="988807" y="29135"/>
                  <a:pt x="939501" y="58271"/>
                  <a:pt x="887506" y="91440"/>
                </a:cubicBezTo>
                <a:cubicBezTo>
                  <a:pt x="835511" y="124609"/>
                  <a:pt x="802341" y="144331"/>
                  <a:pt x="726141" y="199016"/>
                </a:cubicBezTo>
                <a:cubicBezTo>
                  <a:pt x="649941" y="253701"/>
                  <a:pt x="513678" y="356795"/>
                  <a:pt x="430306" y="419548"/>
                </a:cubicBezTo>
                <a:cubicBezTo>
                  <a:pt x="346934" y="482301"/>
                  <a:pt x="297629" y="519953"/>
                  <a:pt x="225911" y="575534"/>
                </a:cubicBezTo>
                <a:cubicBezTo>
                  <a:pt x="154193" y="631115"/>
                  <a:pt x="77096" y="692075"/>
                  <a:pt x="0" y="75303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>
          <a:xfrm>
            <a:off x="8211851" y="2821059"/>
            <a:ext cx="1129553" cy="1564431"/>
          </a:xfrm>
          <a:custGeom>
            <a:avLst/>
            <a:gdLst>
              <a:gd name="connsiteX0" fmla="*/ 0 w 1075765"/>
              <a:gd name="connsiteY0" fmla="*/ 0 h 1489934"/>
              <a:gd name="connsiteX1" fmla="*/ 26895 w 1075765"/>
              <a:gd name="connsiteY1" fmla="*/ 166744 h 1489934"/>
              <a:gd name="connsiteX2" fmla="*/ 64546 w 1075765"/>
              <a:gd name="connsiteY2" fmla="*/ 306593 h 1489934"/>
              <a:gd name="connsiteX3" fmla="*/ 139850 w 1075765"/>
              <a:gd name="connsiteY3" fmla="*/ 505610 h 1489934"/>
              <a:gd name="connsiteX4" fmla="*/ 252805 w 1075765"/>
              <a:gd name="connsiteY4" fmla="*/ 704626 h 1489934"/>
              <a:gd name="connsiteX5" fmla="*/ 441064 w 1075765"/>
              <a:gd name="connsiteY5" fmla="*/ 925158 h 1489934"/>
              <a:gd name="connsiteX6" fmla="*/ 769172 w 1075765"/>
              <a:gd name="connsiteY6" fmla="*/ 1226372 h 1489934"/>
              <a:gd name="connsiteX7" fmla="*/ 1075765 w 1075765"/>
              <a:gd name="connsiteY7" fmla="*/ 1489934 h 148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765" h="1489934">
                <a:moveTo>
                  <a:pt x="0" y="0"/>
                </a:moveTo>
                <a:cubicBezTo>
                  <a:pt x="8068" y="57822"/>
                  <a:pt x="16137" y="115645"/>
                  <a:pt x="26895" y="166744"/>
                </a:cubicBezTo>
                <a:cubicBezTo>
                  <a:pt x="37653" y="217843"/>
                  <a:pt x="45720" y="250115"/>
                  <a:pt x="64546" y="306593"/>
                </a:cubicBezTo>
                <a:cubicBezTo>
                  <a:pt x="83372" y="363071"/>
                  <a:pt x="108474" y="439271"/>
                  <a:pt x="139850" y="505610"/>
                </a:cubicBezTo>
                <a:cubicBezTo>
                  <a:pt x="171227" y="571949"/>
                  <a:pt x="202603" y="634701"/>
                  <a:pt x="252805" y="704626"/>
                </a:cubicBezTo>
                <a:cubicBezTo>
                  <a:pt x="303007" y="774551"/>
                  <a:pt x="355003" y="838200"/>
                  <a:pt x="441064" y="925158"/>
                </a:cubicBezTo>
                <a:cubicBezTo>
                  <a:pt x="527125" y="1012116"/>
                  <a:pt x="663389" y="1132243"/>
                  <a:pt x="769172" y="1226372"/>
                </a:cubicBezTo>
                <a:cubicBezTo>
                  <a:pt x="874955" y="1320501"/>
                  <a:pt x="975360" y="1405217"/>
                  <a:pt x="1075765" y="1489934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Полилиния 31"/>
          <p:cNvSpPr/>
          <p:nvPr/>
        </p:nvSpPr>
        <p:spPr>
          <a:xfrm>
            <a:off x="6670012" y="2115088"/>
            <a:ext cx="1112609" cy="1536192"/>
          </a:xfrm>
          <a:custGeom>
            <a:avLst/>
            <a:gdLst>
              <a:gd name="connsiteX0" fmla="*/ 1059628 w 1059628"/>
              <a:gd name="connsiteY0" fmla="*/ 1463040 h 1463040"/>
              <a:gd name="connsiteX1" fmla="*/ 1027355 w 1059628"/>
              <a:gd name="connsiteY1" fmla="*/ 1290918 h 1463040"/>
              <a:gd name="connsiteX2" fmla="*/ 957430 w 1059628"/>
              <a:gd name="connsiteY2" fmla="*/ 1075765 h 1463040"/>
              <a:gd name="connsiteX3" fmla="*/ 839096 w 1059628"/>
              <a:gd name="connsiteY3" fmla="*/ 839097 h 1463040"/>
              <a:gd name="connsiteX4" fmla="*/ 623943 w 1059628"/>
              <a:gd name="connsiteY4" fmla="*/ 570156 h 1463040"/>
              <a:gd name="connsiteX5" fmla="*/ 365760 w 1059628"/>
              <a:gd name="connsiteY5" fmla="*/ 311972 h 1463040"/>
              <a:gd name="connsiteX6" fmla="*/ 0 w 1059628"/>
              <a:gd name="connsiteY6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28" h="1463040">
                <a:moveTo>
                  <a:pt x="1059628" y="1463040"/>
                </a:moveTo>
                <a:cubicBezTo>
                  <a:pt x="1052008" y="1409252"/>
                  <a:pt x="1044388" y="1355464"/>
                  <a:pt x="1027355" y="1290918"/>
                </a:cubicBezTo>
                <a:cubicBezTo>
                  <a:pt x="1010322" y="1226372"/>
                  <a:pt x="988806" y="1151068"/>
                  <a:pt x="957430" y="1075765"/>
                </a:cubicBezTo>
                <a:cubicBezTo>
                  <a:pt x="926053" y="1000461"/>
                  <a:pt x="894677" y="923365"/>
                  <a:pt x="839096" y="839097"/>
                </a:cubicBezTo>
                <a:cubicBezTo>
                  <a:pt x="783515" y="754829"/>
                  <a:pt x="702832" y="658010"/>
                  <a:pt x="623943" y="570156"/>
                </a:cubicBezTo>
                <a:cubicBezTo>
                  <a:pt x="545054" y="482302"/>
                  <a:pt x="469750" y="406998"/>
                  <a:pt x="365760" y="311972"/>
                </a:cubicBezTo>
                <a:cubicBezTo>
                  <a:pt x="261770" y="216946"/>
                  <a:pt x="130885" y="108473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11205167" y="2103792"/>
            <a:ext cx="1344168" cy="677732"/>
          </a:xfrm>
          <a:custGeom>
            <a:avLst/>
            <a:gdLst>
              <a:gd name="connsiteX0" fmla="*/ 0 w 1285539"/>
              <a:gd name="connsiteY0" fmla="*/ 634702 h 634702"/>
              <a:gd name="connsiteX1" fmla="*/ 161365 w 1285539"/>
              <a:gd name="connsiteY1" fmla="*/ 602429 h 634702"/>
              <a:gd name="connsiteX2" fmla="*/ 408790 w 1285539"/>
              <a:gd name="connsiteY2" fmla="*/ 510989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602429 h 634702"/>
              <a:gd name="connsiteX2" fmla="*/ 408790 w 1285539"/>
              <a:gd name="connsiteY2" fmla="*/ 494853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88489 w 1285539"/>
              <a:gd name="connsiteY3" fmla="*/ 338867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88489 w 1285539"/>
              <a:gd name="connsiteY3" fmla="*/ 338867 h 634702"/>
              <a:gd name="connsiteX4" fmla="*/ 957430 w 1285539"/>
              <a:gd name="connsiteY4" fmla="*/ 188259 h 634702"/>
              <a:gd name="connsiteX5" fmla="*/ 1285539 w 1285539"/>
              <a:gd name="connsiteY5" fmla="*/ 0 h 634702"/>
              <a:gd name="connsiteX0" fmla="*/ 0 w 1280160"/>
              <a:gd name="connsiteY0" fmla="*/ 645459 h 645459"/>
              <a:gd name="connsiteX1" fmla="*/ 161365 w 1280160"/>
              <a:gd name="connsiteY1" fmla="*/ 607808 h 645459"/>
              <a:gd name="connsiteX2" fmla="*/ 408790 w 1280160"/>
              <a:gd name="connsiteY2" fmla="*/ 505610 h 645459"/>
              <a:gd name="connsiteX3" fmla="*/ 688489 w 1280160"/>
              <a:gd name="connsiteY3" fmla="*/ 349624 h 645459"/>
              <a:gd name="connsiteX4" fmla="*/ 957430 w 1280160"/>
              <a:gd name="connsiteY4" fmla="*/ 199016 h 645459"/>
              <a:gd name="connsiteX5" fmla="*/ 1280160 w 1280160"/>
              <a:gd name="connsiteY5" fmla="*/ 0 h 645459"/>
              <a:gd name="connsiteX0" fmla="*/ 0 w 1280160"/>
              <a:gd name="connsiteY0" fmla="*/ 645459 h 645459"/>
              <a:gd name="connsiteX1" fmla="*/ 161365 w 1280160"/>
              <a:gd name="connsiteY1" fmla="*/ 607808 h 645459"/>
              <a:gd name="connsiteX2" fmla="*/ 408790 w 1280160"/>
              <a:gd name="connsiteY2" fmla="*/ 505610 h 645459"/>
              <a:gd name="connsiteX3" fmla="*/ 693868 w 1280160"/>
              <a:gd name="connsiteY3" fmla="*/ 355003 h 645459"/>
              <a:gd name="connsiteX4" fmla="*/ 957430 w 1280160"/>
              <a:gd name="connsiteY4" fmla="*/ 199016 h 645459"/>
              <a:gd name="connsiteX5" fmla="*/ 1280160 w 1280160"/>
              <a:gd name="connsiteY5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0160" h="645459">
                <a:moveTo>
                  <a:pt x="0" y="645459"/>
                </a:moveTo>
                <a:cubicBezTo>
                  <a:pt x="46616" y="639632"/>
                  <a:pt x="93233" y="631116"/>
                  <a:pt x="161365" y="607808"/>
                </a:cubicBezTo>
                <a:cubicBezTo>
                  <a:pt x="229497" y="584500"/>
                  <a:pt x="320040" y="547744"/>
                  <a:pt x="408790" y="505610"/>
                </a:cubicBezTo>
                <a:cubicBezTo>
                  <a:pt x="497541" y="463476"/>
                  <a:pt x="602428" y="406102"/>
                  <a:pt x="693868" y="355003"/>
                </a:cubicBezTo>
                <a:cubicBezTo>
                  <a:pt x="783515" y="304800"/>
                  <a:pt x="859715" y="258183"/>
                  <a:pt x="957430" y="199016"/>
                </a:cubicBezTo>
                <a:cubicBezTo>
                  <a:pt x="1055145" y="139849"/>
                  <a:pt x="1167652" y="70373"/>
                  <a:pt x="128016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11205167" y="2781525"/>
            <a:ext cx="1344168" cy="1592670"/>
          </a:xfrm>
          <a:custGeom>
            <a:avLst/>
            <a:gdLst>
              <a:gd name="connsiteX0" fmla="*/ 0 w 1280160"/>
              <a:gd name="connsiteY0" fmla="*/ 0 h 1516828"/>
              <a:gd name="connsiteX1" fmla="*/ 26894 w 1280160"/>
              <a:gd name="connsiteY1" fmla="*/ 172122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6522 w 1280160"/>
              <a:gd name="connsiteY7" fmla="*/ 1398494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1143 w 1280160"/>
              <a:gd name="connsiteY7" fmla="*/ 1398494 h 1516828"/>
              <a:gd name="connsiteX8" fmla="*/ 1280160 w 1280160"/>
              <a:gd name="connsiteY8" fmla="*/ 1516828 h 151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0" h="1516828">
                <a:moveTo>
                  <a:pt x="0" y="0"/>
                </a:moveTo>
                <a:cubicBezTo>
                  <a:pt x="6723" y="52443"/>
                  <a:pt x="4482" y="118333"/>
                  <a:pt x="10757" y="188258"/>
                </a:cubicBezTo>
                <a:cubicBezTo>
                  <a:pt x="17032" y="258183"/>
                  <a:pt x="17929" y="334383"/>
                  <a:pt x="37651" y="419548"/>
                </a:cubicBezTo>
                <a:cubicBezTo>
                  <a:pt x="57373" y="504713"/>
                  <a:pt x="84267" y="615875"/>
                  <a:pt x="129091" y="699247"/>
                </a:cubicBezTo>
                <a:cubicBezTo>
                  <a:pt x="173915" y="782619"/>
                  <a:pt x="240254" y="856129"/>
                  <a:pt x="306593" y="919778"/>
                </a:cubicBezTo>
                <a:cubicBezTo>
                  <a:pt x="372932" y="983427"/>
                  <a:pt x="441960" y="1026458"/>
                  <a:pt x="527125" y="1081143"/>
                </a:cubicBezTo>
                <a:cubicBezTo>
                  <a:pt x="612290" y="1135828"/>
                  <a:pt x="725245" y="1194995"/>
                  <a:pt x="817581" y="1247887"/>
                </a:cubicBezTo>
                <a:lnTo>
                  <a:pt x="1081143" y="1398494"/>
                </a:lnTo>
                <a:lnTo>
                  <a:pt x="1280160" y="1516828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Полилиния 34"/>
          <p:cNvSpPr/>
          <p:nvPr/>
        </p:nvSpPr>
        <p:spPr>
          <a:xfrm>
            <a:off x="9877942" y="3696463"/>
            <a:ext cx="1332873" cy="660788"/>
          </a:xfrm>
          <a:custGeom>
            <a:avLst/>
            <a:gdLst>
              <a:gd name="connsiteX0" fmla="*/ 1269403 w 1269403"/>
              <a:gd name="connsiteY0" fmla="*/ 0 h 629322"/>
              <a:gd name="connsiteX1" fmla="*/ 1108038 w 1269403"/>
              <a:gd name="connsiteY1" fmla="*/ 48409 h 629322"/>
              <a:gd name="connsiteX2" fmla="*/ 887506 w 1269403"/>
              <a:gd name="connsiteY2" fmla="*/ 150607 h 629322"/>
              <a:gd name="connsiteX3" fmla="*/ 634702 w 1269403"/>
              <a:gd name="connsiteY3" fmla="*/ 274320 h 629322"/>
              <a:gd name="connsiteX4" fmla="*/ 236669 w 1269403"/>
              <a:gd name="connsiteY4" fmla="*/ 494852 h 629322"/>
              <a:gd name="connsiteX5" fmla="*/ 0 w 1269403"/>
              <a:gd name="connsiteY5" fmla="*/ 629322 h 6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9403" h="629322">
                <a:moveTo>
                  <a:pt x="1269403" y="0"/>
                </a:moveTo>
                <a:cubicBezTo>
                  <a:pt x="1220545" y="11654"/>
                  <a:pt x="1171687" y="23308"/>
                  <a:pt x="1108038" y="48409"/>
                </a:cubicBezTo>
                <a:cubicBezTo>
                  <a:pt x="1044389" y="73510"/>
                  <a:pt x="966395" y="112955"/>
                  <a:pt x="887506" y="150607"/>
                </a:cubicBezTo>
                <a:cubicBezTo>
                  <a:pt x="808617" y="188259"/>
                  <a:pt x="743175" y="216946"/>
                  <a:pt x="634702" y="274320"/>
                </a:cubicBezTo>
                <a:cubicBezTo>
                  <a:pt x="526229" y="331694"/>
                  <a:pt x="236669" y="494852"/>
                  <a:pt x="236669" y="494852"/>
                </a:cubicBezTo>
                <a:lnTo>
                  <a:pt x="0" y="629322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Полилиния 35"/>
          <p:cNvSpPr/>
          <p:nvPr/>
        </p:nvSpPr>
        <p:spPr>
          <a:xfrm rot="10800000">
            <a:off x="9860998" y="2095994"/>
            <a:ext cx="1344168" cy="1592670"/>
          </a:xfrm>
          <a:custGeom>
            <a:avLst/>
            <a:gdLst>
              <a:gd name="connsiteX0" fmla="*/ 0 w 1280160"/>
              <a:gd name="connsiteY0" fmla="*/ 0 h 1516828"/>
              <a:gd name="connsiteX1" fmla="*/ 26894 w 1280160"/>
              <a:gd name="connsiteY1" fmla="*/ 172122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6522 w 1280160"/>
              <a:gd name="connsiteY7" fmla="*/ 1398494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1143 w 1280160"/>
              <a:gd name="connsiteY7" fmla="*/ 1398494 h 1516828"/>
              <a:gd name="connsiteX8" fmla="*/ 1280160 w 1280160"/>
              <a:gd name="connsiteY8" fmla="*/ 1516828 h 151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0" h="1516828">
                <a:moveTo>
                  <a:pt x="0" y="0"/>
                </a:moveTo>
                <a:cubicBezTo>
                  <a:pt x="6723" y="52443"/>
                  <a:pt x="4482" y="118333"/>
                  <a:pt x="10757" y="188258"/>
                </a:cubicBezTo>
                <a:cubicBezTo>
                  <a:pt x="17032" y="258183"/>
                  <a:pt x="17929" y="334383"/>
                  <a:pt x="37651" y="419548"/>
                </a:cubicBezTo>
                <a:cubicBezTo>
                  <a:pt x="57373" y="504713"/>
                  <a:pt x="84267" y="615875"/>
                  <a:pt x="129091" y="699247"/>
                </a:cubicBezTo>
                <a:cubicBezTo>
                  <a:pt x="173915" y="782619"/>
                  <a:pt x="240254" y="856129"/>
                  <a:pt x="306593" y="919778"/>
                </a:cubicBezTo>
                <a:cubicBezTo>
                  <a:pt x="372932" y="983427"/>
                  <a:pt x="441960" y="1026458"/>
                  <a:pt x="527125" y="1081143"/>
                </a:cubicBezTo>
                <a:cubicBezTo>
                  <a:pt x="612290" y="1135828"/>
                  <a:pt x="725245" y="1194995"/>
                  <a:pt x="817581" y="1247887"/>
                </a:cubicBezTo>
                <a:lnTo>
                  <a:pt x="1081143" y="1398494"/>
                </a:lnTo>
                <a:lnTo>
                  <a:pt x="1280160" y="1516828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Полилиния 39"/>
          <p:cNvSpPr/>
          <p:nvPr/>
        </p:nvSpPr>
        <p:spPr>
          <a:xfrm>
            <a:off x="1360171" y="5100638"/>
            <a:ext cx="1553528" cy="913448"/>
          </a:xfrm>
          <a:custGeom>
            <a:avLst/>
            <a:gdLst>
              <a:gd name="connsiteX0" fmla="*/ 0 w 1479550"/>
              <a:gd name="connsiteY0" fmla="*/ 869950 h 869950"/>
              <a:gd name="connsiteX1" fmla="*/ 203200 w 1479550"/>
              <a:gd name="connsiteY1" fmla="*/ 800100 h 869950"/>
              <a:gd name="connsiteX2" fmla="*/ 552450 w 1479550"/>
              <a:gd name="connsiteY2" fmla="*/ 615950 h 869950"/>
              <a:gd name="connsiteX3" fmla="*/ 939800 w 1479550"/>
              <a:gd name="connsiteY3" fmla="*/ 381000 h 869950"/>
              <a:gd name="connsiteX4" fmla="*/ 1250950 w 1479550"/>
              <a:gd name="connsiteY4" fmla="*/ 165100 h 869950"/>
              <a:gd name="connsiteX5" fmla="*/ 1479550 w 1479550"/>
              <a:gd name="connsiteY5" fmla="*/ 0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869950">
                <a:moveTo>
                  <a:pt x="0" y="869950"/>
                </a:moveTo>
                <a:cubicBezTo>
                  <a:pt x="55562" y="856191"/>
                  <a:pt x="111125" y="842433"/>
                  <a:pt x="203200" y="800100"/>
                </a:cubicBezTo>
                <a:cubicBezTo>
                  <a:pt x="295275" y="757767"/>
                  <a:pt x="429683" y="685800"/>
                  <a:pt x="552450" y="615950"/>
                </a:cubicBezTo>
                <a:cubicBezTo>
                  <a:pt x="675217" y="546100"/>
                  <a:pt x="823383" y="456142"/>
                  <a:pt x="939800" y="381000"/>
                </a:cubicBezTo>
                <a:cubicBezTo>
                  <a:pt x="1056217" y="305858"/>
                  <a:pt x="1160992" y="228600"/>
                  <a:pt x="1250950" y="165100"/>
                </a:cubicBezTo>
                <a:cubicBezTo>
                  <a:pt x="1340908" y="101600"/>
                  <a:pt x="1410229" y="50800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Полилиния 40"/>
          <p:cNvSpPr/>
          <p:nvPr/>
        </p:nvSpPr>
        <p:spPr>
          <a:xfrm>
            <a:off x="233364" y="6860859"/>
            <a:ext cx="1560195" cy="906780"/>
          </a:xfrm>
          <a:custGeom>
            <a:avLst/>
            <a:gdLst>
              <a:gd name="connsiteX0" fmla="*/ 1485900 w 1485900"/>
              <a:gd name="connsiteY0" fmla="*/ 0 h 863600"/>
              <a:gd name="connsiteX1" fmla="*/ 1301750 w 1485900"/>
              <a:gd name="connsiteY1" fmla="*/ 57150 h 863600"/>
              <a:gd name="connsiteX2" fmla="*/ 1098550 w 1485900"/>
              <a:gd name="connsiteY2" fmla="*/ 158750 h 863600"/>
              <a:gd name="connsiteX3" fmla="*/ 800100 w 1485900"/>
              <a:gd name="connsiteY3" fmla="*/ 323850 h 863600"/>
              <a:gd name="connsiteX4" fmla="*/ 457200 w 1485900"/>
              <a:gd name="connsiteY4" fmla="*/ 546100 h 863600"/>
              <a:gd name="connsiteX5" fmla="*/ 0 w 1485900"/>
              <a:gd name="connsiteY5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5900" h="863600">
                <a:moveTo>
                  <a:pt x="1485900" y="0"/>
                </a:moveTo>
                <a:cubicBezTo>
                  <a:pt x="1426104" y="15346"/>
                  <a:pt x="1366308" y="30692"/>
                  <a:pt x="1301750" y="57150"/>
                </a:cubicBezTo>
                <a:cubicBezTo>
                  <a:pt x="1237192" y="83608"/>
                  <a:pt x="1182158" y="114300"/>
                  <a:pt x="1098550" y="158750"/>
                </a:cubicBezTo>
                <a:cubicBezTo>
                  <a:pt x="1014942" y="203200"/>
                  <a:pt x="906992" y="259292"/>
                  <a:pt x="800100" y="323850"/>
                </a:cubicBezTo>
                <a:cubicBezTo>
                  <a:pt x="693208" y="388408"/>
                  <a:pt x="590550" y="456142"/>
                  <a:pt x="457200" y="546100"/>
                </a:cubicBezTo>
                <a:cubicBezTo>
                  <a:pt x="323850" y="636058"/>
                  <a:pt x="161925" y="749829"/>
                  <a:pt x="0" y="86360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Полилиния 42"/>
          <p:cNvSpPr/>
          <p:nvPr/>
        </p:nvSpPr>
        <p:spPr>
          <a:xfrm rot="10800000">
            <a:off x="240031" y="5192612"/>
            <a:ext cx="1553528" cy="1673543"/>
          </a:xfrm>
          <a:custGeom>
            <a:avLst/>
            <a:gdLst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15900 w 1479550"/>
              <a:gd name="connsiteY2" fmla="*/ 4191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76200 w 1479550"/>
              <a:gd name="connsiteY1" fmla="*/ 15875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9550" h="1593850">
                <a:moveTo>
                  <a:pt x="0" y="0"/>
                </a:moveTo>
                <a:cubicBezTo>
                  <a:pt x="16933" y="44450"/>
                  <a:pt x="37042" y="91017"/>
                  <a:pt x="76200" y="158750"/>
                </a:cubicBezTo>
                <a:cubicBezTo>
                  <a:pt x="124883" y="243417"/>
                  <a:pt x="180975" y="327025"/>
                  <a:pt x="234950" y="406400"/>
                </a:cubicBezTo>
                <a:cubicBezTo>
                  <a:pt x="288925" y="485775"/>
                  <a:pt x="332317" y="550333"/>
                  <a:pt x="400050" y="635000"/>
                </a:cubicBezTo>
                <a:cubicBezTo>
                  <a:pt x="467783" y="719667"/>
                  <a:pt x="546100" y="821267"/>
                  <a:pt x="641350" y="914400"/>
                </a:cubicBezTo>
                <a:cubicBezTo>
                  <a:pt x="736600" y="1007533"/>
                  <a:pt x="854075" y="1096433"/>
                  <a:pt x="971550" y="1193800"/>
                </a:cubicBezTo>
                <a:cubicBezTo>
                  <a:pt x="1089025" y="1291167"/>
                  <a:pt x="1221317" y="1397000"/>
                  <a:pt x="1346200" y="1498600"/>
                </a:cubicBezTo>
                <a:cubicBezTo>
                  <a:pt x="1430867" y="1565275"/>
                  <a:pt x="1455208" y="1579562"/>
                  <a:pt x="1479550" y="159385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Полилиния 43"/>
          <p:cNvSpPr/>
          <p:nvPr/>
        </p:nvSpPr>
        <p:spPr>
          <a:xfrm>
            <a:off x="1355072" y="6005642"/>
            <a:ext cx="1553528" cy="1673543"/>
          </a:xfrm>
          <a:custGeom>
            <a:avLst/>
            <a:gdLst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15900 w 1479550"/>
              <a:gd name="connsiteY2" fmla="*/ 4191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76200 w 1479550"/>
              <a:gd name="connsiteY1" fmla="*/ 15875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9550" h="1593850">
                <a:moveTo>
                  <a:pt x="0" y="0"/>
                </a:moveTo>
                <a:cubicBezTo>
                  <a:pt x="16933" y="44450"/>
                  <a:pt x="37042" y="91017"/>
                  <a:pt x="76200" y="158750"/>
                </a:cubicBezTo>
                <a:cubicBezTo>
                  <a:pt x="124883" y="243417"/>
                  <a:pt x="180975" y="327025"/>
                  <a:pt x="234950" y="406400"/>
                </a:cubicBezTo>
                <a:cubicBezTo>
                  <a:pt x="288925" y="485775"/>
                  <a:pt x="332317" y="550333"/>
                  <a:pt x="400050" y="635000"/>
                </a:cubicBezTo>
                <a:cubicBezTo>
                  <a:pt x="467783" y="719667"/>
                  <a:pt x="546100" y="821267"/>
                  <a:pt x="641350" y="914400"/>
                </a:cubicBezTo>
                <a:cubicBezTo>
                  <a:pt x="736600" y="1007533"/>
                  <a:pt x="854075" y="1096433"/>
                  <a:pt x="971550" y="1193800"/>
                </a:cubicBezTo>
                <a:cubicBezTo>
                  <a:pt x="1089025" y="1291167"/>
                  <a:pt x="1221317" y="1397000"/>
                  <a:pt x="1346200" y="1498600"/>
                </a:cubicBezTo>
                <a:cubicBezTo>
                  <a:pt x="1430867" y="1565275"/>
                  <a:pt x="1455208" y="1579562"/>
                  <a:pt x="1479550" y="159385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Полилиния 44"/>
          <p:cNvSpPr/>
          <p:nvPr/>
        </p:nvSpPr>
        <p:spPr>
          <a:xfrm>
            <a:off x="4447224" y="5073968"/>
            <a:ext cx="1553528" cy="1006793"/>
          </a:xfrm>
          <a:custGeom>
            <a:avLst/>
            <a:gdLst>
              <a:gd name="connsiteX0" fmla="*/ 0 w 1479550"/>
              <a:gd name="connsiteY0" fmla="*/ 958850 h 958850"/>
              <a:gd name="connsiteX1" fmla="*/ 266700 w 1479550"/>
              <a:gd name="connsiteY1" fmla="*/ 876300 h 958850"/>
              <a:gd name="connsiteX2" fmla="*/ 565150 w 1479550"/>
              <a:gd name="connsiteY2" fmla="*/ 736600 h 958850"/>
              <a:gd name="connsiteX3" fmla="*/ 920750 w 1479550"/>
              <a:gd name="connsiteY3" fmla="*/ 488950 h 958850"/>
              <a:gd name="connsiteX4" fmla="*/ 1365250 w 1479550"/>
              <a:gd name="connsiteY4" fmla="*/ 107950 h 958850"/>
              <a:gd name="connsiteX5" fmla="*/ 1479550 w 1479550"/>
              <a:gd name="connsiteY5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958850">
                <a:moveTo>
                  <a:pt x="0" y="958850"/>
                </a:moveTo>
                <a:cubicBezTo>
                  <a:pt x="86254" y="936096"/>
                  <a:pt x="172508" y="913342"/>
                  <a:pt x="266700" y="876300"/>
                </a:cubicBezTo>
                <a:cubicBezTo>
                  <a:pt x="360892" y="839258"/>
                  <a:pt x="456142" y="801158"/>
                  <a:pt x="565150" y="736600"/>
                </a:cubicBezTo>
                <a:cubicBezTo>
                  <a:pt x="674158" y="672042"/>
                  <a:pt x="787400" y="593725"/>
                  <a:pt x="920750" y="488950"/>
                </a:cubicBezTo>
                <a:cubicBezTo>
                  <a:pt x="1054100" y="384175"/>
                  <a:pt x="1272117" y="189442"/>
                  <a:pt x="1365250" y="107950"/>
                </a:cubicBezTo>
                <a:cubicBezTo>
                  <a:pt x="1458383" y="26458"/>
                  <a:pt x="1468966" y="13229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Полилиния 45"/>
          <p:cNvSpPr/>
          <p:nvPr/>
        </p:nvSpPr>
        <p:spPr>
          <a:xfrm>
            <a:off x="4447224" y="6096914"/>
            <a:ext cx="1700213" cy="1684059"/>
          </a:xfrm>
          <a:custGeom>
            <a:avLst/>
            <a:gdLst>
              <a:gd name="connsiteX0" fmla="*/ 0 w 1619250"/>
              <a:gd name="connsiteY0" fmla="*/ 3666 h 1603866"/>
              <a:gd name="connsiteX1" fmla="*/ 209550 w 1619250"/>
              <a:gd name="connsiteY1" fmla="*/ 3666 h 1603866"/>
              <a:gd name="connsiteX2" fmla="*/ 419100 w 1619250"/>
              <a:gd name="connsiteY2" fmla="*/ 41766 h 1603866"/>
              <a:gd name="connsiteX3" fmla="*/ 654050 w 1619250"/>
              <a:gd name="connsiteY3" fmla="*/ 117966 h 1603866"/>
              <a:gd name="connsiteX4" fmla="*/ 819150 w 1619250"/>
              <a:gd name="connsiteY4" fmla="*/ 225916 h 1603866"/>
              <a:gd name="connsiteX5" fmla="*/ 939800 w 1619250"/>
              <a:gd name="connsiteY5" fmla="*/ 410066 h 1603866"/>
              <a:gd name="connsiteX6" fmla="*/ 990600 w 1619250"/>
              <a:gd name="connsiteY6" fmla="*/ 625966 h 1603866"/>
              <a:gd name="connsiteX7" fmla="*/ 1009650 w 1619250"/>
              <a:gd name="connsiteY7" fmla="*/ 752966 h 1603866"/>
              <a:gd name="connsiteX8" fmla="*/ 1079500 w 1619250"/>
              <a:gd name="connsiteY8" fmla="*/ 956166 h 1603866"/>
              <a:gd name="connsiteX9" fmla="*/ 1187450 w 1619250"/>
              <a:gd name="connsiteY9" fmla="*/ 1121266 h 1603866"/>
              <a:gd name="connsiteX10" fmla="*/ 1371600 w 1619250"/>
              <a:gd name="connsiteY10" fmla="*/ 1330816 h 1603866"/>
              <a:gd name="connsiteX11" fmla="*/ 1619250 w 1619250"/>
              <a:gd name="connsiteY11" fmla="*/ 1603866 h 16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250" h="1603866">
                <a:moveTo>
                  <a:pt x="0" y="3666"/>
                </a:moveTo>
                <a:cubicBezTo>
                  <a:pt x="69850" y="491"/>
                  <a:pt x="139700" y="-2684"/>
                  <a:pt x="209550" y="3666"/>
                </a:cubicBezTo>
                <a:cubicBezTo>
                  <a:pt x="279400" y="10016"/>
                  <a:pt x="345017" y="22716"/>
                  <a:pt x="419100" y="41766"/>
                </a:cubicBezTo>
                <a:cubicBezTo>
                  <a:pt x="493183" y="60816"/>
                  <a:pt x="587375" y="87274"/>
                  <a:pt x="654050" y="117966"/>
                </a:cubicBezTo>
                <a:cubicBezTo>
                  <a:pt x="720725" y="148658"/>
                  <a:pt x="771525" y="177233"/>
                  <a:pt x="819150" y="225916"/>
                </a:cubicBezTo>
                <a:cubicBezTo>
                  <a:pt x="866775" y="274599"/>
                  <a:pt x="911225" y="343391"/>
                  <a:pt x="939800" y="410066"/>
                </a:cubicBezTo>
                <a:cubicBezTo>
                  <a:pt x="968375" y="476741"/>
                  <a:pt x="978958" y="568816"/>
                  <a:pt x="990600" y="625966"/>
                </a:cubicBezTo>
                <a:cubicBezTo>
                  <a:pt x="1002242" y="683116"/>
                  <a:pt x="994833" y="697933"/>
                  <a:pt x="1009650" y="752966"/>
                </a:cubicBezTo>
                <a:cubicBezTo>
                  <a:pt x="1024467" y="807999"/>
                  <a:pt x="1049867" y="894783"/>
                  <a:pt x="1079500" y="956166"/>
                </a:cubicBezTo>
                <a:cubicBezTo>
                  <a:pt x="1109133" y="1017549"/>
                  <a:pt x="1138767" y="1058824"/>
                  <a:pt x="1187450" y="1121266"/>
                </a:cubicBezTo>
                <a:cubicBezTo>
                  <a:pt x="1236133" y="1183708"/>
                  <a:pt x="1299633" y="1250383"/>
                  <a:pt x="1371600" y="1330816"/>
                </a:cubicBezTo>
                <a:cubicBezTo>
                  <a:pt x="1443567" y="1411249"/>
                  <a:pt x="1531408" y="1507557"/>
                  <a:pt x="1619250" y="160386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7" name="Полилиния 46"/>
          <p:cNvSpPr/>
          <p:nvPr/>
        </p:nvSpPr>
        <p:spPr>
          <a:xfrm rot="10800000">
            <a:off x="3445137" y="5100638"/>
            <a:ext cx="1700213" cy="1684059"/>
          </a:xfrm>
          <a:custGeom>
            <a:avLst/>
            <a:gdLst>
              <a:gd name="connsiteX0" fmla="*/ 0 w 1619250"/>
              <a:gd name="connsiteY0" fmla="*/ 3666 h 1603866"/>
              <a:gd name="connsiteX1" fmla="*/ 209550 w 1619250"/>
              <a:gd name="connsiteY1" fmla="*/ 3666 h 1603866"/>
              <a:gd name="connsiteX2" fmla="*/ 419100 w 1619250"/>
              <a:gd name="connsiteY2" fmla="*/ 41766 h 1603866"/>
              <a:gd name="connsiteX3" fmla="*/ 654050 w 1619250"/>
              <a:gd name="connsiteY3" fmla="*/ 117966 h 1603866"/>
              <a:gd name="connsiteX4" fmla="*/ 819150 w 1619250"/>
              <a:gd name="connsiteY4" fmla="*/ 225916 h 1603866"/>
              <a:gd name="connsiteX5" fmla="*/ 939800 w 1619250"/>
              <a:gd name="connsiteY5" fmla="*/ 410066 h 1603866"/>
              <a:gd name="connsiteX6" fmla="*/ 990600 w 1619250"/>
              <a:gd name="connsiteY6" fmla="*/ 625966 h 1603866"/>
              <a:gd name="connsiteX7" fmla="*/ 1009650 w 1619250"/>
              <a:gd name="connsiteY7" fmla="*/ 752966 h 1603866"/>
              <a:gd name="connsiteX8" fmla="*/ 1079500 w 1619250"/>
              <a:gd name="connsiteY8" fmla="*/ 956166 h 1603866"/>
              <a:gd name="connsiteX9" fmla="*/ 1187450 w 1619250"/>
              <a:gd name="connsiteY9" fmla="*/ 1121266 h 1603866"/>
              <a:gd name="connsiteX10" fmla="*/ 1371600 w 1619250"/>
              <a:gd name="connsiteY10" fmla="*/ 1330816 h 1603866"/>
              <a:gd name="connsiteX11" fmla="*/ 1619250 w 1619250"/>
              <a:gd name="connsiteY11" fmla="*/ 1603866 h 16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250" h="1603866">
                <a:moveTo>
                  <a:pt x="0" y="3666"/>
                </a:moveTo>
                <a:cubicBezTo>
                  <a:pt x="69850" y="491"/>
                  <a:pt x="139700" y="-2684"/>
                  <a:pt x="209550" y="3666"/>
                </a:cubicBezTo>
                <a:cubicBezTo>
                  <a:pt x="279400" y="10016"/>
                  <a:pt x="345017" y="22716"/>
                  <a:pt x="419100" y="41766"/>
                </a:cubicBezTo>
                <a:cubicBezTo>
                  <a:pt x="493183" y="60816"/>
                  <a:pt x="587375" y="87274"/>
                  <a:pt x="654050" y="117966"/>
                </a:cubicBezTo>
                <a:cubicBezTo>
                  <a:pt x="720725" y="148658"/>
                  <a:pt x="771525" y="177233"/>
                  <a:pt x="819150" y="225916"/>
                </a:cubicBezTo>
                <a:cubicBezTo>
                  <a:pt x="866775" y="274599"/>
                  <a:pt x="911225" y="343391"/>
                  <a:pt x="939800" y="410066"/>
                </a:cubicBezTo>
                <a:cubicBezTo>
                  <a:pt x="968375" y="476741"/>
                  <a:pt x="978958" y="568816"/>
                  <a:pt x="990600" y="625966"/>
                </a:cubicBezTo>
                <a:cubicBezTo>
                  <a:pt x="1002242" y="683116"/>
                  <a:pt x="994833" y="697933"/>
                  <a:pt x="1009650" y="752966"/>
                </a:cubicBezTo>
                <a:cubicBezTo>
                  <a:pt x="1024467" y="807999"/>
                  <a:pt x="1049867" y="894783"/>
                  <a:pt x="1079500" y="956166"/>
                </a:cubicBezTo>
                <a:cubicBezTo>
                  <a:pt x="1109133" y="1017549"/>
                  <a:pt x="1138767" y="1058824"/>
                  <a:pt x="1187450" y="1121266"/>
                </a:cubicBezTo>
                <a:cubicBezTo>
                  <a:pt x="1236133" y="1183708"/>
                  <a:pt x="1299633" y="1250383"/>
                  <a:pt x="1371600" y="1330816"/>
                </a:cubicBezTo>
                <a:cubicBezTo>
                  <a:pt x="1443567" y="1411249"/>
                  <a:pt x="1531408" y="1507557"/>
                  <a:pt x="1619250" y="160386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Полилиния 47"/>
          <p:cNvSpPr/>
          <p:nvPr/>
        </p:nvSpPr>
        <p:spPr>
          <a:xfrm rot="10800000">
            <a:off x="3588292" y="6799442"/>
            <a:ext cx="1553528" cy="1006793"/>
          </a:xfrm>
          <a:custGeom>
            <a:avLst/>
            <a:gdLst>
              <a:gd name="connsiteX0" fmla="*/ 0 w 1479550"/>
              <a:gd name="connsiteY0" fmla="*/ 958850 h 958850"/>
              <a:gd name="connsiteX1" fmla="*/ 266700 w 1479550"/>
              <a:gd name="connsiteY1" fmla="*/ 876300 h 958850"/>
              <a:gd name="connsiteX2" fmla="*/ 565150 w 1479550"/>
              <a:gd name="connsiteY2" fmla="*/ 736600 h 958850"/>
              <a:gd name="connsiteX3" fmla="*/ 920750 w 1479550"/>
              <a:gd name="connsiteY3" fmla="*/ 488950 h 958850"/>
              <a:gd name="connsiteX4" fmla="*/ 1365250 w 1479550"/>
              <a:gd name="connsiteY4" fmla="*/ 107950 h 958850"/>
              <a:gd name="connsiteX5" fmla="*/ 1479550 w 1479550"/>
              <a:gd name="connsiteY5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958850">
                <a:moveTo>
                  <a:pt x="0" y="958850"/>
                </a:moveTo>
                <a:cubicBezTo>
                  <a:pt x="86254" y="936096"/>
                  <a:pt x="172508" y="913342"/>
                  <a:pt x="266700" y="876300"/>
                </a:cubicBezTo>
                <a:cubicBezTo>
                  <a:pt x="360892" y="839258"/>
                  <a:pt x="456142" y="801158"/>
                  <a:pt x="565150" y="736600"/>
                </a:cubicBezTo>
                <a:cubicBezTo>
                  <a:pt x="674158" y="672042"/>
                  <a:pt x="787400" y="593725"/>
                  <a:pt x="920750" y="488950"/>
                </a:cubicBezTo>
                <a:cubicBezTo>
                  <a:pt x="1054100" y="384175"/>
                  <a:pt x="1272117" y="189442"/>
                  <a:pt x="1365250" y="107950"/>
                </a:cubicBezTo>
                <a:cubicBezTo>
                  <a:pt x="1458383" y="26458"/>
                  <a:pt x="1468966" y="13229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0" name="Полилиния 49"/>
          <p:cNvSpPr/>
          <p:nvPr/>
        </p:nvSpPr>
        <p:spPr>
          <a:xfrm>
            <a:off x="7567614" y="5087303"/>
            <a:ext cx="1573530" cy="1133475"/>
          </a:xfrm>
          <a:custGeom>
            <a:avLst/>
            <a:gdLst>
              <a:gd name="connsiteX0" fmla="*/ 0 w 1498600"/>
              <a:gd name="connsiteY0" fmla="*/ 1079500 h 1079500"/>
              <a:gd name="connsiteX1" fmla="*/ 254000 w 1498600"/>
              <a:gd name="connsiteY1" fmla="*/ 1016000 h 1079500"/>
              <a:gd name="connsiteX2" fmla="*/ 520700 w 1498600"/>
              <a:gd name="connsiteY2" fmla="*/ 927100 h 1079500"/>
              <a:gd name="connsiteX3" fmla="*/ 774700 w 1498600"/>
              <a:gd name="connsiteY3" fmla="*/ 768350 h 1079500"/>
              <a:gd name="connsiteX4" fmla="*/ 1035050 w 1498600"/>
              <a:gd name="connsiteY4" fmla="*/ 527050 h 1079500"/>
              <a:gd name="connsiteX5" fmla="*/ 1333500 w 1498600"/>
              <a:gd name="connsiteY5" fmla="*/ 203200 h 1079500"/>
              <a:gd name="connsiteX6" fmla="*/ 1498600 w 1498600"/>
              <a:gd name="connsiteY6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600" h="1079500">
                <a:moveTo>
                  <a:pt x="0" y="1079500"/>
                </a:moveTo>
                <a:cubicBezTo>
                  <a:pt x="83608" y="1060450"/>
                  <a:pt x="167217" y="1041400"/>
                  <a:pt x="254000" y="1016000"/>
                </a:cubicBezTo>
                <a:cubicBezTo>
                  <a:pt x="340783" y="990600"/>
                  <a:pt x="433917" y="968375"/>
                  <a:pt x="520700" y="927100"/>
                </a:cubicBezTo>
                <a:cubicBezTo>
                  <a:pt x="607483" y="885825"/>
                  <a:pt x="688975" y="835025"/>
                  <a:pt x="774700" y="768350"/>
                </a:cubicBezTo>
                <a:cubicBezTo>
                  <a:pt x="860425" y="701675"/>
                  <a:pt x="941917" y="621242"/>
                  <a:pt x="1035050" y="527050"/>
                </a:cubicBezTo>
                <a:cubicBezTo>
                  <a:pt x="1128183" y="432858"/>
                  <a:pt x="1256242" y="291042"/>
                  <a:pt x="1333500" y="203200"/>
                </a:cubicBezTo>
                <a:cubicBezTo>
                  <a:pt x="1410758" y="115358"/>
                  <a:pt x="1454679" y="57679"/>
                  <a:pt x="14986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Полилиния 50"/>
          <p:cNvSpPr/>
          <p:nvPr/>
        </p:nvSpPr>
        <p:spPr>
          <a:xfrm>
            <a:off x="7567614" y="6146881"/>
            <a:ext cx="1760531" cy="1669443"/>
          </a:xfrm>
          <a:custGeom>
            <a:avLst/>
            <a:gdLst>
              <a:gd name="connsiteX0" fmla="*/ 0 w 1676696"/>
              <a:gd name="connsiteY0" fmla="*/ 83079 h 1589946"/>
              <a:gd name="connsiteX1" fmla="*/ 177800 w 1676696"/>
              <a:gd name="connsiteY1" fmla="*/ 57679 h 1589946"/>
              <a:gd name="connsiteX2" fmla="*/ 406400 w 1676696"/>
              <a:gd name="connsiteY2" fmla="*/ 25929 h 1589946"/>
              <a:gd name="connsiteX3" fmla="*/ 641350 w 1676696"/>
              <a:gd name="connsiteY3" fmla="*/ 529 h 1589946"/>
              <a:gd name="connsiteX4" fmla="*/ 869950 w 1676696"/>
              <a:gd name="connsiteY4" fmla="*/ 13229 h 1589946"/>
              <a:gd name="connsiteX5" fmla="*/ 1066800 w 1676696"/>
              <a:gd name="connsiteY5" fmla="*/ 64029 h 1589946"/>
              <a:gd name="connsiteX6" fmla="*/ 1168400 w 1676696"/>
              <a:gd name="connsiteY6" fmla="*/ 140229 h 1589946"/>
              <a:gd name="connsiteX7" fmla="*/ 1200150 w 1676696"/>
              <a:gd name="connsiteY7" fmla="*/ 279929 h 1589946"/>
              <a:gd name="connsiteX8" fmla="*/ 1181100 w 1676696"/>
              <a:gd name="connsiteY8" fmla="*/ 483129 h 1589946"/>
              <a:gd name="connsiteX9" fmla="*/ 1206500 w 1676696"/>
              <a:gd name="connsiteY9" fmla="*/ 775229 h 1589946"/>
              <a:gd name="connsiteX10" fmla="*/ 1358900 w 1676696"/>
              <a:gd name="connsiteY10" fmla="*/ 1118129 h 1589946"/>
              <a:gd name="connsiteX11" fmla="*/ 1625600 w 1676696"/>
              <a:gd name="connsiteY11" fmla="*/ 1518179 h 1589946"/>
              <a:gd name="connsiteX12" fmla="*/ 1676400 w 1676696"/>
              <a:gd name="connsiteY12" fmla="*/ 1588029 h 158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696" h="1589946">
                <a:moveTo>
                  <a:pt x="0" y="83079"/>
                </a:moveTo>
                <a:lnTo>
                  <a:pt x="177800" y="57679"/>
                </a:lnTo>
                <a:lnTo>
                  <a:pt x="406400" y="25929"/>
                </a:lnTo>
                <a:cubicBezTo>
                  <a:pt x="483658" y="16404"/>
                  <a:pt x="564092" y="2646"/>
                  <a:pt x="641350" y="529"/>
                </a:cubicBezTo>
                <a:cubicBezTo>
                  <a:pt x="718608" y="-1588"/>
                  <a:pt x="799042" y="2646"/>
                  <a:pt x="869950" y="13229"/>
                </a:cubicBezTo>
                <a:cubicBezTo>
                  <a:pt x="940858" y="23812"/>
                  <a:pt x="1017058" y="42862"/>
                  <a:pt x="1066800" y="64029"/>
                </a:cubicBezTo>
                <a:cubicBezTo>
                  <a:pt x="1116542" y="85196"/>
                  <a:pt x="1146175" y="104246"/>
                  <a:pt x="1168400" y="140229"/>
                </a:cubicBezTo>
                <a:cubicBezTo>
                  <a:pt x="1190625" y="176212"/>
                  <a:pt x="1198033" y="222779"/>
                  <a:pt x="1200150" y="279929"/>
                </a:cubicBezTo>
                <a:cubicBezTo>
                  <a:pt x="1202267" y="337079"/>
                  <a:pt x="1180042" y="400579"/>
                  <a:pt x="1181100" y="483129"/>
                </a:cubicBezTo>
                <a:cubicBezTo>
                  <a:pt x="1182158" y="565679"/>
                  <a:pt x="1176867" y="669396"/>
                  <a:pt x="1206500" y="775229"/>
                </a:cubicBezTo>
                <a:cubicBezTo>
                  <a:pt x="1236133" y="881062"/>
                  <a:pt x="1289050" y="994304"/>
                  <a:pt x="1358900" y="1118129"/>
                </a:cubicBezTo>
                <a:cubicBezTo>
                  <a:pt x="1428750" y="1241954"/>
                  <a:pt x="1572683" y="1439862"/>
                  <a:pt x="1625600" y="1518179"/>
                </a:cubicBezTo>
                <a:cubicBezTo>
                  <a:pt x="1678517" y="1596496"/>
                  <a:pt x="1677458" y="1592262"/>
                  <a:pt x="1676400" y="1588029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2" name="Полилиния 51"/>
          <p:cNvSpPr/>
          <p:nvPr/>
        </p:nvSpPr>
        <p:spPr>
          <a:xfrm rot="10800000">
            <a:off x="6669539" y="5073968"/>
            <a:ext cx="1760531" cy="1669443"/>
          </a:xfrm>
          <a:custGeom>
            <a:avLst/>
            <a:gdLst>
              <a:gd name="connsiteX0" fmla="*/ 0 w 1676696"/>
              <a:gd name="connsiteY0" fmla="*/ 83079 h 1589946"/>
              <a:gd name="connsiteX1" fmla="*/ 177800 w 1676696"/>
              <a:gd name="connsiteY1" fmla="*/ 57679 h 1589946"/>
              <a:gd name="connsiteX2" fmla="*/ 406400 w 1676696"/>
              <a:gd name="connsiteY2" fmla="*/ 25929 h 1589946"/>
              <a:gd name="connsiteX3" fmla="*/ 641350 w 1676696"/>
              <a:gd name="connsiteY3" fmla="*/ 529 h 1589946"/>
              <a:gd name="connsiteX4" fmla="*/ 869950 w 1676696"/>
              <a:gd name="connsiteY4" fmla="*/ 13229 h 1589946"/>
              <a:gd name="connsiteX5" fmla="*/ 1066800 w 1676696"/>
              <a:gd name="connsiteY5" fmla="*/ 64029 h 1589946"/>
              <a:gd name="connsiteX6" fmla="*/ 1168400 w 1676696"/>
              <a:gd name="connsiteY6" fmla="*/ 140229 h 1589946"/>
              <a:gd name="connsiteX7" fmla="*/ 1200150 w 1676696"/>
              <a:gd name="connsiteY7" fmla="*/ 279929 h 1589946"/>
              <a:gd name="connsiteX8" fmla="*/ 1181100 w 1676696"/>
              <a:gd name="connsiteY8" fmla="*/ 483129 h 1589946"/>
              <a:gd name="connsiteX9" fmla="*/ 1206500 w 1676696"/>
              <a:gd name="connsiteY9" fmla="*/ 775229 h 1589946"/>
              <a:gd name="connsiteX10" fmla="*/ 1358900 w 1676696"/>
              <a:gd name="connsiteY10" fmla="*/ 1118129 h 1589946"/>
              <a:gd name="connsiteX11" fmla="*/ 1625600 w 1676696"/>
              <a:gd name="connsiteY11" fmla="*/ 1518179 h 1589946"/>
              <a:gd name="connsiteX12" fmla="*/ 1676400 w 1676696"/>
              <a:gd name="connsiteY12" fmla="*/ 1588029 h 158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696" h="1589946">
                <a:moveTo>
                  <a:pt x="0" y="83079"/>
                </a:moveTo>
                <a:lnTo>
                  <a:pt x="177800" y="57679"/>
                </a:lnTo>
                <a:lnTo>
                  <a:pt x="406400" y="25929"/>
                </a:lnTo>
                <a:cubicBezTo>
                  <a:pt x="483658" y="16404"/>
                  <a:pt x="564092" y="2646"/>
                  <a:pt x="641350" y="529"/>
                </a:cubicBezTo>
                <a:cubicBezTo>
                  <a:pt x="718608" y="-1588"/>
                  <a:pt x="799042" y="2646"/>
                  <a:pt x="869950" y="13229"/>
                </a:cubicBezTo>
                <a:cubicBezTo>
                  <a:pt x="940858" y="23812"/>
                  <a:pt x="1017058" y="42862"/>
                  <a:pt x="1066800" y="64029"/>
                </a:cubicBezTo>
                <a:cubicBezTo>
                  <a:pt x="1116542" y="85196"/>
                  <a:pt x="1146175" y="104246"/>
                  <a:pt x="1168400" y="140229"/>
                </a:cubicBezTo>
                <a:cubicBezTo>
                  <a:pt x="1190625" y="176212"/>
                  <a:pt x="1198033" y="222779"/>
                  <a:pt x="1200150" y="279929"/>
                </a:cubicBezTo>
                <a:cubicBezTo>
                  <a:pt x="1202267" y="337079"/>
                  <a:pt x="1180042" y="400579"/>
                  <a:pt x="1181100" y="483129"/>
                </a:cubicBezTo>
                <a:cubicBezTo>
                  <a:pt x="1182158" y="565679"/>
                  <a:pt x="1176867" y="669396"/>
                  <a:pt x="1206500" y="775229"/>
                </a:cubicBezTo>
                <a:cubicBezTo>
                  <a:pt x="1236133" y="881062"/>
                  <a:pt x="1289050" y="994304"/>
                  <a:pt x="1358900" y="1118129"/>
                </a:cubicBezTo>
                <a:cubicBezTo>
                  <a:pt x="1428750" y="1241954"/>
                  <a:pt x="1572683" y="1439862"/>
                  <a:pt x="1625600" y="1518179"/>
                </a:cubicBezTo>
                <a:cubicBezTo>
                  <a:pt x="1678517" y="1596496"/>
                  <a:pt x="1677458" y="1592262"/>
                  <a:pt x="1676400" y="1588029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Полилиния 52"/>
          <p:cNvSpPr/>
          <p:nvPr/>
        </p:nvSpPr>
        <p:spPr>
          <a:xfrm rot="10800000">
            <a:off x="6846321" y="6663380"/>
            <a:ext cx="1573530" cy="1133475"/>
          </a:xfrm>
          <a:custGeom>
            <a:avLst/>
            <a:gdLst>
              <a:gd name="connsiteX0" fmla="*/ 0 w 1498600"/>
              <a:gd name="connsiteY0" fmla="*/ 1079500 h 1079500"/>
              <a:gd name="connsiteX1" fmla="*/ 254000 w 1498600"/>
              <a:gd name="connsiteY1" fmla="*/ 1016000 h 1079500"/>
              <a:gd name="connsiteX2" fmla="*/ 520700 w 1498600"/>
              <a:gd name="connsiteY2" fmla="*/ 927100 h 1079500"/>
              <a:gd name="connsiteX3" fmla="*/ 774700 w 1498600"/>
              <a:gd name="connsiteY3" fmla="*/ 768350 h 1079500"/>
              <a:gd name="connsiteX4" fmla="*/ 1035050 w 1498600"/>
              <a:gd name="connsiteY4" fmla="*/ 527050 h 1079500"/>
              <a:gd name="connsiteX5" fmla="*/ 1333500 w 1498600"/>
              <a:gd name="connsiteY5" fmla="*/ 203200 h 1079500"/>
              <a:gd name="connsiteX6" fmla="*/ 1498600 w 1498600"/>
              <a:gd name="connsiteY6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600" h="1079500">
                <a:moveTo>
                  <a:pt x="0" y="1079500"/>
                </a:moveTo>
                <a:cubicBezTo>
                  <a:pt x="83608" y="1060450"/>
                  <a:pt x="167217" y="1041400"/>
                  <a:pt x="254000" y="1016000"/>
                </a:cubicBezTo>
                <a:cubicBezTo>
                  <a:pt x="340783" y="990600"/>
                  <a:pt x="433917" y="968375"/>
                  <a:pt x="520700" y="927100"/>
                </a:cubicBezTo>
                <a:cubicBezTo>
                  <a:pt x="607483" y="885825"/>
                  <a:pt x="688975" y="835025"/>
                  <a:pt x="774700" y="768350"/>
                </a:cubicBezTo>
                <a:cubicBezTo>
                  <a:pt x="860425" y="701675"/>
                  <a:pt x="941917" y="621242"/>
                  <a:pt x="1035050" y="527050"/>
                </a:cubicBezTo>
                <a:cubicBezTo>
                  <a:pt x="1128183" y="432858"/>
                  <a:pt x="1256242" y="291042"/>
                  <a:pt x="1333500" y="203200"/>
                </a:cubicBezTo>
                <a:cubicBezTo>
                  <a:pt x="1410758" y="115358"/>
                  <a:pt x="1454679" y="57679"/>
                  <a:pt x="14986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олилиния 53"/>
          <p:cNvSpPr/>
          <p:nvPr/>
        </p:nvSpPr>
        <p:spPr>
          <a:xfrm>
            <a:off x="10754679" y="5100638"/>
            <a:ext cx="1546860" cy="1333500"/>
          </a:xfrm>
          <a:custGeom>
            <a:avLst/>
            <a:gdLst>
              <a:gd name="connsiteX0" fmla="*/ 0 w 1473200"/>
              <a:gd name="connsiteY0" fmla="*/ 1270000 h 1270000"/>
              <a:gd name="connsiteX1" fmla="*/ 158750 w 1473200"/>
              <a:gd name="connsiteY1" fmla="*/ 1244600 h 1270000"/>
              <a:gd name="connsiteX2" fmla="*/ 444500 w 1473200"/>
              <a:gd name="connsiteY2" fmla="*/ 1174750 h 1270000"/>
              <a:gd name="connsiteX3" fmla="*/ 787400 w 1473200"/>
              <a:gd name="connsiteY3" fmla="*/ 984250 h 1270000"/>
              <a:gd name="connsiteX4" fmla="*/ 1035050 w 1473200"/>
              <a:gd name="connsiteY4" fmla="*/ 723900 h 1270000"/>
              <a:gd name="connsiteX5" fmla="*/ 1365250 w 1473200"/>
              <a:gd name="connsiteY5" fmla="*/ 203200 h 1270000"/>
              <a:gd name="connsiteX6" fmla="*/ 1473200 w 1473200"/>
              <a:gd name="connsiteY6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0" h="1270000">
                <a:moveTo>
                  <a:pt x="0" y="1270000"/>
                </a:moveTo>
                <a:cubicBezTo>
                  <a:pt x="42333" y="1265237"/>
                  <a:pt x="84667" y="1260475"/>
                  <a:pt x="158750" y="1244600"/>
                </a:cubicBezTo>
                <a:cubicBezTo>
                  <a:pt x="232833" y="1228725"/>
                  <a:pt x="339725" y="1218142"/>
                  <a:pt x="444500" y="1174750"/>
                </a:cubicBezTo>
                <a:cubicBezTo>
                  <a:pt x="549275" y="1131358"/>
                  <a:pt x="688975" y="1059392"/>
                  <a:pt x="787400" y="984250"/>
                </a:cubicBezTo>
                <a:cubicBezTo>
                  <a:pt x="885825" y="909108"/>
                  <a:pt x="938742" y="854075"/>
                  <a:pt x="1035050" y="723900"/>
                </a:cubicBezTo>
                <a:cubicBezTo>
                  <a:pt x="1131358" y="593725"/>
                  <a:pt x="1292225" y="323850"/>
                  <a:pt x="1365250" y="203200"/>
                </a:cubicBezTo>
                <a:cubicBezTo>
                  <a:pt x="1438275" y="82550"/>
                  <a:pt x="1455737" y="41275"/>
                  <a:pt x="14732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Полилиния 54"/>
          <p:cNvSpPr/>
          <p:nvPr/>
        </p:nvSpPr>
        <p:spPr>
          <a:xfrm>
            <a:off x="10748011" y="6279479"/>
            <a:ext cx="1673543" cy="1521497"/>
          </a:xfrm>
          <a:custGeom>
            <a:avLst/>
            <a:gdLst>
              <a:gd name="connsiteX0" fmla="*/ 0 w 1593850"/>
              <a:gd name="connsiteY0" fmla="*/ 159995 h 1449045"/>
              <a:gd name="connsiteX1" fmla="*/ 247650 w 1593850"/>
              <a:gd name="connsiteY1" fmla="*/ 147295 h 1449045"/>
              <a:gd name="connsiteX2" fmla="*/ 400050 w 1593850"/>
              <a:gd name="connsiteY2" fmla="*/ 121895 h 1449045"/>
              <a:gd name="connsiteX3" fmla="*/ 533400 w 1593850"/>
              <a:gd name="connsiteY3" fmla="*/ 83795 h 1449045"/>
              <a:gd name="connsiteX4" fmla="*/ 673100 w 1593850"/>
              <a:gd name="connsiteY4" fmla="*/ 39345 h 1449045"/>
              <a:gd name="connsiteX5" fmla="*/ 800100 w 1593850"/>
              <a:gd name="connsiteY5" fmla="*/ 7595 h 1449045"/>
              <a:gd name="connsiteX6" fmla="*/ 908050 w 1593850"/>
              <a:gd name="connsiteY6" fmla="*/ 1245 h 1449045"/>
              <a:gd name="connsiteX7" fmla="*/ 1009650 w 1593850"/>
              <a:gd name="connsiteY7" fmla="*/ 26645 h 1449045"/>
              <a:gd name="connsiteX8" fmla="*/ 1079500 w 1593850"/>
              <a:gd name="connsiteY8" fmla="*/ 90145 h 1449045"/>
              <a:gd name="connsiteX9" fmla="*/ 1098550 w 1593850"/>
              <a:gd name="connsiteY9" fmla="*/ 204445 h 1449045"/>
              <a:gd name="connsiteX10" fmla="*/ 1092200 w 1593850"/>
              <a:gd name="connsiteY10" fmla="*/ 331445 h 1449045"/>
              <a:gd name="connsiteX11" fmla="*/ 1098550 w 1593850"/>
              <a:gd name="connsiteY11" fmla="*/ 509245 h 1449045"/>
              <a:gd name="connsiteX12" fmla="*/ 1117600 w 1593850"/>
              <a:gd name="connsiteY12" fmla="*/ 610845 h 1449045"/>
              <a:gd name="connsiteX13" fmla="*/ 1206500 w 1593850"/>
              <a:gd name="connsiteY13" fmla="*/ 820395 h 1449045"/>
              <a:gd name="connsiteX14" fmla="*/ 1339850 w 1593850"/>
              <a:gd name="connsiteY14" fmla="*/ 1029945 h 1449045"/>
              <a:gd name="connsiteX15" fmla="*/ 1504950 w 1593850"/>
              <a:gd name="connsiteY15" fmla="*/ 1309345 h 1449045"/>
              <a:gd name="connsiteX16" fmla="*/ 1593850 w 1593850"/>
              <a:gd name="connsiteY16" fmla="*/ 1449045 h 144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3850" h="1449045">
                <a:moveTo>
                  <a:pt x="0" y="159995"/>
                </a:moveTo>
                <a:cubicBezTo>
                  <a:pt x="90487" y="156820"/>
                  <a:pt x="180975" y="153645"/>
                  <a:pt x="247650" y="147295"/>
                </a:cubicBezTo>
                <a:cubicBezTo>
                  <a:pt x="314325" y="140945"/>
                  <a:pt x="352425" y="132478"/>
                  <a:pt x="400050" y="121895"/>
                </a:cubicBezTo>
                <a:cubicBezTo>
                  <a:pt x="447675" y="111312"/>
                  <a:pt x="487892" y="97553"/>
                  <a:pt x="533400" y="83795"/>
                </a:cubicBezTo>
                <a:cubicBezTo>
                  <a:pt x="578908" y="70037"/>
                  <a:pt x="628650" y="52045"/>
                  <a:pt x="673100" y="39345"/>
                </a:cubicBezTo>
                <a:cubicBezTo>
                  <a:pt x="717550" y="26645"/>
                  <a:pt x="760942" y="13945"/>
                  <a:pt x="800100" y="7595"/>
                </a:cubicBezTo>
                <a:cubicBezTo>
                  <a:pt x="839258" y="1245"/>
                  <a:pt x="873125" y="-1930"/>
                  <a:pt x="908050" y="1245"/>
                </a:cubicBezTo>
                <a:cubicBezTo>
                  <a:pt x="942975" y="4420"/>
                  <a:pt x="981075" y="11828"/>
                  <a:pt x="1009650" y="26645"/>
                </a:cubicBezTo>
                <a:cubicBezTo>
                  <a:pt x="1038225" y="41462"/>
                  <a:pt x="1064683" y="60512"/>
                  <a:pt x="1079500" y="90145"/>
                </a:cubicBezTo>
                <a:cubicBezTo>
                  <a:pt x="1094317" y="119778"/>
                  <a:pt x="1096433" y="164228"/>
                  <a:pt x="1098550" y="204445"/>
                </a:cubicBezTo>
                <a:cubicBezTo>
                  <a:pt x="1100667" y="244662"/>
                  <a:pt x="1092200" y="280645"/>
                  <a:pt x="1092200" y="331445"/>
                </a:cubicBezTo>
                <a:cubicBezTo>
                  <a:pt x="1092200" y="382245"/>
                  <a:pt x="1094317" y="462678"/>
                  <a:pt x="1098550" y="509245"/>
                </a:cubicBezTo>
                <a:cubicBezTo>
                  <a:pt x="1102783" y="555812"/>
                  <a:pt x="1099608" y="558987"/>
                  <a:pt x="1117600" y="610845"/>
                </a:cubicBezTo>
                <a:cubicBezTo>
                  <a:pt x="1135592" y="662703"/>
                  <a:pt x="1169458" y="750545"/>
                  <a:pt x="1206500" y="820395"/>
                </a:cubicBezTo>
                <a:cubicBezTo>
                  <a:pt x="1243542" y="890245"/>
                  <a:pt x="1290108" y="948453"/>
                  <a:pt x="1339850" y="1029945"/>
                </a:cubicBezTo>
                <a:cubicBezTo>
                  <a:pt x="1389592" y="1111437"/>
                  <a:pt x="1462617" y="1239495"/>
                  <a:pt x="1504950" y="1309345"/>
                </a:cubicBezTo>
                <a:cubicBezTo>
                  <a:pt x="1547283" y="1379195"/>
                  <a:pt x="1570566" y="1414120"/>
                  <a:pt x="1593850" y="144904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6" name="Полилиния 55"/>
          <p:cNvSpPr/>
          <p:nvPr/>
        </p:nvSpPr>
        <p:spPr>
          <a:xfrm rot="10800000">
            <a:off x="10112851" y="6447473"/>
            <a:ext cx="1546860" cy="1333500"/>
          </a:xfrm>
          <a:custGeom>
            <a:avLst/>
            <a:gdLst>
              <a:gd name="connsiteX0" fmla="*/ 0 w 1473200"/>
              <a:gd name="connsiteY0" fmla="*/ 1270000 h 1270000"/>
              <a:gd name="connsiteX1" fmla="*/ 158750 w 1473200"/>
              <a:gd name="connsiteY1" fmla="*/ 1244600 h 1270000"/>
              <a:gd name="connsiteX2" fmla="*/ 444500 w 1473200"/>
              <a:gd name="connsiteY2" fmla="*/ 1174750 h 1270000"/>
              <a:gd name="connsiteX3" fmla="*/ 787400 w 1473200"/>
              <a:gd name="connsiteY3" fmla="*/ 984250 h 1270000"/>
              <a:gd name="connsiteX4" fmla="*/ 1035050 w 1473200"/>
              <a:gd name="connsiteY4" fmla="*/ 723900 h 1270000"/>
              <a:gd name="connsiteX5" fmla="*/ 1365250 w 1473200"/>
              <a:gd name="connsiteY5" fmla="*/ 203200 h 1270000"/>
              <a:gd name="connsiteX6" fmla="*/ 1473200 w 1473200"/>
              <a:gd name="connsiteY6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0" h="1270000">
                <a:moveTo>
                  <a:pt x="0" y="1270000"/>
                </a:moveTo>
                <a:cubicBezTo>
                  <a:pt x="42333" y="1265237"/>
                  <a:pt x="84667" y="1260475"/>
                  <a:pt x="158750" y="1244600"/>
                </a:cubicBezTo>
                <a:cubicBezTo>
                  <a:pt x="232833" y="1228725"/>
                  <a:pt x="339725" y="1218142"/>
                  <a:pt x="444500" y="1174750"/>
                </a:cubicBezTo>
                <a:cubicBezTo>
                  <a:pt x="549275" y="1131358"/>
                  <a:pt x="688975" y="1059392"/>
                  <a:pt x="787400" y="984250"/>
                </a:cubicBezTo>
                <a:cubicBezTo>
                  <a:pt x="885825" y="909108"/>
                  <a:pt x="938742" y="854075"/>
                  <a:pt x="1035050" y="723900"/>
                </a:cubicBezTo>
                <a:cubicBezTo>
                  <a:pt x="1131358" y="593725"/>
                  <a:pt x="1292225" y="323850"/>
                  <a:pt x="1365250" y="203200"/>
                </a:cubicBezTo>
                <a:cubicBezTo>
                  <a:pt x="1438275" y="82550"/>
                  <a:pt x="1455737" y="41275"/>
                  <a:pt x="14732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7" name="Полилиния 56"/>
          <p:cNvSpPr/>
          <p:nvPr/>
        </p:nvSpPr>
        <p:spPr>
          <a:xfrm rot="10800000">
            <a:off x="9986168" y="5087128"/>
            <a:ext cx="1673543" cy="1521497"/>
          </a:xfrm>
          <a:custGeom>
            <a:avLst/>
            <a:gdLst>
              <a:gd name="connsiteX0" fmla="*/ 0 w 1593850"/>
              <a:gd name="connsiteY0" fmla="*/ 159995 h 1449045"/>
              <a:gd name="connsiteX1" fmla="*/ 247650 w 1593850"/>
              <a:gd name="connsiteY1" fmla="*/ 147295 h 1449045"/>
              <a:gd name="connsiteX2" fmla="*/ 400050 w 1593850"/>
              <a:gd name="connsiteY2" fmla="*/ 121895 h 1449045"/>
              <a:gd name="connsiteX3" fmla="*/ 533400 w 1593850"/>
              <a:gd name="connsiteY3" fmla="*/ 83795 h 1449045"/>
              <a:gd name="connsiteX4" fmla="*/ 673100 w 1593850"/>
              <a:gd name="connsiteY4" fmla="*/ 39345 h 1449045"/>
              <a:gd name="connsiteX5" fmla="*/ 800100 w 1593850"/>
              <a:gd name="connsiteY5" fmla="*/ 7595 h 1449045"/>
              <a:gd name="connsiteX6" fmla="*/ 908050 w 1593850"/>
              <a:gd name="connsiteY6" fmla="*/ 1245 h 1449045"/>
              <a:gd name="connsiteX7" fmla="*/ 1009650 w 1593850"/>
              <a:gd name="connsiteY7" fmla="*/ 26645 h 1449045"/>
              <a:gd name="connsiteX8" fmla="*/ 1079500 w 1593850"/>
              <a:gd name="connsiteY8" fmla="*/ 90145 h 1449045"/>
              <a:gd name="connsiteX9" fmla="*/ 1098550 w 1593850"/>
              <a:gd name="connsiteY9" fmla="*/ 204445 h 1449045"/>
              <a:gd name="connsiteX10" fmla="*/ 1092200 w 1593850"/>
              <a:gd name="connsiteY10" fmla="*/ 331445 h 1449045"/>
              <a:gd name="connsiteX11" fmla="*/ 1098550 w 1593850"/>
              <a:gd name="connsiteY11" fmla="*/ 509245 h 1449045"/>
              <a:gd name="connsiteX12" fmla="*/ 1117600 w 1593850"/>
              <a:gd name="connsiteY12" fmla="*/ 610845 h 1449045"/>
              <a:gd name="connsiteX13" fmla="*/ 1206500 w 1593850"/>
              <a:gd name="connsiteY13" fmla="*/ 820395 h 1449045"/>
              <a:gd name="connsiteX14" fmla="*/ 1339850 w 1593850"/>
              <a:gd name="connsiteY14" fmla="*/ 1029945 h 1449045"/>
              <a:gd name="connsiteX15" fmla="*/ 1504950 w 1593850"/>
              <a:gd name="connsiteY15" fmla="*/ 1309345 h 1449045"/>
              <a:gd name="connsiteX16" fmla="*/ 1593850 w 1593850"/>
              <a:gd name="connsiteY16" fmla="*/ 1449045 h 144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3850" h="1449045">
                <a:moveTo>
                  <a:pt x="0" y="159995"/>
                </a:moveTo>
                <a:cubicBezTo>
                  <a:pt x="90487" y="156820"/>
                  <a:pt x="180975" y="153645"/>
                  <a:pt x="247650" y="147295"/>
                </a:cubicBezTo>
                <a:cubicBezTo>
                  <a:pt x="314325" y="140945"/>
                  <a:pt x="352425" y="132478"/>
                  <a:pt x="400050" y="121895"/>
                </a:cubicBezTo>
                <a:cubicBezTo>
                  <a:pt x="447675" y="111312"/>
                  <a:pt x="487892" y="97553"/>
                  <a:pt x="533400" y="83795"/>
                </a:cubicBezTo>
                <a:cubicBezTo>
                  <a:pt x="578908" y="70037"/>
                  <a:pt x="628650" y="52045"/>
                  <a:pt x="673100" y="39345"/>
                </a:cubicBezTo>
                <a:cubicBezTo>
                  <a:pt x="717550" y="26645"/>
                  <a:pt x="760942" y="13945"/>
                  <a:pt x="800100" y="7595"/>
                </a:cubicBezTo>
                <a:cubicBezTo>
                  <a:pt x="839258" y="1245"/>
                  <a:pt x="873125" y="-1930"/>
                  <a:pt x="908050" y="1245"/>
                </a:cubicBezTo>
                <a:cubicBezTo>
                  <a:pt x="942975" y="4420"/>
                  <a:pt x="981075" y="11828"/>
                  <a:pt x="1009650" y="26645"/>
                </a:cubicBezTo>
                <a:cubicBezTo>
                  <a:pt x="1038225" y="41462"/>
                  <a:pt x="1064683" y="60512"/>
                  <a:pt x="1079500" y="90145"/>
                </a:cubicBezTo>
                <a:cubicBezTo>
                  <a:pt x="1094317" y="119778"/>
                  <a:pt x="1096433" y="164228"/>
                  <a:pt x="1098550" y="204445"/>
                </a:cubicBezTo>
                <a:cubicBezTo>
                  <a:pt x="1100667" y="244662"/>
                  <a:pt x="1092200" y="280645"/>
                  <a:pt x="1092200" y="331445"/>
                </a:cubicBezTo>
                <a:cubicBezTo>
                  <a:pt x="1092200" y="382245"/>
                  <a:pt x="1094317" y="462678"/>
                  <a:pt x="1098550" y="509245"/>
                </a:cubicBezTo>
                <a:cubicBezTo>
                  <a:pt x="1102783" y="555812"/>
                  <a:pt x="1099608" y="558987"/>
                  <a:pt x="1117600" y="610845"/>
                </a:cubicBezTo>
                <a:cubicBezTo>
                  <a:pt x="1135592" y="662703"/>
                  <a:pt x="1169458" y="750545"/>
                  <a:pt x="1206500" y="820395"/>
                </a:cubicBezTo>
                <a:cubicBezTo>
                  <a:pt x="1243542" y="890245"/>
                  <a:pt x="1290108" y="948453"/>
                  <a:pt x="1339850" y="1029945"/>
                </a:cubicBezTo>
                <a:cubicBezTo>
                  <a:pt x="1389592" y="1111437"/>
                  <a:pt x="1462617" y="1239495"/>
                  <a:pt x="1504950" y="1309345"/>
                </a:cubicBezTo>
                <a:cubicBezTo>
                  <a:pt x="1547283" y="1379195"/>
                  <a:pt x="1570566" y="1414120"/>
                  <a:pt x="1593850" y="144904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12033" y="2017938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33" y="2017938"/>
                <a:ext cx="1134606" cy="369332"/>
              </a:xfrm>
              <a:prstGeom prst="rect">
                <a:avLst/>
              </a:prstGeom>
              <a:blipFill>
                <a:blip r:embed="rId10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22293" y="1995962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93" y="1995962"/>
                <a:ext cx="1134606" cy="369332"/>
              </a:xfrm>
              <a:prstGeom prst="rect">
                <a:avLst/>
              </a:prstGeom>
              <a:blipFill>
                <a:blip r:embed="rId11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432553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553" y="5099207"/>
                <a:ext cx="1134606" cy="369332"/>
              </a:xfrm>
              <a:prstGeom prst="rect">
                <a:avLst/>
              </a:prstGeom>
              <a:blipFill>
                <a:blip r:embed="rId12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21654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54" y="5099207"/>
                <a:ext cx="1134606" cy="369332"/>
              </a:xfrm>
              <a:prstGeom prst="rect">
                <a:avLst/>
              </a:prstGeom>
              <a:blipFill>
                <a:blip r:embed="rId13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12033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33" y="5099207"/>
                <a:ext cx="1134606" cy="369332"/>
              </a:xfrm>
              <a:prstGeom prst="rect">
                <a:avLst/>
              </a:prstGeom>
              <a:blipFill>
                <a:blip r:embed="rId14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401901" y="1903133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01" y="1903133"/>
                <a:ext cx="1134606" cy="369332"/>
              </a:xfrm>
              <a:prstGeom prst="rect">
                <a:avLst/>
              </a:prstGeom>
              <a:blipFill>
                <a:blip r:embed="rId15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695845" y="1903133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845" y="1903133"/>
                <a:ext cx="1134606" cy="369332"/>
              </a:xfrm>
              <a:prstGeom prst="rect">
                <a:avLst/>
              </a:prstGeom>
              <a:blipFill>
                <a:blip r:embed="rId16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859720" y="5100374"/>
                <a:ext cx="814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720" y="5100374"/>
                <a:ext cx="814005" cy="369332"/>
              </a:xfrm>
              <a:prstGeom prst="rect">
                <a:avLst/>
              </a:prstGeom>
              <a:blipFill>
                <a:blip r:embed="rId17"/>
                <a:stretch>
                  <a:fillRect l="-8209" r="-895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7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153</Words>
  <Application>Microsoft Office PowerPoint</Application>
  <PresentationFormat>A3 (297x420 мм)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59</cp:revision>
  <dcterms:created xsi:type="dcterms:W3CDTF">2017-07-19T09:18:42Z</dcterms:created>
  <dcterms:modified xsi:type="dcterms:W3CDTF">2017-09-22T17:22:15Z</dcterms:modified>
</cp:coreProperties>
</file>