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801600" cy="9601200" type="A3"/>
  <p:notesSz cx="6858000" cy="9144000"/>
  <p:defaultTextStyle>
    <a:defPPr>
      <a:defRPr lang="ru-RU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0"/>
    <p:restoredTop sz="94671"/>
  </p:normalViewPr>
  <p:slideViewPr>
    <p:cSldViewPr snapToGrid="0" snapToObjects="1">
      <p:cViewPr>
        <p:scale>
          <a:sx n="73" d="100"/>
          <a:sy n="73" d="100"/>
        </p:scale>
        <p:origin x="48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1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9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4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35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79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6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4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CAF0-0D47-9943-B5E6-78FE3918E507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725A-61DF-134A-95F1-92A965603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4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олилиния 36"/>
          <p:cNvSpPr/>
          <p:nvPr/>
        </p:nvSpPr>
        <p:spPr>
          <a:xfrm>
            <a:off x="5908372" y="4631977"/>
            <a:ext cx="1185148" cy="161257"/>
          </a:xfrm>
          <a:custGeom>
            <a:avLst/>
            <a:gdLst>
              <a:gd name="connsiteX0" fmla="*/ 0 w 1128712"/>
              <a:gd name="connsiteY0" fmla="*/ 91663 h 153578"/>
              <a:gd name="connsiteX1" fmla="*/ 100012 w 1128712"/>
              <a:gd name="connsiteY1" fmla="*/ 1175 h 153578"/>
              <a:gd name="connsiteX2" fmla="*/ 242887 w 1128712"/>
              <a:gd name="connsiteY2" fmla="*/ 148813 h 153578"/>
              <a:gd name="connsiteX3" fmla="*/ 376237 w 1128712"/>
              <a:gd name="connsiteY3" fmla="*/ 1175 h 153578"/>
              <a:gd name="connsiteX4" fmla="*/ 523875 w 1128712"/>
              <a:gd name="connsiteY4" fmla="*/ 153575 h 153578"/>
              <a:gd name="connsiteX5" fmla="*/ 642937 w 1128712"/>
              <a:gd name="connsiteY5" fmla="*/ 1175 h 153578"/>
              <a:gd name="connsiteX6" fmla="*/ 790575 w 1128712"/>
              <a:gd name="connsiteY6" fmla="*/ 153575 h 153578"/>
              <a:gd name="connsiteX7" fmla="*/ 909637 w 1128712"/>
              <a:gd name="connsiteY7" fmla="*/ 5938 h 153578"/>
              <a:gd name="connsiteX8" fmla="*/ 1052512 w 1128712"/>
              <a:gd name="connsiteY8" fmla="*/ 144050 h 153578"/>
              <a:gd name="connsiteX9" fmla="*/ 1128712 w 1128712"/>
              <a:gd name="connsiteY9" fmla="*/ 48800 h 1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8712" h="153578">
                <a:moveTo>
                  <a:pt x="0" y="91663"/>
                </a:moveTo>
                <a:cubicBezTo>
                  <a:pt x="29765" y="41656"/>
                  <a:pt x="59531" y="-8350"/>
                  <a:pt x="100012" y="1175"/>
                </a:cubicBezTo>
                <a:cubicBezTo>
                  <a:pt x="140493" y="10700"/>
                  <a:pt x="196850" y="148813"/>
                  <a:pt x="242887" y="148813"/>
                </a:cubicBezTo>
                <a:cubicBezTo>
                  <a:pt x="288924" y="148813"/>
                  <a:pt x="329406" y="381"/>
                  <a:pt x="376237" y="1175"/>
                </a:cubicBezTo>
                <a:cubicBezTo>
                  <a:pt x="423068" y="1969"/>
                  <a:pt x="479425" y="153575"/>
                  <a:pt x="523875" y="153575"/>
                </a:cubicBezTo>
                <a:cubicBezTo>
                  <a:pt x="568325" y="153575"/>
                  <a:pt x="598487" y="1175"/>
                  <a:pt x="642937" y="1175"/>
                </a:cubicBezTo>
                <a:cubicBezTo>
                  <a:pt x="687387" y="1175"/>
                  <a:pt x="746125" y="152781"/>
                  <a:pt x="790575" y="153575"/>
                </a:cubicBezTo>
                <a:cubicBezTo>
                  <a:pt x="835025" y="154369"/>
                  <a:pt x="865981" y="7525"/>
                  <a:pt x="909637" y="5938"/>
                </a:cubicBezTo>
                <a:cubicBezTo>
                  <a:pt x="953293" y="4351"/>
                  <a:pt x="1016000" y="136906"/>
                  <a:pt x="1052512" y="144050"/>
                </a:cubicBezTo>
                <a:cubicBezTo>
                  <a:pt x="1089025" y="151194"/>
                  <a:pt x="1108868" y="99997"/>
                  <a:pt x="1128712" y="488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 flipV="1">
            <a:off x="5884913" y="4727751"/>
            <a:ext cx="3666132" cy="1953681"/>
          </a:xfrm>
          <a:custGeom>
            <a:avLst/>
            <a:gdLst>
              <a:gd name="connsiteX0" fmla="*/ 0 w 3391469"/>
              <a:gd name="connsiteY0" fmla="*/ 1862920 h 1862920"/>
              <a:gd name="connsiteX1" fmla="*/ 116006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504976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424937"/>
              <a:gd name="connsiteY0" fmla="*/ 1862920 h 1862920"/>
              <a:gd name="connsiteX1" fmla="*/ 182942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  <a:gd name="connsiteX0" fmla="*/ 0 w 3424937"/>
              <a:gd name="connsiteY0" fmla="*/ 1862920 h 1862920"/>
              <a:gd name="connsiteX1" fmla="*/ 162861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4937" h="1862920">
                <a:moveTo>
                  <a:pt x="0" y="1862920"/>
                </a:moveTo>
                <a:cubicBezTo>
                  <a:pt x="38100" y="1756581"/>
                  <a:pt x="110783" y="1647965"/>
                  <a:pt x="162861" y="1562669"/>
                </a:cubicBezTo>
                <a:cubicBezTo>
                  <a:pt x="214939" y="1477373"/>
                  <a:pt x="264764" y="1417103"/>
                  <a:pt x="312466" y="1351146"/>
                </a:cubicBezTo>
                <a:cubicBezTo>
                  <a:pt x="360168" y="1285189"/>
                  <a:pt x="395619" y="1229476"/>
                  <a:pt x="449073" y="1166925"/>
                </a:cubicBezTo>
                <a:cubicBezTo>
                  <a:pt x="502527" y="1104374"/>
                  <a:pt x="577438" y="1031570"/>
                  <a:pt x="633188" y="975839"/>
                </a:cubicBezTo>
                <a:cubicBezTo>
                  <a:pt x="688938" y="920108"/>
                  <a:pt x="720912" y="885994"/>
                  <a:pt x="783573" y="832539"/>
                </a:cubicBezTo>
                <a:cubicBezTo>
                  <a:pt x="846234" y="779084"/>
                  <a:pt x="928315" y="709704"/>
                  <a:pt x="1009151" y="655110"/>
                </a:cubicBezTo>
                <a:cubicBezTo>
                  <a:pt x="1089987" y="600516"/>
                  <a:pt x="1184407" y="549334"/>
                  <a:pt x="1268590" y="504976"/>
                </a:cubicBezTo>
                <a:cubicBezTo>
                  <a:pt x="1352773" y="460618"/>
                  <a:pt x="1433501" y="423082"/>
                  <a:pt x="1514250" y="388961"/>
                </a:cubicBezTo>
                <a:cubicBezTo>
                  <a:pt x="1594999" y="354840"/>
                  <a:pt x="1668925" y="328684"/>
                  <a:pt x="1753086" y="300251"/>
                </a:cubicBezTo>
                <a:cubicBezTo>
                  <a:pt x="1837247" y="271818"/>
                  <a:pt x="1932781" y="241110"/>
                  <a:pt x="2019217" y="218364"/>
                </a:cubicBezTo>
                <a:cubicBezTo>
                  <a:pt x="2105653" y="195618"/>
                  <a:pt x="2186403" y="180833"/>
                  <a:pt x="2271701" y="163773"/>
                </a:cubicBezTo>
                <a:cubicBezTo>
                  <a:pt x="2357000" y="146713"/>
                  <a:pt x="2427513" y="133066"/>
                  <a:pt x="2531008" y="116006"/>
                </a:cubicBezTo>
                <a:cubicBezTo>
                  <a:pt x="2634503" y="98946"/>
                  <a:pt x="2774393" y="77337"/>
                  <a:pt x="2892674" y="61415"/>
                </a:cubicBezTo>
                <a:cubicBezTo>
                  <a:pt x="3010955" y="45493"/>
                  <a:pt x="3240692" y="20472"/>
                  <a:pt x="3240692" y="20472"/>
                </a:cubicBezTo>
                <a:lnTo>
                  <a:pt x="342493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5887298" y="2769302"/>
            <a:ext cx="3666132" cy="1939340"/>
          </a:xfrm>
          <a:custGeom>
            <a:avLst/>
            <a:gdLst>
              <a:gd name="connsiteX0" fmla="*/ 0 w 3391469"/>
              <a:gd name="connsiteY0" fmla="*/ 1862920 h 1862920"/>
              <a:gd name="connsiteX1" fmla="*/ 116006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38836 w 3391469"/>
              <a:gd name="connsiteY2" fmla="*/ 1337481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382137 w 3391469"/>
              <a:gd name="connsiteY3" fmla="*/ 1132764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59558 w 3391469"/>
              <a:gd name="connsiteY4" fmla="*/ 955343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23331 w 3391469"/>
              <a:gd name="connsiteY5" fmla="*/ 812042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68991 w 3391469"/>
              <a:gd name="connsiteY6" fmla="*/ 641445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498143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391469"/>
              <a:gd name="connsiteY0" fmla="*/ 1862920 h 1862920"/>
              <a:gd name="connsiteX1" fmla="*/ 149474 w 3391469"/>
              <a:gd name="connsiteY1" fmla="*/ 1562669 h 1862920"/>
              <a:gd name="connsiteX2" fmla="*/ 278998 w 3391469"/>
              <a:gd name="connsiteY2" fmla="*/ 1351146 h 1862920"/>
              <a:gd name="connsiteX3" fmla="*/ 415605 w 3391469"/>
              <a:gd name="connsiteY3" fmla="*/ 1166925 h 1862920"/>
              <a:gd name="connsiteX4" fmla="*/ 599720 w 3391469"/>
              <a:gd name="connsiteY4" fmla="*/ 975839 h 1862920"/>
              <a:gd name="connsiteX5" fmla="*/ 750105 w 3391469"/>
              <a:gd name="connsiteY5" fmla="*/ 832539 h 1862920"/>
              <a:gd name="connsiteX6" fmla="*/ 975683 w 3391469"/>
              <a:gd name="connsiteY6" fmla="*/ 655110 h 1862920"/>
              <a:gd name="connsiteX7" fmla="*/ 1235122 w 3391469"/>
              <a:gd name="connsiteY7" fmla="*/ 504976 h 1862920"/>
              <a:gd name="connsiteX8" fmla="*/ 1480782 w 3391469"/>
              <a:gd name="connsiteY8" fmla="*/ 388961 h 1862920"/>
              <a:gd name="connsiteX9" fmla="*/ 1719618 w 3391469"/>
              <a:gd name="connsiteY9" fmla="*/ 300251 h 1862920"/>
              <a:gd name="connsiteX10" fmla="*/ 1985749 w 3391469"/>
              <a:gd name="connsiteY10" fmla="*/ 218364 h 1862920"/>
              <a:gd name="connsiteX11" fmla="*/ 2238233 w 3391469"/>
              <a:gd name="connsiteY11" fmla="*/ 163773 h 1862920"/>
              <a:gd name="connsiteX12" fmla="*/ 2497540 w 3391469"/>
              <a:gd name="connsiteY12" fmla="*/ 116006 h 1862920"/>
              <a:gd name="connsiteX13" fmla="*/ 2859206 w 3391469"/>
              <a:gd name="connsiteY13" fmla="*/ 61415 h 1862920"/>
              <a:gd name="connsiteX14" fmla="*/ 3207224 w 3391469"/>
              <a:gd name="connsiteY14" fmla="*/ 20472 h 1862920"/>
              <a:gd name="connsiteX15" fmla="*/ 3391469 w 3391469"/>
              <a:gd name="connsiteY15" fmla="*/ 0 h 1862920"/>
              <a:gd name="connsiteX0" fmla="*/ 0 w 3424937"/>
              <a:gd name="connsiteY0" fmla="*/ 1862920 h 1862920"/>
              <a:gd name="connsiteX1" fmla="*/ 182942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  <a:gd name="connsiteX0" fmla="*/ 0 w 3424937"/>
              <a:gd name="connsiteY0" fmla="*/ 1862920 h 1862920"/>
              <a:gd name="connsiteX1" fmla="*/ 162861 w 3424937"/>
              <a:gd name="connsiteY1" fmla="*/ 1562669 h 1862920"/>
              <a:gd name="connsiteX2" fmla="*/ 312466 w 3424937"/>
              <a:gd name="connsiteY2" fmla="*/ 1351146 h 1862920"/>
              <a:gd name="connsiteX3" fmla="*/ 449073 w 3424937"/>
              <a:gd name="connsiteY3" fmla="*/ 1166925 h 1862920"/>
              <a:gd name="connsiteX4" fmla="*/ 633188 w 3424937"/>
              <a:gd name="connsiteY4" fmla="*/ 975839 h 1862920"/>
              <a:gd name="connsiteX5" fmla="*/ 783573 w 3424937"/>
              <a:gd name="connsiteY5" fmla="*/ 832539 h 1862920"/>
              <a:gd name="connsiteX6" fmla="*/ 1009151 w 3424937"/>
              <a:gd name="connsiteY6" fmla="*/ 655110 h 1862920"/>
              <a:gd name="connsiteX7" fmla="*/ 1268590 w 3424937"/>
              <a:gd name="connsiteY7" fmla="*/ 504976 h 1862920"/>
              <a:gd name="connsiteX8" fmla="*/ 1514250 w 3424937"/>
              <a:gd name="connsiteY8" fmla="*/ 388961 h 1862920"/>
              <a:gd name="connsiteX9" fmla="*/ 1753086 w 3424937"/>
              <a:gd name="connsiteY9" fmla="*/ 300251 h 1862920"/>
              <a:gd name="connsiteX10" fmla="*/ 2019217 w 3424937"/>
              <a:gd name="connsiteY10" fmla="*/ 218364 h 1862920"/>
              <a:gd name="connsiteX11" fmla="*/ 2271701 w 3424937"/>
              <a:gd name="connsiteY11" fmla="*/ 163773 h 1862920"/>
              <a:gd name="connsiteX12" fmla="*/ 2531008 w 3424937"/>
              <a:gd name="connsiteY12" fmla="*/ 116006 h 1862920"/>
              <a:gd name="connsiteX13" fmla="*/ 2892674 w 3424937"/>
              <a:gd name="connsiteY13" fmla="*/ 61415 h 1862920"/>
              <a:gd name="connsiteX14" fmla="*/ 3240692 w 3424937"/>
              <a:gd name="connsiteY14" fmla="*/ 20472 h 1862920"/>
              <a:gd name="connsiteX15" fmla="*/ 3424937 w 3424937"/>
              <a:gd name="connsiteY15" fmla="*/ 0 h 186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24937" h="1862920">
                <a:moveTo>
                  <a:pt x="0" y="1862920"/>
                </a:moveTo>
                <a:cubicBezTo>
                  <a:pt x="38100" y="1756581"/>
                  <a:pt x="110783" y="1647965"/>
                  <a:pt x="162861" y="1562669"/>
                </a:cubicBezTo>
                <a:cubicBezTo>
                  <a:pt x="214939" y="1477373"/>
                  <a:pt x="264764" y="1417103"/>
                  <a:pt x="312466" y="1351146"/>
                </a:cubicBezTo>
                <a:cubicBezTo>
                  <a:pt x="360168" y="1285189"/>
                  <a:pt x="395619" y="1229476"/>
                  <a:pt x="449073" y="1166925"/>
                </a:cubicBezTo>
                <a:cubicBezTo>
                  <a:pt x="502527" y="1104374"/>
                  <a:pt x="577438" y="1031570"/>
                  <a:pt x="633188" y="975839"/>
                </a:cubicBezTo>
                <a:cubicBezTo>
                  <a:pt x="688938" y="920108"/>
                  <a:pt x="720912" y="885994"/>
                  <a:pt x="783573" y="832539"/>
                </a:cubicBezTo>
                <a:cubicBezTo>
                  <a:pt x="846234" y="779084"/>
                  <a:pt x="928315" y="709704"/>
                  <a:pt x="1009151" y="655110"/>
                </a:cubicBezTo>
                <a:cubicBezTo>
                  <a:pt x="1089987" y="600516"/>
                  <a:pt x="1184407" y="549334"/>
                  <a:pt x="1268590" y="504976"/>
                </a:cubicBezTo>
                <a:cubicBezTo>
                  <a:pt x="1352773" y="460618"/>
                  <a:pt x="1433501" y="423082"/>
                  <a:pt x="1514250" y="388961"/>
                </a:cubicBezTo>
                <a:cubicBezTo>
                  <a:pt x="1594999" y="354840"/>
                  <a:pt x="1668925" y="328684"/>
                  <a:pt x="1753086" y="300251"/>
                </a:cubicBezTo>
                <a:cubicBezTo>
                  <a:pt x="1837247" y="271818"/>
                  <a:pt x="1932781" y="241110"/>
                  <a:pt x="2019217" y="218364"/>
                </a:cubicBezTo>
                <a:cubicBezTo>
                  <a:pt x="2105653" y="195618"/>
                  <a:pt x="2186403" y="180833"/>
                  <a:pt x="2271701" y="163773"/>
                </a:cubicBezTo>
                <a:cubicBezTo>
                  <a:pt x="2357000" y="146713"/>
                  <a:pt x="2427513" y="133066"/>
                  <a:pt x="2531008" y="116006"/>
                </a:cubicBezTo>
                <a:cubicBezTo>
                  <a:pt x="2634503" y="98946"/>
                  <a:pt x="2774393" y="77337"/>
                  <a:pt x="2892674" y="61415"/>
                </a:cubicBezTo>
                <a:cubicBezTo>
                  <a:pt x="3010955" y="45493"/>
                  <a:pt x="3240692" y="20472"/>
                  <a:pt x="3240692" y="20472"/>
                </a:cubicBezTo>
                <a:lnTo>
                  <a:pt x="3424937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Прямая соединительная линия 11"/>
          <p:cNvCxnSpPr>
            <a:stCxn id="10" idx="0"/>
          </p:cNvCxnSpPr>
          <p:nvPr/>
        </p:nvCxnSpPr>
        <p:spPr>
          <a:xfrm flipH="1">
            <a:off x="3512018" y="4708642"/>
            <a:ext cx="2375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7095624" y="4696008"/>
            <a:ext cx="2375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6001001" y="4696008"/>
            <a:ext cx="1048305" cy="1263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90673" y="579815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9885" y="71469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79827" y="615151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82492" y="276930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49885" y="174923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90673" y="3209435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5250289" y="1923667"/>
                <a:ext cx="6235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89" y="1923667"/>
                <a:ext cx="6235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213472" y="6807700"/>
                <a:ext cx="6181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72" y="6807700"/>
                <a:ext cx="61818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олилиния 4"/>
          <p:cNvSpPr/>
          <p:nvPr/>
        </p:nvSpPr>
        <p:spPr>
          <a:xfrm>
            <a:off x="5145436" y="1673817"/>
            <a:ext cx="728421" cy="3022169"/>
          </a:xfrm>
          <a:custGeom>
            <a:avLst/>
            <a:gdLst>
              <a:gd name="connsiteX0" fmla="*/ 728421 w 728421"/>
              <a:gd name="connsiteY0" fmla="*/ 3022169 h 3022169"/>
              <a:gd name="connsiteX1" fmla="*/ 557939 w 728421"/>
              <a:gd name="connsiteY1" fmla="*/ 2448732 h 3022169"/>
              <a:gd name="connsiteX2" fmla="*/ 340963 w 728421"/>
              <a:gd name="connsiteY2" fmla="*/ 1720312 h 3022169"/>
              <a:gd name="connsiteX3" fmla="*/ 139485 w 728421"/>
              <a:gd name="connsiteY3" fmla="*/ 774915 h 3022169"/>
              <a:gd name="connsiteX4" fmla="*/ 0 w 728421"/>
              <a:gd name="connsiteY4" fmla="*/ 0 h 30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1" h="3022169">
                <a:moveTo>
                  <a:pt x="728421" y="3022169"/>
                </a:moveTo>
                <a:lnTo>
                  <a:pt x="557939" y="2448732"/>
                </a:lnTo>
                <a:cubicBezTo>
                  <a:pt x="493363" y="2231756"/>
                  <a:pt x="410705" y="1999281"/>
                  <a:pt x="340963" y="1720312"/>
                </a:cubicBezTo>
                <a:cubicBezTo>
                  <a:pt x="271221" y="1441343"/>
                  <a:pt x="196312" y="1061634"/>
                  <a:pt x="139485" y="774915"/>
                </a:cubicBezTo>
                <a:cubicBezTo>
                  <a:pt x="82658" y="488196"/>
                  <a:pt x="41329" y="24409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Полилиния 24"/>
          <p:cNvSpPr/>
          <p:nvPr/>
        </p:nvSpPr>
        <p:spPr>
          <a:xfrm flipV="1">
            <a:off x="5158354" y="4724401"/>
            <a:ext cx="728421" cy="3024000"/>
          </a:xfrm>
          <a:custGeom>
            <a:avLst/>
            <a:gdLst>
              <a:gd name="connsiteX0" fmla="*/ 728421 w 728421"/>
              <a:gd name="connsiteY0" fmla="*/ 3022169 h 3022169"/>
              <a:gd name="connsiteX1" fmla="*/ 557939 w 728421"/>
              <a:gd name="connsiteY1" fmla="*/ 2448732 h 3022169"/>
              <a:gd name="connsiteX2" fmla="*/ 340963 w 728421"/>
              <a:gd name="connsiteY2" fmla="*/ 1720312 h 3022169"/>
              <a:gd name="connsiteX3" fmla="*/ 139485 w 728421"/>
              <a:gd name="connsiteY3" fmla="*/ 774915 h 3022169"/>
              <a:gd name="connsiteX4" fmla="*/ 0 w 728421"/>
              <a:gd name="connsiteY4" fmla="*/ 0 h 30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1" h="3022169">
                <a:moveTo>
                  <a:pt x="728421" y="3022169"/>
                </a:moveTo>
                <a:lnTo>
                  <a:pt x="557939" y="2448732"/>
                </a:lnTo>
                <a:cubicBezTo>
                  <a:pt x="493363" y="2231756"/>
                  <a:pt x="410705" y="1999281"/>
                  <a:pt x="340963" y="1720312"/>
                </a:cubicBezTo>
                <a:cubicBezTo>
                  <a:pt x="271221" y="1441343"/>
                  <a:pt x="196312" y="1061634"/>
                  <a:pt x="139485" y="774915"/>
                </a:cubicBezTo>
                <a:cubicBezTo>
                  <a:pt x="82658" y="488196"/>
                  <a:pt x="41329" y="24409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Овал 5"/>
          <p:cNvSpPr>
            <a:spLocks noChangeAspect="1"/>
          </p:cNvSpPr>
          <p:nvPr/>
        </p:nvSpPr>
        <p:spPr>
          <a:xfrm>
            <a:off x="5796365" y="462742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6909440" y="4521429"/>
            <a:ext cx="360000" cy="360000"/>
            <a:chOff x="6893942" y="4490433"/>
            <a:chExt cx="360000" cy="360000"/>
          </a:xfrm>
        </p:grpSpPr>
        <p:sp>
          <p:nvSpPr>
            <p:cNvPr id="7" name="Плюс 6"/>
            <p:cNvSpPr>
              <a:spLocks noChangeAspect="1"/>
            </p:cNvSpPr>
            <p:nvPr/>
          </p:nvSpPr>
          <p:spPr>
            <a:xfrm>
              <a:off x="6893942" y="4490433"/>
              <a:ext cx="360000" cy="360000"/>
            </a:xfrm>
            <a:prstGeom prst="mathPlus">
              <a:avLst>
                <a:gd name="adj1" fmla="val 97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Умножение 7"/>
            <p:cNvSpPr>
              <a:spLocks noChangeAspect="1"/>
            </p:cNvSpPr>
            <p:nvPr/>
          </p:nvSpPr>
          <p:spPr>
            <a:xfrm>
              <a:off x="6893942" y="4490433"/>
              <a:ext cx="360000" cy="360000"/>
            </a:xfrm>
            <a:prstGeom prst="mathMultiply">
              <a:avLst>
                <a:gd name="adj1" fmla="val 1146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5" name="Дуга 14"/>
          <p:cNvSpPr/>
          <p:nvPr/>
        </p:nvSpPr>
        <p:spPr>
          <a:xfrm>
            <a:off x="4364284" y="2517852"/>
            <a:ext cx="4361262" cy="4368007"/>
          </a:xfrm>
          <a:prstGeom prst="arc">
            <a:avLst>
              <a:gd name="adj1" fmla="val 877065"/>
              <a:gd name="adj2" fmla="val 20681237"/>
            </a:avLst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483999" y="4954041"/>
                <a:ext cx="2773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999" y="4954041"/>
                <a:ext cx="2773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165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7</Words>
  <Application>Microsoft Office PowerPoint</Application>
  <PresentationFormat>A3 (297x420 мм)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</cp:lastModifiedBy>
  <cp:revision>19</cp:revision>
  <dcterms:created xsi:type="dcterms:W3CDTF">2016-09-10T16:33:27Z</dcterms:created>
  <dcterms:modified xsi:type="dcterms:W3CDTF">2017-09-25T12:33:42Z</dcterms:modified>
</cp:coreProperties>
</file>