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23.07.2017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04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23.07.2017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23.07.2017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60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23.07.2017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8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23.07.2017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65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23.07.2017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23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23.07.2017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62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23.07.2017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49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23.07.2017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26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23.07.2017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1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23.07.2017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3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CFC5-FEF9-4E1E-B162-222FAA77EDF6}" type="datetimeFigureOut">
              <a:rPr lang="ru-RU" smtClean="0"/>
              <a:t>23.07.2017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6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1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22.png"/><Relationship Id="rId16" Type="http://schemas.openxmlformats.org/officeDocument/2006/relationships/image" Target="../media/image33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28.png"/><Relationship Id="rId19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1" Type="http://schemas.openxmlformats.org/officeDocument/2006/relationships/image" Target="../media/image36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16" Type="http://schemas.openxmlformats.org/officeDocument/2006/relationships/image" Target="../media/image50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7.png"/><Relationship Id="rId15" Type="http://schemas.openxmlformats.org/officeDocument/2006/relationships/image" Target="../media/image49.png"/><Relationship Id="rId23" Type="http://schemas.openxmlformats.org/officeDocument/2006/relationships/image" Target="../media/image56.png"/><Relationship Id="rId19" Type="http://schemas.openxmlformats.org/officeDocument/2006/relationships/image" Target="../media/image54.png"/><Relationship Id="rId14" Type="http://schemas.openxmlformats.org/officeDocument/2006/relationships/image" Target="../media/image48.png"/><Relationship Id="rId22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68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3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66.png"/><Relationship Id="rId5" Type="http://schemas.openxmlformats.org/officeDocument/2006/relationships/image" Target="../media/image39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66888" y="1236246"/>
                <a:ext cx="771686" cy="353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88" y="1236246"/>
                <a:ext cx="771686" cy="353430"/>
              </a:xfrm>
              <a:prstGeom prst="rect">
                <a:avLst/>
              </a:prstGeom>
              <a:blipFill>
                <a:blip r:embed="rId2"/>
                <a:stretch>
                  <a:fillRect l="-7937" t="-36207" r="-37302" b="-31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Группа 156"/>
          <p:cNvGrpSpPr/>
          <p:nvPr/>
        </p:nvGrpSpPr>
        <p:grpSpPr>
          <a:xfrm>
            <a:off x="258458" y="1394302"/>
            <a:ext cx="3411259" cy="4200624"/>
            <a:chOff x="341583" y="1394302"/>
            <a:chExt cx="3411259" cy="4200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29964" y="3411087"/>
                  <a:ext cx="72287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964" y="3411087"/>
                  <a:ext cx="722878" cy="410369"/>
                </a:xfrm>
                <a:prstGeom prst="rect">
                  <a:avLst/>
                </a:prstGeom>
                <a:blipFill>
                  <a:blip r:embed="rId3"/>
                  <a:stretch>
                    <a:fillRect t="-22388" r="-19328" b="-1194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231779" y="1839347"/>
                  <a:ext cx="9282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779" y="1839347"/>
                  <a:ext cx="92825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459798" y="3577774"/>
              <a:ext cx="730823" cy="10127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cxnSpLocks noChangeAspect="1"/>
            </p:cNvCxnSpPr>
            <p:nvPr/>
          </p:nvCxnSpPr>
          <p:spPr>
            <a:xfrm flipV="1">
              <a:off x="458787" y="4221018"/>
              <a:ext cx="828000" cy="35892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1233899" y="414493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>
              <a:cxnSpLocks noChangeAspect="1"/>
            </p:cNvCxnSpPr>
            <p:nvPr/>
          </p:nvCxnSpPr>
          <p:spPr>
            <a:xfrm rot="605814" flipV="1">
              <a:off x="1412564" y="3009700"/>
              <a:ext cx="2118581" cy="14040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Овал 14"/>
            <p:cNvSpPr/>
            <p:nvPr/>
          </p:nvSpPr>
          <p:spPr>
            <a:xfrm rot="20962340">
              <a:off x="384593" y="4519513"/>
              <a:ext cx="144000" cy="14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 rot="4373215" flipV="1">
              <a:off x="1453889" y="3322005"/>
              <a:ext cx="1474409" cy="307143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340835" y="4242283"/>
                  <a:ext cx="503343" cy="3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35" y="4242283"/>
                  <a:ext cx="503343" cy="318036"/>
                </a:xfrm>
                <a:prstGeom prst="rect">
                  <a:avLst/>
                </a:prstGeom>
                <a:blipFill>
                  <a:blip r:embed="rId5"/>
                  <a:stretch>
                    <a:fillRect l="-6024" t="-44231" r="-50602" b="-307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1583" y="471404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83" y="4714049"/>
                  <a:ext cx="21403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2222" b="-65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Прямая соединительная линия 48"/>
            <p:cNvCxnSpPr>
              <a:stCxn id="15" idx="0"/>
            </p:cNvCxnSpPr>
            <p:nvPr/>
          </p:nvCxnSpPr>
          <p:spPr>
            <a:xfrm flipV="1">
              <a:off x="443314" y="1394302"/>
              <a:ext cx="267678" cy="312644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V="1">
              <a:off x="1183211" y="1768568"/>
              <a:ext cx="1251846" cy="180920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Овал 62"/>
            <p:cNvSpPr/>
            <p:nvPr/>
          </p:nvSpPr>
          <p:spPr>
            <a:xfrm>
              <a:off x="1125256" y="351108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299663" y="3445939"/>
                  <a:ext cx="572208" cy="3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663" y="3445939"/>
                  <a:ext cx="572208" cy="318036"/>
                </a:xfrm>
                <a:prstGeom prst="rect">
                  <a:avLst/>
                </a:prstGeom>
                <a:blipFill>
                  <a:blip r:embed="rId7"/>
                  <a:stretch>
                    <a:fillRect l="-5376" t="-42308" r="-46237" b="-307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911761" y="1210390"/>
                <a:ext cx="918713" cy="353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761" y="1210390"/>
                <a:ext cx="918713" cy="353430"/>
              </a:xfrm>
              <a:prstGeom prst="rect">
                <a:avLst/>
              </a:prstGeom>
              <a:blipFill>
                <a:blip r:embed="rId8"/>
                <a:stretch>
                  <a:fillRect l="-6667" t="-36207" r="-31333" b="-31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5" name="Группа 154"/>
          <p:cNvGrpSpPr/>
          <p:nvPr/>
        </p:nvGrpSpPr>
        <p:grpSpPr>
          <a:xfrm>
            <a:off x="4376967" y="1387105"/>
            <a:ext cx="3411259" cy="4200624"/>
            <a:chOff x="4507842" y="1368574"/>
            <a:chExt cx="3411259" cy="4200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7196223" y="3385359"/>
                  <a:ext cx="72287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6223" y="3385359"/>
                  <a:ext cx="722878" cy="410369"/>
                </a:xfrm>
                <a:prstGeom prst="rect">
                  <a:avLst/>
                </a:prstGeom>
                <a:blipFill>
                  <a:blip r:embed="rId9"/>
                  <a:stretch>
                    <a:fillRect t="-22059" r="-28571" b="-1176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398038" y="1813619"/>
                  <a:ext cx="928255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038" y="1813619"/>
                  <a:ext cx="928255" cy="410369"/>
                </a:xfrm>
                <a:prstGeom prst="rect">
                  <a:avLst/>
                </a:prstGeom>
                <a:blipFill>
                  <a:blip r:embed="rId10"/>
                  <a:stretch>
                    <a:fillRect t="-22388" r="-15132" b="-1194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Прямая соединительная линия 95"/>
            <p:cNvCxnSpPr/>
            <p:nvPr/>
          </p:nvCxnSpPr>
          <p:spPr>
            <a:xfrm flipV="1">
              <a:off x="4626057" y="1813619"/>
              <a:ext cx="1943477" cy="27512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cxnSpLocks noChangeAspect="1"/>
            </p:cNvCxnSpPr>
            <p:nvPr/>
          </p:nvCxnSpPr>
          <p:spPr>
            <a:xfrm flipV="1">
              <a:off x="4625046" y="3191599"/>
              <a:ext cx="3143403" cy="13626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Овал 97"/>
            <p:cNvSpPr/>
            <p:nvPr/>
          </p:nvSpPr>
          <p:spPr>
            <a:xfrm>
              <a:off x="5063599" y="377953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/>
            <p:cNvSpPr/>
            <p:nvPr/>
          </p:nvSpPr>
          <p:spPr>
            <a:xfrm rot="20962340">
              <a:off x="4550852" y="4493785"/>
              <a:ext cx="144000" cy="14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1" name="Прямая соединительная линия 100"/>
            <p:cNvCxnSpPr/>
            <p:nvPr/>
          </p:nvCxnSpPr>
          <p:spPr>
            <a:xfrm rot="4373215" flipV="1">
              <a:off x="5620148" y="3296277"/>
              <a:ext cx="1474409" cy="307143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432345" y="3420482"/>
                  <a:ext cx="635559" cy="3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345" y="3420482"/>
                  <a:ext cx="635559" cy="318036"/>
                </a:xfrm>
                <a:prstGeom prst="rect">
                  <a:avLst/>
                </a:prstGeom>
                <a:blipFill>
                  <a:blip r:embed="rId11"/>
                  <a:stretch>
                    <a:fillRect l="-4808" t="-42308" r="-40385" b="-307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507842" y="4688321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842" y="4688321"/>
                  <a:ext cx="21403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5714" r="-25714" b="-65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Прямая соединительная линия 104"/>
            <p:cNvCxnSpPr>
              <a:stCxn id="100" idx="0"/>
            </p:cNvCxnSpPr>
            <p:nvPr/>
          </p:nvCxnSpPr>
          <p:spPr>
            <a:xfrm flipV="1">
              <a:off x="4609573" y="1368574"/>
              <a:ext cx="267678" cy="312644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Овал 106"/>
            <p:cNvSpPr/>
            <p:nvPr/>
          </p:nvSpPr>
          <p:spPr>
            <a:xfrm>
              <a:off x="4626424" y="338992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765356" y="2706505"/>
                  <a:ext cx="704424" cy="3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5356" y="2706505"/>
                  <a:ext cx="704424" cy="318036"/>
                </a:xfrm>
                <a:prstGeom prst="rect">
                  <a:avLst/>
                </a:prstGeom>
                <a:blipFill>
                  <a:blip r:embed="rId13"/>
                  <a:stretch>
                    <a:fillRect l="-4310" t="-42308" r="-36207" b="-307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Полилиния 110"/>
            <p:cNvSpPr/>
            <p:nvPr/>
          </p:nvSpPr>
          <p:spPr>
            <a:xfrm>
              <a:off x="4702634" y="1757547"/>
              <a:ext cx="1828800" cy="1698171"/>
            </a:xfrm>
            <a:custGeom>
              <a:avLst/>
              <a:gdLst>
                <a:gd name="connsiteX0" fmla="*/ 0 w 1805049"/>
                <a:gd name="connsiteY0" fmla="*/ 1615044 h 1615044"/>
                <a:gd name="connsiteX1" fmla="*/ 225631 w 1805049"/>
                <a:gd name="connsiteY1" fmla="*/ 1531917 h 1615044"/>
                <a:gd name="connsiteX2" fmla="*/ 558140 w 1805049"/>
                <a:gd name="connsiteY2" fmla="*/ 1330037 h 1615044"/>
                <a:gd name="connsiteX3" fmla="*/ 855023 w 1805049"/>
                <a:gd name="connsiteY3" fmla="*/ 1080655 h 1615044"/>
                <a:gd name="connsiteX4" fmla="*/ 1246909 w 1805049"/>
                <a:gd name="connsiteY4" fmla="*/ 676894 h 1615044"/>
                <a:gd name="connsiteX5" fmla="*/ 1508166 w 1805049"/>
                <a:gd name="connsiteY5" fmla="*/ 368135 h 1615044"/>
                <a:gd name="connsiteX6" fmla="*/ 1805049 w 1805049"/>
                <a:gd name="connsiteY6" fmla="*/ 0 h 1615044"/>
                <a:gd name="connsiteX0" fmla="*/ 0 w 1781299"/>
                <a:gd name="connsiteY0" fmla="*/ 1626919 h 1626919"/>
                <a:gd name="connsiteX1" fmla="*/ 225631 w 1781299"/>
                <a:gd name="connsiteY1" fmla="*/ 1543792 h 1626919"/>
                <a:gd name="connsiteX2" fmla="*/ 558140 w 1781299"/>
                <a:gd name="connsiteY2" fmla="*/ 1341912 h 1626919"/>
                <a:gd name="connsiteX3" fmla="*/ 855023 w 1781299"/>
                <a:gd name="connsiteY3" fmla="*/ 1092530 h 1626919"/>
                <a:gd name="connsiteX4" fmla="*/ 1246909 w 1781299"/>
                <a:gd name="connsiteY4" fmla="*/ 688769 h 1626919"/>
                <a:gd name="connsiteX5" fmla="*/ 1508166 w 1781299"/>
                <a:gd name="connsiteY5" fmla="*/ 380010 h 1626919"/>
                <a:gd name="connsiteX6" fmla="*/ 1781299 w 1781299"/>
                <a:gd name="connsiteY6" fmla="*/ 0 h 1626919"/>
                <a:gd name="connsiteX0" fmla="*/ 0 w 1781299"/>
                <a:gd name="connsiteY0" fmla="*/ 1626919 h 1626919"/>
                <a:gd name="connsiteX1" fmla="*/ 225631 w 1781299"/>
                <a:gd name="connsiteY1" fmla="*/ 1543792 h 1626919"/>
                <a:gd name="connsiteX2" fmla="*/ 558140 w 1781299"/>
                <a:gd name="connsiteY2" fmla="*/ 1341912 h 1626919"/>
                <a:gd name="connsiteX3" fmla="*/ 855023 w 1781299"/>
                <a:gd name="connsiteY3" fmla="*/ 1092530 h 1626919"/>
                <a:gd name="connsiteX4" fmla="*/ 1199408 w 1781299"/>
                <a:gd name="connsiteY4" fmla="*/ 736270 h 1626919"/>
                <a:gd name="connsiteX5" fmla="*/ 1508166 w 1781299"/>
                <a:gd name="connsiteY5" fmla="*/ 380010 h 1626919"/>
                <a:gd name="connsiteX6" fmla="*/ 1781299 w 1781299"/>
                <a:gd name="connsiteY6" fmla="*/ 0 h 1626919"/>
                <a:gd name="connsiteX0" fmla="*/ 0 w 1828800"/>
                <a:gd name="connsiteY0" fmla="*/ 1698171 h 1698171"/>
                <a:gd name="connsiteX1" fmla="*/ 225631 w 1828800"/>
                <a:gd name="connsiteY1" fmla="*/ 1615044 h 1698171"/>
                <a:gd name="connsiteX2" fmla="*/ 558140 w 1828800"/>
                <a:gd name="connsiteY2" fmla="*/ 1413164 h 1698171"/>
                <a:gd name="connsiteX3" fmla="*/ 855023 w 1828800"/>
                <a:gd name="connsiteY3" fmla="*/ 1163782 h 1698171"/>
                <a:gd name="connsiteX4" fmla="*/ 1199408 w 1828800"/>
                <a:gd name="connsiteY4" fmla="*/ 807522 h 1698171"/>
                <a:gd name="connsiteX5" fmla="*/ 1508166 w 1828800"/>
                <a:gd name="connsiteY5" fmla="*/ 451262 h 1698171"/>
                <a:gd name="connsiteX6" fmla="*/ 1828800 w 1828800"/>
                <a:gd name="connsiteY6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00" h="1698171">
                  <a:moveTo>
                    <a:pt x="0" y="1698171"/>
                  </a:moveTo>
                  <a:cubicBezTo>
                    <a:pt x="66304" y="1680358"/>
                    <a:pt x="132608" y="1662545"/>
                    <a:pt x="225631" y="1615044"/>
                  </a:cubicBezTo>
                  <a:cubicBezTo>
                    <a:pt x="318654" y="1567543"/>
                    <a:pt x="453242" y="1488374"/>
                    <a:pt x="558140" y="1413164"/>
                  </a:cubicBezTo>
                  <a:cubicBezTo>
                    <a:pt x="663038" y="1337954"/>
                    <a:pt x="748145" y="1264722"/>
                    <a:pt x="855023" y="1163782"/>
                  </a:cubicBezTo>
                  <a:cubicBezTo>
                    <a:pt x="961901" y="1062842"/>
                    <a:pt x="1090551" y="926275"/>
                    <a:pt x="1199408" y="807522"/>
                  </a:cubicBezTo>
                  <a:cubicBezTo>
                    <a:pt x="1308265" y="688769"/>
                    <a:pt x="1403267" y="585849"/>
                    <a:pt x="1508166" y="451262"/>
                  </a:cubicBezTo>
                  <a:cubicBezTo>
                    <a:pt x="1613065" y="316675"/>
                    <a:pt x="1726870" y="127659"/>
                    <a:pt x="18288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Полилиния 113"/>
            <p:cNvSpPr/>
            <p:nvPr/>
          </p:nvSpPr>
          <p:spPr>
            <a:xfrm>
              <a:off x="5153895" y="3123209"/>
              <a:ext cx="2600697" cy="734057"/>
            </a:xfrm>
            <a:custGeom>
              <a:avLst/>
              <a:gdLst>
                <a:gd name="connsiteX0" fmla="*/ 0 w 2600697"/>
                <a:gd name="connsiteY0" fmla="*/ 724395 h 748832"/>
                <a:gd name="connsiteX1" fmla="*/ 344385 w 2600697"/>
                <a:gd name="connsiteY1" fmla="*/ 748146 h 748832"/>
                <a:gd name="connsiteX2" fmla="*/ 724395 w 2600697"/>
                <a:gd name="connsiteY2" fmla="*/ 700645 h 748832"/>
                <a:gd name="connsiteX3" fmla="*/ 1365663 w 2600697"/>
                <a:gd name="connsiteY3" fmla="*/ 498764 h 748832"/>
                <a:gd name="connsiteX4" fmla="*/ 2066307 w 2600697"/>
                <a:gd name="connsiteY4" fmla="*/ 225632 h 748832"/>
                <a:gd name="connsiteX5" fmla="*/ 2600697 w 2600697"/>
                <a:gd name="connsiteY5" fmla="*/ 0 h 748832"/>
                <a:gd name="connsiteX0" fmla="*/ 0 w 2600697"/>
                <a:gd name="connsiteY0" fmla="*/ 724395 h 748832"/>
                <a:gd name="connsiteX1" fmla="*/ 344385 w 2600697"/>
                <a:gd name="connsiteY1" fmla="*/ 748146 h 748832"/>
                <a:gd name="connsiteX2" fmla="*/ 724395 w 2600697"/>
                <a:gd name="connsiteY2" fmla="*/ 700645 h 748832"/>
                <a:gd name="connsiteX3" fmla="*/ 1365663 w 2600697"/>
                <a:gd name="connsiteY3" fmla="*/ 510639 h 748832"/>
                <a:gd name="connsiteX4" fmla="*/ 2066307 w 2600697"/>
                <a:gd name="connsiteY4" fmla="*/ 225632 h 748832"/>
                <a:gd name="connsiteX5" fmla="*/ 2600697 w 2600697"/>
                <a:gd name="connsiteY5" fmla="*/ 0 h 748832"/>
                <a:gd name="connsiteX0" fmla="*/ 0 w 2600697"/>
                <a:gd name="connsiteY0" fmla="*/ 724395 h 751566"/>
                <a:gd name="connsiteX1" fmla="*/ 344385 w 2600697"/>
                <a:gd name="connsiteY1" fmla="*/ 748146 h 751566"/>
                <a:gd name="connsiteX2" fmla="*/ 878774 w 2600697"/>
                <a:gd name="connsiteY2" fmla="*/ 653143 h 751566"/>
                <a:gd name="connsiteX3" fmla="*/ 1365663 w 2600697"/>
                <a:gd name="connsiteY3" fmla="*/ 510639 h 751566"/>
                <a:gd name="connsiteX4" fmla="*/ 2066307 w 2600697"/>
                <a:gd name="connsiteY4" fmla="*/ 225632 h 751566"/>
                <a:gd name="connsiteX5" fmla="*/ 2600697 w 2600697"/>
                <a:gd name="connsiteY5" fmla="*/ 0 h 751566"/>
                <a:gd name="connsiteX0" fmla="*/ 0 w 2600697"/>
                <a:gd name="connsiteY0" fmla="*/ 724395 h 750098"/>
                <a:gd name="connsiteX1" fmla="*/ 344385 w 2600697"/>
                <a:gd name="connsiteY1" fmla="*/ 748146 h 750098"/>
                <a:gd name="connsiteX2" fmla="*/ 902525 w 2600697"/>
                <a:gd name="connsiteY2" fmla="*/ 676894 h 750098"/>
                <a:gd name="connsiteX3" fmla="*/ 1365663 w 2600697"/>
                <a:gd name="connsiteY3" fmla="*/ 510639 h 750098"/>
                <a:gd name="connsiteX4" fmla="*/ 2066307 w 2600697"/>
                <a:gd name="connsiteY4" fmla="*/ 225632 h 750098"/>
                <a:gd name="connsiteX5" fmla="*/ 2600697 w 2600697"/>
                <a:gd name="connsiteY5" fmla="*/ 0 h 750098"/>
                <a:gd name="connsiteX0" fmla="*/ 0 w 2600697"/>
                <a:gd name="connsiteY0" fmla="*/ 724395 h 751566"/>
                <a:gd name="connsiteX1" fmla="*/ 344385 w 2600697"/>
                <a:gd name="connsiteY1" fmla="*/ 748146 h 751566"/>
                <a:gd name="connsiteX2" fmla="*/ 902525 w 2600697"/>
                <a:gd name="connsiteY2" fmla="*/ 653143 h 751566"/>
                <a:gd name="connsiteX3" fmla="*/ 1365663 w 2600697"/>
                <a:gd name="connsiteY3" fmla="*/ 510639 h 751566"/>
                <a:gd name="connsiteX4" fmla="*/ 2066307 w 2600697"/>
                <a:gd name="connsiteY4" fmla="*/ 225632 h 751566"/>
                <a:gd name="connsiteX5" fmla="*/ 2600697 w 2600697"/>
                <a:gd name="connsiteY5" fmla="*/ 0 h 751566"/>
                <a:gd name="connsiteX0" fmla="*/ 0 w 2600697"/>
                <a:gd name="connsiteY0" fmla="*/ 724395 h 734057"/>
                <a:gd name="connsiteX1" fmla="*/ 415637 w 2600697"/>
                <a:gd name="connsiteY1" fmla="*/ 724395 h 734057"/>
                <a:gd name="connsiteX2" fmla="*/ 902525 w 2600697"/>
                <a:gd name="connsiteY2" fmla="*/ 653143 h 734057"/>
                <a:gd name="connsiteX3" fmla="*/ 1365663 w 2600697"/>
                <a:gd name="connsiteY3" fmla="*/ 510639 h 734057"/>
                <a:gd name="connsiteX4" fmla="*/ 2066307 w 2600697"/>
                <a:gd name="connsiteY4" fmla="*/ 225632 h 734057"/>
                <a:gd name="connsiteX5" fmla="*/ 2600697 w 2600697"/>
                <a:gd name="connsiteY5" fmla="*/ 0 h 73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0697" h="734057">
                  <a:moveTo>
                    <a:pt x="0" y="724395"/>
                  </a:moveTo>
                  <a:cubicBezTo>
                    <a:pt x="111826" y="738249"/>
                    <a:pt x="265216" y="736270"/>
                    <a:pt x="415637" y="724395"/>
                  </a:cubicBezTo>
                  <a:cubicBezTo>
                    <a:pt x="566058" y="712520"/>
                    <a:pt x="744187" y="688769"/>
                    <a:pt x="902525" y="653143"/>
                  </a:cubicBezTo>
                  <a:cubicBezTo>
                    <a:pt x="1060863" y="617517"/>
                    <a:pt x="1171699" y="581891"/>
                    <a:pt x="1365663" y="510639"/>
                  </a:cubicBezTo>
                  <a:cubicBezTo>
                    <a:pt x="1559627" y="439387"/>
                    <a:pt x="1860468" y="310739"/>
                    <a:pt x="2066307" y="225632"/>
                  </a:cubicBezTo>
                  <a:lnTo>
                    <a:pt x="260069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9928519" y="1257890"/>
                <a:ext cx="1075807" cy="353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519" y="1257890"/>
                <a:ext cx="1075807" cy="353430"/>
              </a:xfrm>
              <a:prstGeom prst="rect">
                <a:avLst/>
              </a:prstGeom>
              <a:blipFill>
                <a:blip r:embed="rId14"/>
                <a:stretch>
                  <a:fillRect l="-5682" t="-34483" r="-26136" b="-31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6" name="Группа 155"/>
          <p:cNvGrpSpPr/>
          <p:nvPr/>
        </p:nvGrpSpPr>
        <p:grpSpPr>
          <a:xfrm>
            <a:off x="8468586" y="1394354"/>
            <a:ext cx="3489869" cy="4200624"/>
            <a:chOff x="8551711" y="1370604"/>
            <a:chExt cx="3489869" cy="4200624"/>
          </a:xfrm>
        </p:grpSpPr>
        <p:cxnSp>
          <p:nvCxnSpPr>
            <p:cNvPr id="132" name="Прямая соединительная линия 131"/>
            <p:cNvCxnSpPr/>
            <p:nvPr/>
          </p:nvCxnSpPr>
          <p:spPr>
            <a:xfrm flipV="1">
              <a:off x="8669926" y="1768568"/>
              <a:ext cx="1967551" cy="27983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cxnSpLocks noChangeAspect="1"/>
            </p:cNvCxnSpPr>
            <p:nvPr/>
          </p:nvCxnSpPr>
          <p:spPr>
            <a:xfrm flipV="1">
              <a:off x="8668915" y="3187789"/>
              <a:ext cx="3156876" cy="13684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Овал 133"/>
            <p:cNvSpPr/>
            <p:nvPr/>
          </p:nvSpPr>
          <p:spPr>
            <a:xfrm>
              <a:off x="9444027" y="412124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Овал 135"/>
            <p:cNvSpPr/>
            <p:nvPr/>
          </p:nvSpPr>
          <p:spPr>
            <a:xfrm rot="20962340">
              <a:off x="8594721" y="4495815"/>
              <a:ext cx="144000" cy="14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7" name="Прямая соединительная линия 136"/>
            <p:cNvCxnSpPr/>
            <p:nvPr/>
          </p:nvCxnSpPr>
          <p:spPr>
            <a:xfrm rot="4373215" flipV="1">
              <a:off x="9664017" y="3298307"/>
              <a:ext cx="1474409" cy="307143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551711" y="4690351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1711" y="4690351"/>
                  <a:ext cx="21403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5714" r="-25714" b="-65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Прямая соединительная линия 140"/>
            <p:cNvCxnSpPr>
              <a:stCxn id="136" idx="0"/>
            </p:cNvCxnSpPr>
            <p:nvPr/>
          </p:nvCxnSpPr>
          <p:spPr>
            <a:xfrm flipV="1">
              <a:off x="8653442" y="1370604"/>
              <a:ext cx="267678" cy="312644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Овал 142"/>
            <p:cNvSpPr/>
            <p:nvPr/>
          </p:nvSpPr>
          <p:spPr>
            <a:xfrm>
              <a:off x="9335384" y="3463637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9578404" y="3174050"/>
                  <a:ext cx="1078629" cy="3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8404" y="3174050"/>
                  <a:ext cx="1078629" cy="318036"/>
                </a:xfrm>
                <a:prstGeom prst="rect">
                  <a:avLst/>
                </a:prstGeom>
                <a:blipFill>
                  <a:blip r:embed="rId16"/>
                  <a:stretch>
                    <a:fillRect l="-5085" t="-44231" r="-23164" b="-307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Полилиния 146"/>
            <p:cNvSpPr/>
            <p:nvPr/>
          </p:nvSpPr>
          <p:spPr>
            <a:xfrm>
              <a:off x="9512136" y="4191990"/>
              <a:ext cx="2529444" cy="807522"/>
            </a:xfrm>
            <a:custGeom>
              <a:avLst/>
              <a:gdLst>
                <a:gd name="connsiteX0" fmla="*/ 0 w 2517569"/>
                <a:gd name="connsiteY0" fmla="*/ 0 h 819397"/>
                <a:gd name="connsiteX1" fmla="*/ 95003 w 2517569"/>
                <a:gd name="connsiteY1" fmla="*/ 178129 h 819397"/>
                <a:gd name="connsiteX2" fmla="*/ 285008 w 2517569"/>
                <a:gd name="connsiteY2" fmla="*/ 344384 h 819397"/>
                <a:gd name="connsiteX3" fmla="*/ 605642 w 2517569"/>
                <a:gd name="connsiteY3" fmla="*/ 475013 h 819397"/>
                <a:gd name="connsiteX4" fmla="*/ 973777 w 2517569"/>
                <a:gd name="connsiteY4" fmla="*/ 581891 h 819397"/>
                <a:gd name="connsiteX5" fmla="*/ 1472540 w 2517569"/>
                <a:gd name="connsiteY5" fmla="*/ 665018 h 819397"/>
                <a:gd name="connsiteX6" fmla="*/ 2517569 w 2517569"/>
                <a:gd name="connsiteY6" fmla="*/ 819397 h 819397"/>
                <a:gd name="connsiteX0" fmla="*/ 0 w 2517569"/>
                <a:gd name="connsiteY0" fmla="*/ 0 h 819397"/>
                <a:gd name="connsiteX1" fmla="*/ 95003 w 2517569"/>
                <a:gd name="connsiteY1" fmla="*/ 178129 h 819397"/>
                <a:gd name="connsiteX2" fmla="*/ 285008 w 2517569"/>
                <a:gd name="connsiteY2" fmla="*/ 344384 h 819397"/>
                <a:gd name="connsiteX3" fmla="*/ 593767 w 2517569"/>
                <a:gd name="connsiteY3" fmla="*/ 498764 h 819397"/>
                <a:gd name="connsiteX4" fmla="*/ 973777 w 2517569"/>
                <a:gd name="connsiteY4" fmla="*/ 581891 h 819397"/>
                <a:gd name="connsiteX5" fmla="*/ 1472540 w 2517569"/>
                <a:gd name="connsiteY5" fmla="*/ 665018 h 819397"/>
                <a:gd name="connsiteX6" fmla="*/ 2517569 w 2517569"/>
                <a:gd name="connsiteY6" fmla="*/ 819397 h 819397"/>
                <a:gd name="connsiteX0" fmla="*/ 0 w 2517569"/>
                <a:gd name="connsiteY0" fmla="*/ 0 h 819397"/>
                <a:gd name="connsiteX1" fmla="*/ 166255 w 2517569"/>
                <a:gd name="connsiteY1" fmla="*/ 178129 h 819397"/>
                <a:gd name="connsiteX2" fmla="*/ 285008 w 2517569"/>
                <a:gd name="connsiteY2" fmla="*/ 344384 h 819397"/>
                <a:gd name="connsiteX3" fmla="*/ 593767 w 2517569"/>
                <a:gd name="connsiteY3" fmla="*/ 498764 h 819397"/>
                <a:gd name="connsiteX4" fmla="*/ 973777 w 2517569"/>
                <a:gd name="connsiteY4" fmla="*/ 581891 h 819397"/>
                <a:gd name="connsiteX5" fmla="*/ 1472540 w 2517569"/>
                <a:gd name="connsiteY5" fmla="*/ 665018 h 819397"/>
                <a:gd name="connsiteX6" fmla="*/ 2517569 w 2517569"/>
                <a:gd name="connsiteY6" fmla="*/ 819397 h 819397"/>
                <a:gd name="connsiteX0" fmla="*/ 0 w 2517569"/>
                <a:gd name="connsiteY0" fmla="*/ 0 h 819397"/>
                <a:gd name="connsiteX1" fmla="*/ 166255 w 2517569"/>
                <a:gd name="connsiteY1" fmla="*/ 178129 h 819397"/>
                <a:gd name="connsiteX2" fmla="*/ 391885 w 2517569"/>
                <a:gd name="connsiteY2" fmla="*/ 320633 h 819397"/>
                <a:gd name="connsiteX3" fmla="*/ 593767 w 2517569"/>
                <a:gd name="connsiteY3" fmla="*/ 498764 h 819397"/>
                <a:gd name="connsiteX4" fmla="*/ 973777 w 2517569"/>
                <a:gd name="connsiteY4" fmla="*/ 581891 h 819397"/>
                <a:gd name="connsiteX5" fmla="*/ 1472540 w 2517569"/>
                <a:gd name="connsiteY5" fmla="*/ 665018 h 819397"/>
                <a:gd name="connsiteX6" fmla="*/ 2517569 w 2517569"/>
                <a:gd name="connsiteY6" fmla="*/ 819397 h 819397"/>
                <a:gd name="connsiteX0" fmla="*/ 0 w 2517569"/>
                <a:gd name="connsiteY0" fmla="*/ 0 h 819397"/>
                <a:gd name="connsiteX1" fmla="*/ 166255 w 2517569"/>
                <a:gd name="connsiteY1" fmla="*/ 178129 h 819397"/>
                <a:gd name="connsiteX2" fmla="*/ 391885 w 2517569"/>
                <a:gd name="connsiteY2" fmla="*/ 320633 h 819397"/>
                <a:gd name="connsiteX3" fmla="*/ 676895 w 2517569"/>
                <a:gd name="connsiteY3" fmla="*/ 451262 h 819397"/>
                <a:gd name="connsiteX4" fmla="*/ 973777 w 2517569"/>
                <a:gd name="connsiteY4" fmla="*/ 581891 h 819397"/>
                <a:gd name="connsiteX5" fmla="*/ 1472540 w 2517569"/>
                <a:gd name="connsiteY5" fmla="*/ 665018 h 819397"/>
                <a:gd name="connsiteX6" fmla="*/ 2517569 w 2517569"/>
                <a:gd name="connsiteY6" fmla="*/ 819397 h 819397"/>
                <a:gd name="connsiteX0" fmla="*/ 0 w 2517569"/>
                <a:gd name="connsiteY0" fmla="*/ 0 h 819397"/>
                <a:gd name="connsiteX1" fmla="*/ 166255 w 2517569"/>
                <a:gd name="connsiteY1" fmla="*/ 178129 h 819397"/>
                <a:gd name="connsiteX2" fmla="*/ 391885 w 2517569"/>
                <a:gd name="connsiteY2" fmla="*/ 320633 h 819397"/>
                <a:gd name="connsiteX3" fmla="*/ 676895 w 2517569"/>
                <a:gd name="connsiteY3" fmla="*/ 451262 h 819397"/>
                <a:gd name="connsiteX4" fmla="*/ 1068779 w 2517569"/>
                <a:gd name="connsiteY4" fmla="*/ 570016 h 819397"/>
                <a:gd name="connsiteX5" fmla="*/ 1472540 w 2517569"/>
                <a:gd name="connsiteY5" fmla="*/ 665018 h 819397"/>
                <a:gd name="connsiteX6" fmla="*/ 2517569 w 2517569"/>
                <a:gd name="connsiteY6" fmla="*/ 819397 h 819397"/>
                <a:gd name="connsiteX0" fmla="*/ 0 w 2517569"/>
                <a:gd name="connsiteY0" fmla="*/ 0 h 819397"/>
                <a:gd name="connsiteX1" fmla="*/ 166255 w 2517569"/>
                <a:gd name="connsiteY1" fmla="*/ 178129 h 819397"/>
                <a:gd name="connsiteX2" fmla="*/ 391885 w 2517569"/>
                <a:gd name="connsiteY2" fmla="*/ 320633 h 819397"/>
                <a:gd name="connsiteX3" fmla="*/ 676895 w 2517569"/>
                <a:gd name="connsiteY3" fmla="*/ 451262 h 819397"/>
                <a:gd name="connsiteX4" fmla="*/ 1068779 w 2517569"/>
                <a:gd name="connsiteY4" fmla="*/ 570016 h 819397"/>
                <a:gd name="connsiteX5" fmla="*/ 1674421 w 2517569"/>
                <a:gd name="connsiteY5" fmla="*/ 688769 h 819397"/>
                <a:gd name="connsiteX6" fmla="*/ 2517569 w 2517569"/>
                <a:gd name="connsiteY6" fmla="*/ 819397 h 819397"/>
                <a:gd name="connsiteX0" fmla="*/ 0 w 2529444"/>
                <a:gd name="connsiteY0" fmla="*/ 0 h 807522"/>
                <a:gd name="connsiteX1" fmla="*/ 166255 w 2529444"/>
                <a:gd name="connsiteY1" fmla="*/ 178129 h 807522"/>
                <a:gd name="connsiteX2" fmla="*/ 391885 w 2529444"/>
                <a:gd name="connsiteY2" fmla="*/ 320633 h 807522"/>
                <a:gd name="connsiteX3" fmla="*/ 676895 w 2529444"/>
                <a:gd name="connsiteY3" fmla="*/ 451262 h 807522"/>
                <a:gd name="connsiteX4" fmla="*/ 1068779 w 2529444"/>
                <a:gd name="connsiteY4" fmla="*/ 570016 h 807522"/>
                <a:gd name="connsiteX5" fmla="*/ 1674421 w 2529444"/>
                <a:gd name="connsiteY5" fmla="*/ 688769 h 807522"/>
                <a:gd name="connsiteX6" fmla="*/ 2529444 w 2529444"/>
                <a:gd name="connsiteY6" fmla="*/ 807522 h 80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9444" h="807522">
                  <a:moveTo>
                    <a:pt x="0" y="0"/>
                  </a:moveTo>
                  <a:cubicBezTo>
                    <a:pt x="23751" y="60366"/>
                    <a:pt x="100941" y="124690"/>
                    <a:pt x="166255" y="178129"/>
                  </a:cubicBezTo>
                  <a:cubicBezTo>
                    <a:pt x="231569" y="231568"/>
                    <a:pt x="306778" y="275111"/>
                    <a:pt x="391885" y="320633"/>
                  </a:cubicBezTo>
                  <a:cubicBezTo>
                    <a:pt x="476992" y="366155"/>
                    <a:pt x="564079" y="409698"/>
                    <a:pt x="676895" y="451262"/>
                  </a:cubicBezTo>
                  <a:cubicBezTo>
                    <a:pt x="789711" y="492826"/>
                    <a:pt x="902525" y="530432"/>
                    <a:pt x="1068779" y="570016"/>
                  </a:cubicBezTo>
                  <a:cubicBezTo>
                    <a:pt x="1235033" y="609600"/>
                    <a:pt x="1430977" y="649185"/>
                    <a:pt x="1674421" y="688769"/>
                  </a:cubicBezTo>
                  <a:cubicBezTo>
                    <a:pt x="1917865" y="728353"/>
                    <a:pt x="2181101" y="756062"/>
                    <a:pt x="2529444" y="8075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Полилиния 147"/>
            <p:cNvSpPr/>
            <p:nvPr/>
          </p:nvSpPr>
          <p:spPr>
            <a:xfrm>
              <a:off x="9405257" y="3146961"/>
              <a:ext cx="2398816" cy="478199"/>
            </a:xfrm>
            <a:custGeom>
              <a:avLst/>
              <a:gdLst>
                <a:gd name="connsiteX0" fmla="*/ 0 w 2398816"/>
                <a:gd name="connsiteY0" fmla="*/ 403761 h 478199"/>
                <a:gd name="connsiteX1" fmla="*/ 296883 w 2398816"/>
                <a:gd name="connsiteY1" fmla="*/ 463138 h 478199"/>
                <a:gd name="connsiteX2" fmla="*/ 712520 w 2398816"/>
                <a:gd name="connsiteY2" fmla="*/ 475013 h 478199"/>
                <a:gd name="connsiteX3" fmla="*/ 1163782 w 2398816"/>
                <a:gd name="connsiteY3" fmla="*/ 415636 h 478199"/>
                <a:gd name="connsiteX4" fmla="*/ 1674421 w 2398816"/>
                <a:gd name="connsiteY4" fmla="*/ 285008 h 478199"/>
                <a:gd name="connsiteX5" fmla="*/ 2398816 w 2398816"/>
                <a:gd name="connsiteY5" fmla="*/ 0 h 47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8816" h="478199">
                  <a:moveTo>
                    <a:pt x="0" y="403761"/>
                  </a:moveTo>
                  <a:cubicBezTo>
                    <a:pt x="89065" y="427512"/>
                    <a:pt x="178130" y="451263"/>
                    <a:pt x="296883" y="463138"/>
                  </a:cubicBezTo>
                  <a:cubicBezTo>
                    <a:pt x="415636" y="475013"/>
                    <a:pt x="568037" y="482930"/>
                    <a:pt x="712520" y="475013"/>
                  </a:cubicBezTo>
                  <a:cubicBezTo>
                    <a:pt x="857003" y="467096"/>
                    <a:pt x="1003465" y="447304"/>
                    <a:pt x="1163782" y="415636"/>
                  </a:cubicBezTo>
                  <a:cubicBezTo>
                    <a:pt x="1324099" y="383968"/>
                    <a:pt x="1468582" y="354281"/>
                    <a:pt x="1674421" y="285008"/>
                  </a:cubicBezTo>
                  <a:cubicBezTo>
                    <a:pt x="1880260" y="215735"/>
                    <a:pt x="2139538" y="107867"/>
                    <a:pt x="239881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9713951" y="4057920"/>
                  <a:ext cx="1009764" cy="3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3951" y="4057920"/>
                  <a:ext cx="1009764" cy="318036"/>
                </a:xfrm>
                <a:prstGeom prst="rect">
                  <a:avLst/>
                </a:prstGeom>
                <a:blipFill>
                  <a:blip r:embed="rId17"/>
                  <a:stretch>
                    <a:fillRect l="-5422" t="-44231" r="-24699" b="-307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0798511" y="2818513"/>
                  <a:ext cx="928255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8511" y="2818513"/>
                  <a:ext cx="928255" cy="410369"/>
                </a:xfrm>
                <a:prstGeom prst="rect">
                  <a:avLst/>
                </a:prstGeom>
                <a:blipFill>
                  <a:blip r:embed="rId18"/>
                  <a:stretch>
                    <a:fillRect t="-22059" r="-14474" b="-1176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11171022" y="4459349"/>
                  <a:ext cx="72287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022" y="4459349"/>
                  <a:ext cx="722878" cy="410369"/>
                </a:xfrm>
                <a:prstGeom prst="rect">
                  <a:avLst/>
                </a:prstGeom>
                <a:blipFill>
                  <a:blip r:embed="rId19"/>
                  <a:stretch>
                    <a:fillRect t="-22059" r="-28814" b="-1176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Дуга 151"/>
            <p:cNvSpPr/>
            <p:nvPr/>
          </p:nvSpPr>
          <p:spPr>
            <a:xfrm rot="21283644">
              <a:off x="8737759" y="3188770"/>
              <a:ext cx="603863" cy="581327"/>
            </a:xfrm>
            <a:prstGeom prst="arc">
              <a:avLst>
                <a:gd name="adj1" fmla="val 15461675"/>
                <a:gd name="adj2" fmla="val 20641873"/>
              </a:avLst>
            </a:prstGeom>
            <a:ln w="25400">
              <a:solidFill>
                <a:schemeClr val="accent2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Дуга 152"/>
            <p:cNvSpPr/>
            <p:nvPr/>
          </p:nvSpPr>
          <p:spPr>
            <a:xfrm rot="21155848">
              <a:off x="8759660" y="2535977"/>
              <a:ext cx="910006" cy="999918"/>
            </a:xfrm>
            <a:prstGeom prst="arc">
              <a:avLst>
                <a:gd name="adj1" fmla="val 15461675"/>
                <a:gd name="adj2" fmla="val 20284688"/>
              </a:avLst>
            </a:prstGeom>
            <a:ln w="25400">
              <a:solidFill>
                <a:schemeClr val="accent2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Дуга 153"/>
            <p:cNvSpPr/>
            <p:nvPr/>
          </p:nvSpPr>
          <p:spPr>
            <a:xfrm rot="21393543">
              <a:off x="8590583" y="1856705"/>
              <a:ext cx="1476920" cy="1370920"/>
            </a:xfrm>
            <a:prstGeom prst="arc">
              <a:avLst>
                <a:gd name="adj1" fmla="val 15461675"/>
                <a:gd name="adj2" fmla="val 20284688"/>
              </a:avLst>
            </a:prstGeom>
            <a:ln w="25400">
              <a:solidFill>
                <a:schemeClr val="accent2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01599" y="1491569"/>
                <a:ext cx="229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9" y="1491569"/>
                <a:ext cx="229230" cy="276999"/>
              </a:xfrm>
              <a:prstGeom prst="rect">
                <a:avLst/>
              </a:prstGeom>
              <a:blipFill>
                <a:blip r:embed="rId20"/>
                <a:stretch>
                  <a:fillRect l="-23684" r="-263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4846057" y="1490714"/>
                <a:ext cx="229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057" y="1490714"/>
                <a:ext cx="229230" cy="276999"/>
              </a:xfrm>
              <a:prstGeom prst="rect">
                <a:avLst/>
              </a:prstGeom>
              <a:blipFill>
                <a:blip r:embed="rId21"/>
                <a:stretch>
                  <a:fillRect l="-26316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8951976" y="1489119"/>
                <a:ext cx="229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976" y="1489119"/>
                <a:ext cx="229230" cy="276999"/>
              </a:xfrm>
              <a:prstGeom prst="rect">
                <a:avLst/>
              </a:prstGeom>
              <a:blipFill>
                <a:blip r:embed="rId22"/>
                <a:stretch>
                  <a:fillRect l="-27027" r="-2703"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2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8747" y="1236246"/>
            <a:ext cx="4621173" cy="4478490"/>
            <a:chOff x="18747" y="1236246"/>
            <a:chExt cx="4621173" cy="4478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30494" y="4564124"/>
                  <a:ext cx="72287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494" y="4564124"/>
                  <a:ext cx="722878" cy="410369"/>
                </a:xfrm>
                <a:prstGeom prst="rect">
                  <a:avLst/>
                </a:prstGeom>
                <a:blipFill>
                  <a:blip r:embed="rId2"/>
                  <a:stretch>
                    <a:fillRect t="-22388" r="-24370" b="-1194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307889" y="1896281"/>
                  <a:ext cx="928255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889" y="1896281"/>
                  <a:ext cx="928255" cy="410369"/>
                </a:xfrm>
                <a:prstGeom prst="rect">
                  <a:avLst/>
                </a:prstGeom>
                <a:blipFill>
                  <a:blip r:embed="rId3"/>
                  <a:stretch>
                    <a:fillRect t="-22388" r="-3289" b="-134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41583" y="471404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83" y="4714049"/>
                  <a:ext cx="21403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714" r="-25714" b="-65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Группа 7"/>
            <p:cNvGrpSpPr/>
            <p:nvPr/>
          </p:nvGrpSpPr>
          <p:grpSpPr>
            <a:xfrm>
              <a:off x="18747" y="1700097"/>
              <a:ext cx="4621173" cy="4014639"/>
              <a:chOff x="18747" y="1700097"/>
              <a:chExt cx="4621173" cy="4014639"/>
            </a:xfrm>
          </p:grpSpPr>
          <p:cxnSp>
            <p:nvCxnSpPr>
              <p:cNvPr id="11" name="Прямая соединительная линия 10"/>
              <p:cNvCxnSpPr/>
              <p:nvPr/>
            </p:nvCxnSpPr>
            <p:spPr>
              <a:xfrm rot="20332240" flipV="1">
                <a:off x="18747" y="2225768"/>
                <a:ext cx="2881557" cy="190962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Полилиния 11"/>
              <p:cNvSpPr/>
              <p:nvPr/>
            </p:nvSpPr>
            <p:spPr>
              <a:xfrm rot="3237298">
                <a:off x="1369392" y="3787860"/>
                <a:ext cx="2412415" cy="1441338"/>
              </a:xfrm>
              <a:custGeom>
                <a:avLst/>
                <a:gdLst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23158 w 2565070"/>
                  <a:gd name="connsiteY3" fmla="*/ 510639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45738 w 2565070"/>
                  <a:gd name="connsiteY3" fmla="*/ 524612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64490"/>
                  <a:gd name="connsiteX1" fmla="*/ 213756 w 2565070"/>
                  <a:gd name="connsiteY1" fmla="*/ 641267 h 664490"/>
                  <a:gd name="connsiteX2" fmla="*/ 666219 w 2565070"/>
                  <a:gd name="connsiteY2" fmla="*/ 657940 h 664490"/>
                  <a:gd name="connsiteX3" fmla="*/ 1245738 w 2565070"/>
                  <a:gd name="connsiteY3" fmla="*/ 524612 h 664490"/>
                  <a:gd name="connsiteX4" fmla="*/ 2220686 w 2565070"/>
                  <a:gd name="connsiteY4" fmla="*/ 154379 h 664490"/>
                  <a:gd name="connsiteX5" fmla="*/ 2565070 w 2565070"/>
                  <a:gd name="connsiteY5" fmla="*/ 0 h 664490"/>
                  <a:gd name="connsiteX0" fmla="*/ 0 w 2565070"/>
                  <a:gd name="connsiteY0" fmla="*/ 617517 h 709198"/>
                  <a:gd name="connsiteX1" fmla="*/ 241077 w 2565070"/>
                  <a:gd name="connsiteY1" fmla="*/ 708137 h 709198"/>
                  <a:gd name="connsiteX2" fmla="*/ 666219 w 2565070"/>
                  <a:gd name="connsiteY2" fmla="*/ 657940 h 709198"/>
                  <a:gd name="connsiteX3" fmla="*/ 1245738 w 2565070"/>
                  <a:gd name="connsiteY3" fmla="*/ 524612 h 709198"/>
                  <a:gd name="connsiteX4" fmla="*/ 2220686 w 2565070"/>
                  <a:gd name="connsiteY4" fmla="*/ 154379 h 709198"/>
                  <a:gd name="connsiteX5" fmla="*/ 2565070 w 2565070"/>
                  <a:gd name="connsiteY5" fmla="*/ 0 h 709198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323993"/>
                  <a:gd name="connsiteY0" fmla="*/ 708137 h 708137"/>
                  <a:gd name="connsiteX1" fmla="*/ 425142 w 2323993"/>
                  <a:gd name="connsiteY1" fmla="*/ 657940 h 708137"/>
                  <a:gd name="connsiteX2" fmla="*/ 1004661 w 2323993"/>
                  <a:gd name="connsiteY2" fmla="*/ 524612 h 708137"/>
                  <a:gd name="connsiteX3" fmla="*/ 1979609 w 2323993"/>
                  <a:gd name="connsiteY3" fmla="*/ 154379 h 708137"/>
                  <a:gd name="connsiteX4" fmla="*/ 2323993 w 2323993"/>
                  <a:gd name="connsiteY4" fmla="*/ 0 h 708137"/>
                  <a:gd name="connsiteX0" fmla="*/ 0 w 2315386"/>
                  <a:gd name="connsiteY0" fmla="*/ 744690 h 744690"/>
                  <a:gd name="connsiteX1" fmla="*/ 416535 w 2315386"/>
                  <a:gd name="connsiteY1" fmla="*/ 657940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2186 w 2315386"/>
                  <a:gd name="connsiteY2" fmla="*/ 540955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21624"/>
                  <a:gd name="connsiteY0" fmla="*/ 734584 h 734584"/>
                  <a:gd name="connsiteX1" fmla="*/ 398693 w 2321624"/>
                  <a:gd name="connsiteY1" fmla="*/ 686757 h 734584"/>
                  <a:gd name="connsiteX2" fmla="*/ 992186 w 2321624"/>
                  <a:gd name="connsiteY2" fmla="*/ 530849 h 734584"/>
                  <a:gd name="connsiteX3" fmla="*/ 1971002 w 2321624"/>
                  <a:gd name="connsiteY3" fmla="*/ 144273 h 734584"/>
                  <a:gd name="connsiteX4" fmla="*/ 2321624 w 2321624"/>
                  <a:gd name="connsiteY4" fmla="*/ 0 h 73458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92186 w 2383609"/>
                  <a:gd name="connsiteY2" fmla="*/ 523029 h 726764"/>
                  <a:gd name="connsiteX3" fmla="*/ 1971002 w 2383609"/>
                  <a:gd name="connsiteY3" fmla="*/ 136453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92186 w 2383609"/>
                  <a:gd name="connsiteY2" fmla="*/ 523029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425070 w 2383609"/>
                  <a:gd name="connsiteY3" fmla="*/ 403128 h 726764"/>
                  <a:gd name="connsiteX4" fmla="*/ 1991060 w 2383609"/>
                  <a:gd name="connsiteY4" fmla="*/ 172905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25070 w 2383609"/>
                  <a:gd name="connsiteY3" fmla="*/ 403128 h 726764"/>
                  <a:gd name="connsiteX4" fmla="*/ 1991060 w 2383609"/>
                  <a:gd name="connsiteY4" fmla="*/ 172905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25070 w 2383609"/>
                  <a:gd name="connsiteY3" fmla="*/ 403128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94042 w 2383609"/>
                  <a:gd name="connsiteY3" fmla="*/ 40617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4042 w 2383609"/>
                  <a:gd name="connsiteY3" fmla="*/ 40617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9270 w 2383609"/>
                  <a:gd name="connsiteY3" fmla="*/ 42266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9270 w 2383609"/>
                  <a:gd name="connsiteY3" fmla="*/ 422666 h 726764"/>
                  <a:gd name="connsiteX4" fmla="*/ 2039070 w 2383609"/>
                  <a:gd name="connsiteY4" fmla="*/ 190270 h 726764"/>
                  <a:gd name="connsiteX5" fmla="*/ 2383609 w 2383609"/>
                  <a:gd name="connsiteY5" fmla="*/ 0 h 726764"/>
                  <a:gd name="connsiteX0" fmla="*/ 0 w 2412415"/>
                  <a:gd name="connsiteY0" fmla="*/ 716345 h 716345"/>
                  <a:gd name="connsiteX1" fmla="*/ 398693 w 2412415"/>
                  <a:gd name="connsiteY1" fmla="*/ 668518 h 716345"/>
                  <a:gd name="connsiteX2" fmla="*/ 949356 w 2412415"/>
                  <a:gd name="connsiteY2" fmla="*/ 592013 h 716345"/>
                  <a:gd name="connsiteX3" fmla="*/ 1499270 w 2412415"/>
                  <a:gd name="connsiteY3" fmla="*/ 412247 h 716345"/>
                  <a:gd name="connsiteX4" fmla="*/ 2039070 w 2412415"/>
                  <a:gd name="connsiteY4" fmla="*/ 179851 h 716345"/>
                  <a:gd name="connsiteX5" fmla="*/ 2412415 w 2412415"/>
                  <a:gd name="connsiteY5" fmla="*/ 0 h 716345"/>
                  <a:gd name="connsiteX0" fmla="*/ 0 w 2412415"/>
                  <a:gd name="connsiteY0" fmla="*/ 716345 h 716345"/>
                  <a:gd name="connsiteX1" fmla="*/ 430112 w 2412415"/>
                  <a:gd name="connsiteY1" fmla="*/ 687182 h 716345"/>
                  <a:gd name="connsiteX2" fmla="*/ 949356 w 2412415"/>
                  <a:gd name="connsiteY2" fmla="*/ 592013 h 716345"/>
                  <a:gd name="connsiteX3" fmla="*/ 1499270 w 2412415"/>
                  <a:gd name="connsiteY3" fmla="*/ 412247 h 716345"/>
                  <a:gd name="connsiteX4" fmla="*/ 2039070 w 2412415"/>
                  <a:gd name="connsiteY4" fmla="*/ 179851 h 716345"/>
                  <a:gd name="connsiteX5" fmla="*/ 2412415 w 2412415"/>
                  <a:gd name="connsiteY5" fmla="*/ 0 h 716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2415" h="716345">
                    <a:moveTo>
                      <a:pt x="0" y="716345"/>
                    </a:moveTo>
                    <a:cubicBezTo>
                      <a:pt x="102970" y="702477"/>
                      <a:pt x="271886" y="707904"/>
                      <a:pt x="430112" y="687182"/>
                    </a:cubicBezTo>
                    <a:cubicBezTo>
                      <a:pt x="588338" y="666460"/>
                      <a:pt x="771163" y="637835"/>
                      <a:pt x="949356" y="592013"/>
                    </a:cubicBezTo>
                    <a:cubicBezTo>
                      <a:pt x="1127549" y="546191"/>
                      <a:pt x="1334827" y="472554"/>
                      <a:pt x="1499270" y="412247"/>
                    </a:cubicBezTo>
                    <a:cubicBezTo>
                      <a:pt x="1663713" y="351940"/>
                      <a:pt x="1886879" y="248559"/>
                      <a:pt x="2039070" y="179851"/>
                    </a:cubicBezTo>
                    <a:cubicBezTo>
                      <a:pt x="2191261" y="111143"/>
                      <a:pt x="2352049" y="34636"/>
                      <a:pt x="241241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1210149" y="387180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/>
              <p:cNvSpPr/>
              <p:nvPr/>
            </p:nvSpPr>
            <p:spPr>
              <a:xfrm rot="20962340">
                <a:off x="384593" y="451951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" name="Прямая соединительная линия 14"/>
              <p:cNvCxnSpPr/>
              <p:nvPr/>
            </p:nvCxnSpPr>
            <p:spPr>
              <a:xfrm rot="4373215" flipV="1">
                <a:off x="1453889" y="3322005"/>
                <a:ext cx="1474409" cy="307143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2472114" flipV="1">
                <a:off x="1310273" y="2377227"/>
                <a:ext cx="1474409" cy="3071433"/>
              </a:xfrm>
              <a:prstGeom prst="line">
                <a:avLst/>
              </a:prstGeom>
              <a:ln w="12700" cmpd="sng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425887" y="4704328"/>
                    <a:ext cx="2140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887" y="4704328"/>
                    <a:ext cx="21403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571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Полилиния 17"/>
              <p:cNvSpPr/>
              <p:nvPr/>
            </p:nvSpPr>
            <p:spPr>
              <a:xfrm rot="17061994" flipV="1">
                <a:off x="733395" y="2530403"/>
                <a:ext cx="2321624" cy="661011"/>
              </a:xfrm>
              <a:custGeom>
                <a:avLst/>
                <a:gdLst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23158 w 2565070"/>
                  <a:gd name="connsiteY3" fmla="*/ 510639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45738 w 2565070"/>
                  <a:gd name="connsiteY3" fmla="*/ 524612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64490"/>
                  <a:gd name="connsiteX1" fmla="*/ 213756 w 2565070"/>
                  <a:gd name="connsiteY1" fmla="*/ 641267 h 664490"/>
                  <a:gd name="connsiteX2" fmla="*/ 666219 w 2565070"/>
                  <a:gd name="connsiteY2" fmla="*/ 657940 h 664490"/>
                  <a:gd name="connsiteX3" fmla="*/ 1245738 w 2565070"/>
                  <a:gd name="connsiteY3" fmla="*/ 524612 h 664490"/>
                  <a:gd name="connsiteX4" fmla="*/ 2220686 w 2565070"/>
                  <a:gd name="connsiteY4" fmla="*/ 154379 h 664490"/>
                  <a:gd name="connsiteX5" fmla="*/ 2565070 w 2565070"/>
                  <a:gd name="connsiteY5" fmla="*/ 0 h 664490"/>
                  <a:gd name="connsiteX0" fmla="*/ 0 w 2565070"/>
                  <a:gd name="connsiteY0" fmla="*/ 617517 h 709198"/>
                  <a:gd name="connsiteX1" fmla="*/ 241077 w 2565070"/>
                  <a:gd name="connsiteY1" fmla="*/ 708137 h 709198"/>
                  <a:gd name="connsiteX2" fmla="*/ 666219 w 2565070"/>
                  <a:gd name="connsiteY2" fmla="*/ 657940 h 709198"/>
                  <a:gd name="connsiteX3" fmla="*/ 1245738 w 2565070"/>
                  <a:gd name="connsiteY3" fmla="*/ 524612 h 709198"/>
                  <a:gd name="connsiteX4" fmla="*/ 2220686 w 2565070"/>
                  <a:gd name="connsiteY4" fmla="*/ 154379 h 709198"/>
                  <a:gd name="connsiteX5" fmla="*/ 2565070 w 2565070"/>
                  <a:gd name="connsiteY5" fmla="*/ 0 h 709198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323993"/>
                  <a:gd name="connsiteY0" fmla="*/ 708137 h 708137"/>
                  <a:gd name="connsiteX1" fmla="*/ 425142 w 2323993"/>
                  <a:gd name="connsiteY1" fmla="*/ 657940 h 708137"/>
                  <a:gd name="connsiteX2" fmla="*/ 1004661 w 2323993"/>
                  <a:gd name="connsiteY2" fmla="*/ 524612 h 708137"/>
                  <a:gd name="connsiteX3" fmla="*/ 1979609 w 2323993"/>
                  <a:gd name="connsiteY3" fmla="*/ 154379 h 708137"/>
                  <a:gd name="connsiteX4" fmla="*/ 2323993 w 2323993"/>
                  <a:gd name="connsiteY4" fmla="*/ 0 h 708137"/>
                  <a:gd name="connsiteX0" fmla="*/ 0 w 2315386"/>
                  <a:gd name="connsiteY0" fmla="*/ 744690 h 744690"/>
                  <a:gd name="connsiteX1" fmla="*/ 416535 w 2315386"/>
                  <a:gd name="connsiteY1" fmla="*/ 657940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2186 w 2315386"/>
                  <a:gd name="connsiteY2" fmla="*/ 540955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21624"/>
                  <a:gd name="connsiteY0" fmla="*/ 734584 h 734584"/>
                  <a:gd name="connsiteX1" fmla="*/ 398693 w 2321624"/>
                  <a:gd name="connsiteY1" fmla="*/ 686757 h 734584"/>
                  <a:gd name="connsiteX2" fmla="*/ 992186 w 2321624"/>
                  <a:gd name="connsiteY2" fmla="*/ 530849 h 734584"/>
                  <a:gd name="connsiteX3" fmla="*/ 1971002 w 2321624"/>
                  <a:gd name="connsiteY3" fmla="*/ 144273 h 734584"/>
                  <a:gd name="connsiteX4" fmla="*/ 2321624 w 2321624"/>
                  <a:gd name="connsiteY4" fmla="*/ 0 h 73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1624" h="734584">
                    <a:moveTo>
                      <a:pt x="0" y="734584"/>
                    </a:moveTo>
                    <a:cubicBezTo>
                      <a:pt x="102970" y="720716"/>
                      <a:pt x="233329" y="720713"/>
                      <a:pt x="398693" y="686757"/>
                    </a:cubicBezTo>
                    <a:cubicBezTo>
                      <a:pt x="564057" y="652801"/>
                      <a:pt x="730135" y="621263"/>
                      <a:pt x="992186" y="530849"/>
                    </a:cubicBezTo>
                    <a:cubicBezTo>
                      <a:pt x="1254237" y="440435"/>
                      <a:pt x="1749429" y="232748"/>
                      <a:pt x="1971002" y="144273"/>
                    </a:cubicBezTo>
                    <a:cubicBezTo>
                      <a:pt x="2192575" y="55798"/>
                      <a:pt x="2261258" y="34636"/>
                      <a:pt x="2321624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51127" y="3692551"/>
                  <a:ext cx="503343" cy="3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127" y="3692551"/>
                  <a:ext cx="503343" cy="318036"/>
                </a:xfrm>
                <a:prstGeom prst="rect">
                  <a:avLst/>
                </a:prstGeom>
                <a:blipFill>
                  <a:blip r:embed="rId6"/>
                  <a:stretch>
                    <a:fillRect l="-6098" t="-44231" r="-51220" b="-307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850013" y="1236246"/>
                  <a:ext cx="787908" cy="353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013" y="1236246"/>
                  <a:ext cx="787908" cy="353430"/>
                </a:xfrm>
                <a:prstGeom prst="rect">
                  <a:avLst/>
                </a:prstGeom>
                <a:blipFill>
                  <a:blip r:embed="rId7"/>
                  <a:stretch>
                    <a:fillRect l="-5385" t="-36207" r="-34615" b="-3103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Группа 18"/>
          <p:cNvGrpSpPr/>
          <p:nvPr/>
        </p:nvGrpSpPr>
        <p:grpSpPr>
          <a:xfrm>
            <a:off x="4139365" y="1236246"/>
            <a:ext cx="4003540" cy="4793909"/>
            <a:chOff x="4139365" y="1236246"/>
            <a:chExt cx="4003540" cy="4793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856591" y="4440646"/>
                  <a:ext cx="1104992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591" y="4440646"/>
                  <a:ext cx="1104992" cy="410369"/>
                </a:xfrm>
                <a:prstGeom prst="rect">
                  <a:avLst/>
                </a:prstGeom>
                <a:blipFill>
                  <a:blip r:embed="rId8"/>
                  <a:stretch>
                    <a:fillRect t="-22059" r="-4420" b="-1176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65316" y="1945201"/>
                  <a:ext cx="928255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316" y="1945201"/>
                  <a:ext cx="928255" cy="410369"/>
                </a:xfrm>
                <a:prstGeom prst="rect">
                  <a:avLst/>
                </a:prstGeom>
                <a:blipFill>
                  <a:blip r:embed="rId9"/>
                  <a:stretch>
                    <a:fillRect t="-22388" r="-11184" b="-134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652973" y="4160007"/>
                  <a:ext cx="635559" cy="3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973" y="4160007"/>
                  <a:ext cx="635559" cy="318036"/>
                </a:xfrm>
                <a:prstGeom prst="rect">
                  <a:avLst/>
                </a:prstGeom>
                <a:blipFill>
                  <a:blip r:embed="rId10"/>
                  <a:stretch>
                    <a:fillRect l="-4762" t="-41509" r="-40000" b="-2830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Группа 22"/>
            <p:cNvGrpSpPr/>
            <p:nvPr/>
          </p:nvGrpSpPr>
          <p:grpSpPr>
            <a:xfrm rot="18813960" flipV="1">
              <a:off x="4287103" y="2174354"/>
              <a:ext cx="3708063" cy="4003540"/>
              <a:chOff x="18747" y="1700097"/>
              <a:chExt cx="3708063" cy="4014639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>
              <a:xfrm rot="20332240" flipV="1">
                <a:off x="18747" y="2225768"/>
                <a:ext cx="2881557" cy="190962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Полилиния 25"/>
              <p:cNvSpPr/>
              <p:nvPr/>
            </p:nvSpPr>
            <p:spPr>
              <a:xfrm rot="3237298">
                <a:off x="1369392" y="3787860"/>
                <a:ext cx="2412415" cy="1441338"/>
              </a:xfrm>
              <a:custGeom>
                <a:avLst/>
                <a:gdLst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23158 w 2565070"/>
                  <a:gd name="connsiteY3" fmla="*/ 510639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45738 w 2565070"/>
                  <a:gd name="connsiteY3" fmla="*/ 524612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64490"/>
                  <a:gd name="connsiteX1" fmla="*/ 213756 w 2565070"/>
                  <a:gd name="connsiteY1" fmla="*/ 641267 h 664490"/>
                  <a:gd name="connsiteX2" fmla="*/ 666219 w 2565070"/>
                  <a:gd name="connsiteY2" fmla="*/ 657940 h 664490"/>
                  <a:gd name="connsiteX3" fmla="*/ 1245738 w 2565070"/>
                  <a:gd name="connsiteY3" fmla="*/ 524612 h 664490"/>
                  <a:gd name="connsiteX4" fmla="*/ 2220686 w 2565070"/>
                  <a:gd name="connsiteY4" fmla="*/ 154379 h 664490"/>
                  <a:gd name="connsiteX5" fmla="*/ 2565070 w 2565070"/>
                  <a:gd name="connsiteY5" fmla="*/ 0 h 664490"/>
                  <a:gd name="connsiteX0" fmla="*/ 0 w 2565070"/>
                  <a:gd name="connsiteY0" fmla="*/ 617517 h 709198"/>
                  <a:gd name="connsiteX1" fmla="*/ 241077 w 2565070"/>
                  <a:gd name="connsiteY1" fmla="*/ 708137 h 709198"/>
                  <a:gd name="connsiteX2" fmla="*/ 666219 w 2565070"/>
                  <a:gd name="connsiteY2" fmla="*/ 657940 h 709198"/>
                  <a:gd name="connsiteX3" fmla="*/ 1245738 w 2565070"/>
                  <a:gd name="connsiteY3" fmla="*/ 524612 h 709198"/>
                  <a:gd name="connsiteX4" fmla="*/ 2220686 w 2565070"/>
                  <a:gd name="connsiteY4" fmla="*/ 154379 h 709198"/>
                  <a:gd name="connsiteX5" fmla="*/ 2565070 w 2565070"/>
                  <a:gd name="connsiteY5" fmla="*/ 0 h 709198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323993"/>
                  <a:gd name="connsiteY0" fmla="*/ 708137 h 708137"/>
                  <a:gd name="connsiteX1" fmla="*/ 425142 w 2323993"/>
                  <a:gd name="connsiteY1" fmla="*/ 657940 h 708137"/>
                  <a:gd name="connsiteX2" fmla="*/ 1004661 w 2323993"/>
                  <a:gd name="connsiteY2" fmla="*/ 524612 h 708137"/>
                  <a:gd name="connsiteX3" fmla="*/ 1979609 w 2323993"/>
                  <a:gd name="connsiteY3" fmla="*/ 154379 h 708137"/>
                  <a:gd name="connsiteX4" fmla="*/ 2323993 w 2323993"/>
                  <a:gd name="connsiteY4" fmla="*/ 0 h 708137"/>
                  <a:gd name="connsiteX0" fmla="*/ 0 w 2315386"/>
                  <a:gd name="connsiteY0" fmla="*/ 744690 h 744690"/>
                  <a:gd name="connsiteX1" fmla="*/ 416535 w 2315386"/>
                  <a:gd name="connsiteY1" fmla="*/ 657940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2186 w 2315386"/>
                  <a:gd name="connsiteY2" fmla="*/ 540955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21624"/>
                  <a:gd name="connsiteY0" fmla="*/ 734584 h 734584"/>
                  <a:gd name="connsiteX1" fmla="*/ 398693 w 2321624"/>
                  <a:gd name="connsiteY1" fmla="*/ 686757 h 734584"/>
                  <a:gd name="connsiteX2" fmla="*/ 992186 w 2321624"/>
                  <a:gd name="connsiteY2" fmla="*/ 530849 h 734584"/>
                  <a:gd name="connsiteX3" fmla="*/ 1971002 w 2321624"/>
                  <a:gd name="connsiteY3" fmla="*/ 144273 h 734584"/>
                  <a:gd name="connsiteX4" fmla="*/ 2321624 w 2321624"/>
                  <a:gd name="connsiteY4" fmla="*/ 0 h 73458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92186 w 2383609"/>
                  <a:gd name="connsiteY2" fmla="*/ 523029 h 726764"/>
                  <a:gd name="connsiteX3" fmla="*/ 1971002 w 2383609"/>
                  <a:gd name="connsiteY3" fmla="*/ 136453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92186 w 2383609"/>
                  <a:gd name="connsiteY2" fmla="*/ 523029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425070 w 2383609"/>
                  <a:gd name="connsiteY3" fmla="*/ 403128 h 726764"/>
                  <a:gd name="connsiteX4" fmla="*/ 1991060 w 2383609"/>
                  <a:gd name="connsiteY4" fmla="*/ 172905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25070 w 2383609"/>
                  <a:gd name="connsiteY3" fmla="*/ 403128 h 726764"/>
                  <a:gd name="connsiteX4" fmla="*/ 1991060 w 2383609"/>
                  <a:gd name="connsiteY4" fmla="*/ 172905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25070 w 2383609"/>
                  <a:gd name="connsiteY3" fmla="*/ 403128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94042 w 2383609"/>
                  <a:gd name="connsiteY3" fmla="*/ 40617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4042 w 2383609"/>
                  <a:gd name="connsiteY3" fmla="*/ 40617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9270 w 2383609"/>
                  <a:gd name="connsiteY3" fmla="*/ 42266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9270 w 2383609"/>
                  <a:gd name="connsiteY3" fmla="*/ 422666 h 726764"/>
                  <a:gd name="connsiteX4" fmla="*/ 2039070 w 2383609"/>
                  <a:gd name="connsiteY4" fmla="*/ 190270 h 726764"/>
                  <a:gd name="connsiteX5" fmla="*/ 2383609 w 2383609"/>
                  <a:gd name="connsiteY5" fmla="*/ 0 h 726764"/>
                  <a:gd name="connsiteX0" fmla="*/ 0 w 2412415"/>
                  <a:gd name="connsiteY0" fmla="*/ 716345 h 716345"/>
                  <a:gd name="connsiteX1" fmla="*/ 398693 w 2412415"/>
                  <a:gd name="connsiteY1" fmla="*/ 668518 h 716345"/>
                  <a:gd name="connsiteX2" fmla="*/ 949356 w 2412415"/>
                  <a:gd name="connsiteY2" fmla="*/ 592013 h 716345"/>
                  <a:gd name="connsiteX3" fmla="*/ 1499270 w 2412415"/>
                  <a:gd name="connsiteY3" fmla="*/ 412247 h 716345"/>
                  <a:gd name="connsiteX4" fmla="*/ 2039070 w 2412415"/>
                  <a:gd name="connsiteY4" fmla="*/ 179851 h 716345"/>
                  <a:gd name="connsiteX5" fmla="*/ 2412415 w 2412415"/>
                  <a:gd name="connsiteY5" fmla="*/ 0 h 716345"/>
                  <a:gd name="connsiteX0" fmla="*/ 0 w 2412415"/>
                  <a:gd name="connsiteY0" fmla="*/ 716345 h 716345"/>
                  <a:gd name="connsiteX1" fmla="*/ 430112 w 2412415"/>
                  <a:gd name="connsiteY1" fmla="*/ 687182 h 716345"/>
                  <a:gd name="connsiteX2" fmla="*/ 949356 w 2412415"/>
                  <a:gd name="connsiteY2" fmla="*/ 592013 h 716345"/>
                  <a:gd name="connsiteX3" fmla="*/ 1499270 w 2412415"/>
                  <a:gd name="connsiteY3" fmla="*/ 412247 h 716345"/>
                  <a:gd name="connsiteX4" fmla="*/ 2039070 w 2412415"/>
                  <a:gd name="connsiteY4" fmla="*/ 179851 h 716345"/>
                  <a:gd name="connsiteX5" fmla="*/ 2412415 w 2412415"/>
                  <a:gd name="connsiteY5" fmla="*/ 0 h 716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2415" h="716345">
                    <a:moveTo>
                      <a:pt x="0" y="716345"/>
                    </a:moveTo>
                    <a:cubicBezTo>
                      <a:pt x="102970" y="702477"/>
                      <a:pt x="271886" y="707904"/>
                      <a:pt x="430112" y="687182"/>
                    </a:cubicBezTo>
                    <a:cubicBezTo>
                      <a:pt x="588338" y="666460"/>
                      <a:pt x="771163" y="637835"/>
                      <a:pt x="949356" y="592013"/>
                    </a:cubicBezTo>
                    <a:cubicBezTo>
                      <a:pt x="1127549" y="546191"/>
                      <a:pt x="1334827" y="472554"/>
                      <a:pt x="1499270" y="412247"/>
                    </a:cubicBezTo>
                    <a:cubicBezTo>
                      <a:pt x="1663713" y="351940"/>
                      <a:pt x="1886879" y="248559"/>
                      <a:pt x="2039070" y="179851"/>
                    </a:cubicBezTo>
                    <a:cubicBezTo>
                      <a:pt x="2191261" y="111143"/>
                      <a:pt x="2352049" y="34636"/>
                      <a:pt x="241241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1210149" y="387180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Овал 27"/>
              <p:cNvSpPr/>
              <p:nvPr/>
            </p:nvSpPr>
            <p:spPr>
              <a:xfrm rot="20962340">
                <a:off x="384593" y="451951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9" name="Прямая соединительная линия 28"/>
              <p:cNvCxnSpPr/>
              <p:nvPr/>
            </p:nvCxnSpPr>
            <p:spPr>
              <a:xfrm rot="4373215" flipV="1">
                <a:off x="1453889" y="3322005"/>
                <a:ext cx="1474409" cy="307143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 rot="2472114" flipV="1">
                <a:off x="1310273" y="2377227"/>
                <a:ext cx="1474409" cy="3071433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Полилиния 30"/>
              <p:cNvSpPr/>
              <p:nvPr/>
            </p:nvSpPr>
            <p:spPr>
              <a:xfrm rot="17061994" flipV="1">
                <a:off x="733395" y="2530403"/>
                <a:ext cx="2321624" cy="661011"/>
              </a:xfrm>
              <a:custGeom>
                <a:avLst/>
                <a:gdLst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23158 w 2565070"/>
                  <a:gd name="connsiteY3" fmla="*/ 510639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45738 w 2565070"/>
                  <a:gd name="connsiteY3" fmla="*/ 524612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64490"/>
                  <a:gd name="connsiteX1" fmla="*/ 213756 w 2565070"/>
                  <a:gd name="connsiteY1" fmla="*/ 641267 h 664490"/>
                  <a:gd name="connsiteX2" fmla="*/ 666219 w 2565070"/>
                  <a:gd name="connsiteY2" fmla="*/ 657940 h 664490"/>
                  <a:gd name="connsiteX3" fmla="*/ 1245738 w 2565070"/>
                  <a:gd name="connsiteY3" fmla="*/ 524612 h 664490"/>
                  <a:gd name="connsiteX4" fmla="*/ 2220686 w 2565070"/>
                  <a:gd name="connsiteY4" fmla="*/ 154379 h 664490"/>
                  <a:gd name="connsiteX5" fmla="*/ 2565070 w 2565070"/>
                  <a:gd name="connsiteY5" fmla="*/ 0 h 664490"/>
                  <a:gd name="connsiteX0" fmla="*/ 0 w 2565070"/>
                  <a:gd name="connsiteY0" fmla="*/ 617517 h 709198"/>
                  <a:gd name="connsiteX1" fmla="*/ 241077 w 2565070"/>
                  <a:gd name="connsiteY1" fmla="*/ 708137 h 709198"/>
                  <a:gd name="connsiteX2" fmla="*/ 666219 w 2565070"/>
                  <a:gd name="connsiteY2" fmla="*/ 657940 h 709198"/>
                  <a:gd name="connsiteX3" fmla="*/ 1245738 w 2565070"/>
                  <a:gd name="connsiteY3" fmla="*/ 524612 h 709198"/>
                  <a:gd name="connsiteX4" fmla="*/ 2220686 w 2565070"/>
                  <a:gd name="connsiteY4" fmla="*/ 154379 h 709198"/>
                  <a:gd name="connsiteX5" fmla="*/ 2565070 w 2565070"/>
                  <a:gd name="connsiteY5" fmla="*/ 0 h 709198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323993"/>
                  <a:gd name="connsiteY0" fmla="*/ 708137 h 708137"/>
                  <a:gd name="connsiteX1" fmla="*/ 425142 w 2323993"/>
                  <a:gd name="connsiteY1" fmla="*/ 657940 h 708137"/>
                  <a:gd name="connsiteX2" fmla="*/ 1004661 w 2323993"/>
                  <a:gd name="connsiteY2" fmla="*/ 524612 h 708137"/>
                  <a:gd name="connsiteX3" fmla="*/ 1979609 w 2323993"/>
                  <a:gd name="connsiteY3" fmla="*/ 154379 h 708137"/>
                  <a:gd name="connsiteX4" fmla="*/ 2323993 w 2323993"/>
                  <a:gd name="connsiteY4" fmla="*/ 0 h 708137"/>
                  <a:gd name="connsiteX0" fmla="*/ 0 w 2315386"/>
                  <a:gd name="connsiteY0" fmla="*/ 744690 h 744690"/>
                  <a:gd name="connsiteX1" fmla="*/ 416535 w 2315386"/>
                  <a:gd name="connsiteY1" fmla="*/ 657940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2186 w 2315386"/>
                  <a:gd name="connsiteY2" fmla="*/ 540955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21624"/>
                  <a:gd name="connsiteY0" fmla="*/ 734584 h 734584"/>
                  <a:gd name="connsiteX1" fmla="*/ 398693 w 2321624"/>
                  <a:gd name="connsiteY1" fmla="*/ 686757 h 734584"/>
                  <a:gd name="connsiteX2" fmla="*/ 992186 w 2321624"/>
                  <a:gd name="connsiteY2" fmla="*/ 530849 h 734584"/>
                  <a:gd name="connsiteX3" fmla="*/ 1971002 w 2321624"/>
                  <a:gd name="connsiteY3" fmla="*/ 144273 h 734584"/>
                  <a:gd name="connsiteX4" fmla="*/ 2321624 w 2321624"/>
                  <a:gd name="connsiteY4" fmla="*/ 0 h 73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1624" h="734584">
                    <a:moveTo>
                      <a:pt x="0" y="734584"/>
                    </a:moveTo>
                    <a:cubicBezTo>
                      <a:pt x="102970" y="720716"/>
                      <a:pt x="233329" y="720713"/>
                      <a:pt x="398693" y="686757"/>
                    </a:cubicBezTo>
                    <a:cubicBezTo>
                      <a:pt x="564057" y="652801"/>
                      <a:pt x="730135" y="621263"/>
                      <a:pt x="992186" y="530849"/>
                    </a:cubicBezTo>
                    <a:cubicBezTo>
                      <a:pt x="1254237" y="440435"/>
                      <a:pt x="1749429" y="232748"/>
                      <a:pt x="1971002" y="144273"/>
                    </a:cubicBezTo>
                    <a:cubicBezTo>
                      <a:pt x="2192575" y="55798"/>
                      <a:pt x="2261258" y="34636"/>
                      <a:pt x="2321624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691039" y="1236246"/>
                  <a:ext cx="934936" cy="353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039" y="1236246"/>
                  <a:ext cx="934936" cy="353430"/>
                </a:xfrm>
                <a:prstGeom prst="rect">
                  <a:avLst/>
                </a:prstGeom>
                <a:blipFill>
                  <a:blip r:embed="rId11"/>
                  <a:stretch>
                    <a:fillRect l="-5229" t="-36207" r="-29412" b="-3103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Группа 31"/>
          <p:cNvGrpSpPr/>
          <p:nvPr/>
        </p:nvGrpSpPr>
        <p:grpSpPr>
          <a:xfrm>
            <a:off x="8115721" y="1235348"/>
            <a:ext cx="3882229" cy="4477408"/>
            <a:chOff x="8115721" y="1235348"/>
            <a:chExt cx="3882229" cy="44774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0531762" y="4396128"/>
                  <a:ext cx="146618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1762" y="4396128"/>
                  <a:ext cx="1466188" cy="410369"/>
                </a:xfrm>
                <a:prstGeom prst="rect">
                  <a:avLst/>
                </a:prstGeom>
                <a:blipFill>
                  <a:blip r:embed="rId12"/>
                  <a:stretch>
                    <a:fillRect t="-22388" b="-134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0416169" y="1896024"/>
                  <a:ext cx="1445483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169" y="1896024"/>
                  <a:ext cx="1445483" cy="410369"/>
                </a:xfrm>
                <a:prstGeom prst="rect">
                  <a:avLst/>
                </a:prstGeom>
                <a:blipFill>
                  <a:blip r:embed="rId13"/>
                  <a:stretch>
                    <a:fillRect t="-22388" b="-134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38557" y="471206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8557" y="4712069"/>
                  <a:ext cx="21403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5714" r="-25714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Группа 35"/>
            <p:cNvGrpSpPr/>
            <p:nvPr/>
          </p:nvGrpSpPr>
          <p:grpSpPr>
            <a:xfrm>
              <a:off x="8115721" y="1698117"/>
              <a:ext cx="3708063" cy="4014639"/>
              <a:chOff x="18747" y="1700097"/>
              <a:chExt cx="3708063" cy="4014639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>
              <a:xfrm rot="20332240" flipV="1">
                <a:off x="18747" y="2225768"/>
                <a:ext cx="2881557" cy="190962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Полилиния 41"/>
              <p:cNvSpPr/>
              <p:nvPr/>
            </p:nvSpPr>
            <p:spPr>
              <a:xfrm rot="3237298">
                <a:off x="1369392" y="3787860"/>
                <a:ext cx="2412415" cy="1441338"/>
              </a:xfrm>
              <a:custGeom>
                <a:avLst/>
                <a:gdLst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23158 w 2565070"/>
                  <a:gd name="connsiteY3" fmla="*/ 510639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45738 w 2565070"/>
                  <a:gd name="connsiteY3" fmla="*/ 524612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64490"/>
                  <a:gd name="connsiteX1" fmla="*/ 213756 w 2565070"/>
                  <a:gd name="connsiteY1" fmla="*/ 641267 h 664490"/>
                  <a:gd name="connsiteX2" fmla="*/ 666219 w 2565070"/>
                  <a:gd name="connsiteY2" fmla="*/ 657940 h 664490"/>
                  <a:gd name="connsiteX3" fmla="*/ 1245738 w 2565070"/>
                  <a:gd name="connsiteY3" fmla="*/ 524612 h 664490"/>
                  <a:gd name="connsiteX4" fmla="*/ 2220686 w 2565070"/>
                  <a:gd name="connsiteY4" fmla="*/ 154379 h 664490"/>
                  <a:gd name="connsiteX5" fmla="*/ 2565070 w 2565070"/>
                  <a:gd name="connsiteY5" fmla="*/ 0 h 664490"/>
                  <a:gd name="connsiteX0" fmla="*/ 0 w 2565070"/>
                  <a:gd name="connsiteY0" fmla="*/ 617517 h 709198"/>
                  <a:gd name="connsiteX1" fmla="*/ 241077 w 2565070"/>
                  <a:gd name="connsiteY1" fmla="*/ 708137 h 709198"/>
                  <a:gd name="connsiteX2" fmla="*/ 666219 w 2565070"/>
                  <a:gd name="connsiteY2" fmla="*/ 657940 h 709198"/>
                  <a:gd name="connsiteX3" fmla="*/ 1245738 w 2565070"/>
                  <a:gd name="connsiteY3" fmla="*/ 524612 h 709198"/>
                  <a:gd name="connsiteX4" fmla="*/ 2220686 w 2565070"/>
                  <a:gd name="connsiteY4" fmla="*/ 154379 h 709198"/>
                  <a:gd name="connsiteX5" fmla="*/ 2565070 w 2565070"/>
                  <a:gd name="connsiteY5" fmla="*/ 0 h 709198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323993"/>
                  <a:gd name="connsiteY0" fmla="*/ 708137 h 708137"/>
                  <a:gd name="connsiteX1" fmla="*/ 425142 w 2323993"/>
                  <a:gd name="connsiteY1" fmla="*/ 657940 h 708137"/>
                  <a:gd name="connsiteX2" fmla="*/ 1004661 w 2323993"/>
                  <a:gd name="connsiteY2" fmla="*/ 524612 h 708137"/>
                  <a:gd name="connsiteX3" fmla="*/ 1979609 w 2323993"/>
                  <a:gd name="connsiteY3" fmla="*/ 154379 h 708137"/>
                  <a:gd name="connsiteX4" fmla="*/ 2323993 w 2323993"/>
                  <a:gd name="connsiteY4" fmla="*/ 0 h 708137"/>
                  <a:gd name="connsiteX0" fmla="*/ 0 w 2315386"/>
                  <a:gd name="connsiteY0" fmla="*/ 744690 h 744690"/>
                  <a:gd name="connsiteX1" fmla="*/ 416535 w 2315386"/>
                  <a:gd name="connsiteY1" fmla="*/ 657940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2186 w 2315386"/>
                  <a:gd name="connsiteY2" fmla="*/ 540955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21624"/>
                  <a:gd name="connsiteY0" fmla="*/ 734584 h 734584"/>
                  <a:gd name="connsiteX1" fmla="*/ 398693 w 2321624"/>
                  <a:gd name="connsiteY1" fmla="*/ 686757 h 734584"/>
                  <a:gd name="connsiteX2" fmla="*/ 992186 w 2321624"/>
                  <a:gd name="connsiteY2" fmla="*/ 530849 h 734584"/>
                  <a:gd name="connsiteX3" fmla="*/ 1971002 w 2321624"/>
                  <a:gd name="connsiteY3" fmla="*/ 144273 h 734584"/>
                  <a:gd name="connsiteX4" fmla="*/ 2321624 w 2321624"/>
                  <a:gd name="connsiteY4" fmla="*/ 0 h 73458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92186 w 2383609"/>
                  <a:gd name="connsiteY2" fmla="*/ 523029 h 726764"/>
                  <a:gd name="connsiteX3" fmla="*/ 1971002 w 2383609"/>
                  <a:gd name="connsiteY3" fmla="*/ 136453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92186 w 2383609"/>
                  <a:gd name="connsiteY2" fmla="*/ 523029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425070 w 2383609"/>
                  <a:gd name="connsiteY3" fmla="*/ 403128 h 726764"/>
                  <a:gd name="connsiteX4" fmla="*/ 1991060 w 2383609"/>
                  <a:gd name="connsiteY4" fmla="*/ 172905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25070 w 2383609"/>
                  <a:gd name="connsiteY3" fmla="*/ 403128 h 726764"/>
                  <a:gd name="connsiteX4" fmla="*/ 1991060 w 2383609"/>
                  <a:gd name="connsiteY4" fmla="*/ 172905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25070 w 2383609"/>
                  <a:gd name="connsiteY3" fmla="*/ 403128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94042 w 2383609"/>
                  <a:gd name="connsiteY3" fmla="*/ 40617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4042 w 2383609"/>
                  <a:gd name="connsiteY3" fmla="*/ 40617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9270 w 2383609"/>
                  <a:gd name="connsiteY3" fmla="*/ 42266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9270 w 2383609"/>
                  <a:gd name="connsiteY3" fmla="*/ 422666 h 726764"/>
                  <a:gd name="connsiteX4" fmla="*/ 2039070 w 2383609"/>
                  <a:gd name="connsiteY4" fmla="*/ 190270 h 726764"/>
                  <a:gd name="connsiteX5" fmla="*/ 2383609 w 2383609"/>
                  <a:gd name="connsiteY5" fmla="*/ 0 h 726764"/>
                  <a:gd name="connsiteX0" fmla="*/ 0 w 2412415"/>
                  <a:gd name="connsiteY0" fmla="*/ 716345 h 716345"/>
                  <a:gd name="connsiteX1" fmla="*/ 398693 w 2412415"/>
                  <a:gd name="connsiteY1" fmla="*/ 668518 h 716345"/>
                  <a:gd name="connsiteX2" fmla="*/ 949356 w 2412415"/>
                  <a:gd name="connsiteY2" fmla="*/ 592013 h 716345"/>
                  <a:gd name="connsiteX3" fmla="*/ 1499270 w 2412415"/>
                  <a:gd name="connsiteY3" fmla="*/ 412247 h 716345"/>
                  <a:gd name="connsiteX4" fmla="*/ 2039070 w 2412415"/>
                  <a:gd name="connsiteY4" fmla="*/ 179851 h 716345"/>
                  <a:gd name="connsiteX5" fmla="*/ 2412415 w 2412415"/>
                  <a:gd name="connsiteY5" fmla="*/ 0 h 716345"/>
                  <a:gd name="connsiteX0" fmla="*/ 0 w 2412415"/>
                  <a:gd name="connsiteY0" fmla="*/ 716345 h 716345"/>
                  <a:gd name="connsiteX1" fmla="*/ 430112 w 2412415"/>
                  <a:gd name="connsiteY1" fmla="*/ 687182 h 716345"/>
                  <a:gd name="connsiteX2" fmla="*/ 949356 w 2412415"/>
                  <a:gd name="connsiteY2" fmla="*/ 592013 h 716345"/>
                  <a:gd name="connsiteX3" fmla="*/ 1499270 w 2412415"/>
                  <a:gd name="connsiteY3" fmla="*/ 412247 h 716345"/>
                  <a:gd name="connsiteX4" fmla="*/ 2039070 w 2412415"/>
                  <a:gd name="connsiteY4" fmla="*/ 179851 h 716345"/>
                  <a:gd name="connsiteX5" fmla="*/ 2412415 w 2412415"/>
                  <a:gd name="connsiteY5" fmla="*/ 0 h 716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2415" h="716345">
                    <a:moveTo>
                      <a:pt x="0" y="716345"/>
                    </a:moveTo>
                    <a:cubicBezTo>
                      <a:pt x="102970" y="702477"/>
                      <a:pt x="271886" y="707904"/>
                      <a:pt x="430112" y="687182"/>
                    </a:cubicBezTo>
                    <a:cubicBezTo>
                      <a:pt x="588338" y="666460"/>
                      <a:pt x="771163" y="637835"/>
                      <a:pt x="949356" y="592013"/>
                    </a:cubicBezTo>
                    <a:cubicBezTo>
                      <a:pt x="1127549" y="546191"/>
                      <a:pt x="1334827" y="472554"/>
                      <a:pt x="1499270" y="412247"/>
                    </a:cubicBezTo>
                    <a:cubicBezTo>
                      <a:pt x="1663713" y="351940"/>
                      <a:pt x="1886879" y="248559"/>
                      <a:pt x="2039070" y="179851"/>
                    </a:cubicBezTo>
                    <a:cubicBezTo>
                      <a:pt x="2191261" y="111143"/>
                      <a:pt x="2352049" y="34636"/>
                      <a:pt x="241241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1210149" y="387180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Овал 43"/>
              <p:cNvSpPr/>
              <p:nvPr/>
            </p:nvSpPr>
            <p:spPr>
              <a:xfrm rot="20962340">
                <a:off x="384593" y="451951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5" name="Прямая соединительная линия 44"/>
              <p:cNvCxnSpPr/>
              <p:nvPr/>
            </p:nvCxnSpPr>
            <p:spPr>
              <a:xfrm rot="4373215" flipV="1">
                <a:off x="1453889" y="3322005"/>
                <a:ext cx="1474409" cy="307143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rot="2472114" flipV="1">
                <a:off x="1310273" y="2377227"/>
                <a:ext cx="1474409" cy="3071433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Полилиния 46"/>
              <p:cNvSpPr/>
              <p:nvPr/>
            </p:nvSpPr>
            <p:spPr>
              <a:xfrm rot="17061994" flipV="1">
                <a:off x="733395" y="2530403"/>
                <a:ext cx="2321624" cy="661011"/>
              </a:xfrm>
              <a:custGeom>
                <a:avLst/>
                <a:gdLst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23158 w 2565070"/>
                  <a:gd name="connsiteY3" fmla="*/ 510639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45738 w 2565070"/>
                  <a:gd name="connsiteY3" fmla="*/ 524612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64490"/>
                  <a:gd name="connsiteX1" fmla="*/ 213756 w 2565070"/>
                  <a:gd name="connsiteY1" fmla="*/ 641267 h 664490"/>
                  <a:gd name="connsiteX2" fmla="*/ 666219 w 2565070"/>
                  <a:gd name="connsiteY2" fmla="*/ 657940 h 664490"/>
                  <a:gd name="connsiteX3" fmla="*/ 1245738 w 2565070"/>
                  <a:gd name="connsiteY3" fmla="*/ 524612 h 664490"/>
                  <a:gd name="connsiteX4" fmla="*/ 2220686 w 2565070"/>
                  <a:gd name="connsiteY4" fmla="*/ 154379 h 664490"/>
                  <a:gd name="connsiteX5" fmla="*/ 2565070 w 2565070"/>
                  <a:gd name="connsiteY5" fmla="*/ 0 h 664490"/>
                  <a:gd name="connsiteX0" fmla="*/ 0 w 2565070"/>
                  <a:gd name="connsiteY0" fmla="*/ 617517 h 709198"/>
                  <a:gd name="connsiteX1" fmla="*/ 241077 w 2565070"/>
                  <a:gd name="connsiteY1" fmla="*/ 708137 h 709198"/>
                  <a:gd name="connsiteX2" fmla="*/ 666219 w 2565070"/>
                  <a:gd name="connsiteY2" fmla="*/ 657940 h 709198"/>
                  <a:gd name="connsiteX3" fmla="*/ 1245738 w 2565070"/>
                  <a:gd name="connsiteY3" fmla="*/ 524612 h 709198"/>
                  <a:gd name="connsiteX4" fmla="*/ 2220686 w 2565070"/>
                  <a:gd name="connsiteY4" fmla="*/ 154379 h 709198"/>
                  <a:gd name="connsiteX5" fmla="*/ 2565070 w 2565070"/>
                  <a:gd name="connsiteY5" fmla="*/ 0 h 709198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323993"/>
                  <a:gd name="connsiteY0" fmla="*/ 708137 h 708137"/>
                  <a:gd name="connsiteX1" fmla="*/ 425142 w 2323993"/>
                  <a:gd name="connsiteY1" fmla="*/ 657940 h 708137"/>
                  <a:gd name="connsiteX2" fmla="*/ 1004661 w 2323993"/>
                  <a:gd name="connsiteY2" fmla="*/ 524612 h 708137"/>
                  <a:gd name="connsiteX3" fmla="*/ 1979609 w 2323993"/>
                  <a:gd name="connsiteY3" fmla="*/ 154379 h 708137"/>
                  <a:gd name="connsiteX4" fmla="*/ 2323993 w 2323993"/>
                  <a:gd name="connsiteY4" fmla="*/ 0 h 708137"/>
                  <a:gd name="connsiteX0" fmla="*/ 0 w 2315386"/>
                  <a:gd name="connsiteY0" fmla="*/ 744690 h 744690"/>
                  <a:gd name="connsiteX1" fmla="*/ 416535 w 2315386"/>
                  <a:gd name="connsiteY1" fmla="*/ 657940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2186 w 2315386"/>
                  <a:gd name="connsiteY2" fmla="*/ 540955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21624"/>
                  <a:gd name="connsiteY0" fmla="*/ 734584 h 734584"/>
                  <a:gd name="connsiteX1" fmla="*/ 398693 w 2321624"/>
                  <a:gd name="connsiteY1" fmla="*/ 686757 h 734584"/>
                  <a:gd name="connsiteX2" fmla="*/ 992186 w 2321624"/>
                  <a:gd name="connsiteY2" fmla="*/ 530849 h 734584"/>
                  <a:gd name="connsiteX3" fmla="*/ 1971002 w 2321624"/>
                  <a:gd name="connsiteY3" fmla="*/ 144273 h 734584"/>
                  <a:gd name="connsiteX4" fmla="*/ 2321624 w 2321624"/>
                  <a:gd name="connsiteY4" fmla="*/ 0 h 73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1624" h="734584">
                    <a:moveTo>
                      <a:pt x="0" y="734584"/>
                    </a:moveTo>
                    <a:cubicBezTo>
                      <a:pt x="102970" y="720716"/>
                      <a:pt x="233329" y="720713"/>
                      <a:pt x="398693" y="686757"/>
                    </a:cubicBezTo>
                    <a:cubicBezTo>
                      <a:pt x="564057" y="652801"/>
                      <a:pt x="730135" y="621263"/>
                      <a:pt x="992186" y="530849"/>
                    </a:cubicBezTo>
                    <a:cubicBezTo>
                      <a:pt x="1254237" y="440435"/>
                      <a:pt x="1749429" y="232748"/>
                      <a:pt x="1971002" y="144273"/>
                    </a:cubicBezTo>
                    <a:cubicBezTo>
                      <a:pt x="2192575" y="55798"/>
                      <a:pt x="2261258" y="34636"/>
                      <a:pt x="2321624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679092" y="1235348"/>
                  <a:ext cx="1092029" cy="353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092" y="1235348"/>
                  <a:ext cx="1092029" cy="353430"/>
                </a:xfrm>
                <a:prstGeom prst="rect">
                  <a:avLst/>
                </a:prstGeom>
                <a:blipFill>
                  <a:blip r:embed="rId16"/>
                  <a:stretch>
                    <a:fillRect l="-4469" t="-36207" r="-25140" b="-3103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Дуга 37"/>
            <p:cNvSpPr/>
            <p:nvPr/>
          </p:nvSpPr>
          <p:spPr>
            <a:xfrm rot="2487811">
              <a:off x="9968321" y="2931833"/>
              <a:ext cx="1476920" cy="1370920"/>
            </a:xfrm>
            <a:prstGeom prst="arc">
              <a:avLst>
                <a:gd name="adj1" fmla="val 15461675"/>
                <a:gd name="adj2" fmla="val 20284688"/>
              </a:avLst>
            </a:prstGeom>
            <a:ln w="25400">
              <a:solidFill>
                <a:schemeClr val="accent2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Дуга 38"/>
            <p:cNvSpPr/>
            <p:nvPr/>
          </p:nvSpPr>
          <p:spPr>
            <a:xfrm rot="2487811">
              <a:off x="10192304" y="2830684"/>
              <a:ext cx="1476920" cy="1370920"/>
            </a:xfrm>
            <a:prstGeom prst="arc">
              <a:avLst>
                <a:gd name="adj1" fmla="val 15461675"/>
                <a:gd name="adj2" fmla="val 20284688"/>
              </a:avLst>
            </a:prstGeom>
            <a:ln w="25400"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9451123" y="3677778"/>
                  <a:ext cx="1869609" cy="3402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1123" y="3677778"/>
                  <a:ext cx="1869609" cy="340286"/>
                </a:xfrm>
                <a:prstGeom prst="rect">
                  <a:avLst/>
                </a:prstGeom>
                <a:blipFill>
                  <a:blip r:embed="rId17"/>
                  <a:stretch>
                    <a:fillRect l="-326" t="-37500" r="-11075" b="-232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01599" y="1491569"/>
                <a:ext cx="229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9" y="1491569"/>
                <a:ext cx="229230" cy="276999"/>
              </a:xfrm>
              <a:prstGeom prst="rect">
                <a:avLst/>
              </a:prstGeom>
              <a:blipFill>
                <a:blip r:embed="rId18"/>
                <a:stretch>
                  <a:fillRect l="-23684" r="-263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846057" y="1490714"/>
                <a:ext cx="229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057" y="1490714"/>
                <a:ext cx="229230" cy="276999"/>
              </a:xfrm>
              <a:prstGeom prst="rect">
                <a:avLst/>
              </a:prstGeom>
              <a:blipFill>
                <a:blip r:embed="rId19"/>
                <a:stretch>
                  <a:fillRect l="-26316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951976" y="1489119"/>
                <a:ext cx="229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976" y="1489119"/>
                <a:ext cx="229230" cy="276999"/>
              </a:xfrm>
              <a:prstGeom prst="rect">
                <a:avLst/>
              </a:prstGeom>
              <a:blipFill>
                <a:blip r:embed="rId20"/>
                <a:stretch>
                  <a:fillRect l="-27027" r="-2703"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6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олилиния 35"/>
          <p:cNvSpPr/>
          <p:nvPr/>
        </p:nvSpPr>
        <p:spPr>
          <a:xfrm rot="2169423">
            <a:off x="8318445" y="3095750"/>
            <a:ext cx="1478063" cy="96697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grpSp>
        <p:nvGrpSpPr>
          <p:cNvPr id="32" name="Группа 31"/>
          <p:cNvGrpSpPr>
            <a:grpSpLocks noChangeAspect="1"/>
          </p:cNvGrpSpPr>
          <p:nvPr/>
        </p:nvGrpSpPr>
        <p:grpSpPr>
          <a:xfrm>
            <a:off x="8452980" y="1646317"/>
            <a:ext cx="3560894" cy="3760384"/>
            <a:chOff x="195601" y="1103831"/>
            <a:chExt cx="4396926" cy="464325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1636196" y="3460325"/>
              <a:ext cx="153335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Полилиния 20"/>
            <p:cNvSpPr/>
            <p:nvPr/>
          </p:nvSpPr>
          <p:spPr>
            <a:xfrm>
              <a:off x="1613688" y="3348491"/>
              <a:ext cx="1574088" cy="211762"/>
            </a:xfrm>
            <a:custGeom>
              <a:avLst/>
              <a:gdLst>
                <a:gd name="connsiteX0" fmla="*/ 0 w 2505693"/>
                <a:gd name="connsiteY0" fmla="*/ 130628 h 263932"/>
                <a:gd name="connsiteX1" fmla="*/ 154379 w 2505693"/>
                <a:gd name="connsiteY1" fmla="*/ 11875 h 263932"/>
                <a:gd name="connsiteX2" fmla="*/ 391886 w 2505693"/>
                <a:gd name="connsiteY2" fmla="*/ 261257 h 263932"/>
                <a:gd name="connsiteX3" fmla="*/ 653143 w 2505693"/>
                <a:gd name="connsiteY3" fmla="*/ 11875 h 263932"/>
                <a:gd name="connsiteX4" fmla="*/ 890649 w 2505693"/>
                <a:gd name="connsiteY4" fmla="*/ 261257 h 263932"/>
                <a:gd name="connsiteX5" fmla="*/ 1140031 w 2505693"/>
                <a:gd name="connsiteY5" fmla="*/ 0 h 263932"/>
                <a:gd name="connsiteX6" fmla="*/ 1389413 w 2505693"/>
                <a:gd name="connsiteY6" fmla="*/ 261257 h 263932"/>
                <a:gd name="connsiteX7" fmla="*/ 1638795 w 2505693"/>
                <a:gd name="connsiteY7" fmla="*/ 11875 h 263932"/>
                <a:gd name="connsiteX8" fmla="*/ 1888176 w 2505693"/>
                <a:gd name="connsiteY8" fmla="*/ 261257 h 263932"/>
                <a:gd name="connsiteX9" fmla="*/ 2137558 w 2505693"/>
                <a:gd name="connsiteY9" fmla="*/ 23751 h 263932"/>
                <a:gd name="connsiteX10" fmla="*/ 2386940 w 2505693"/>
                <a:gd name="connsiteY10" fmla="*/ 261257 h 263932"/>
                <a:gd name="connsiteX11" fmla="*/ 2505693 w 2505693"/>
                <a:gd name="connsiteY11" fmla="*/ 130628 h 26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5693" h="263932">
                  <a:moveTo>
                    <a:pt x="0" y="130628"/>
                  </a:moveTo>
                  <a:cubicBezTo>
                    <a:pt x="44532" y="60366"/>
                    <a:pt x="89065" y="-9896"/>
                    <a:pt x="154379" y="11875"/>
                  </a:cubicBezTo>
                  <a:cubicBezTo>
                    <a:pt x="219693" y="33646"/>
                    <a:pt x="308759" y="261257"/>
                    <a:pt x="391886" y="261257"/>
                  </a:cubicBezTo>
                  <a:cubicBezTo>
                    <a:pt x="475013" y="261257"/>
                    <a:pt x="570016" y="11875"/>
                    <a:pt x="653143" y="11875"/>
                  </a:cubicBezTo>
                  <a:cubicBezTo>
                    <a:pt x="736270" y="11875"/>
                    <a:pt x="809501" y="263236"/>
                    <a:pt x="890649" y="261257"/>
                  </a:cubicBezTo>
                  <a:cubicBezTo>
                    <a:pt x="971797" y="259278"/>
                    <a:pt x="1056904" y="0"/>
                    <a:pt x="1140031" y="0"/>
                  </a:cubicBezTo>
                  <a:cubicBezTo>
                    <a:pt x="1223158" y="0"/>
                    <a:pt x="1306286" y="259278"/>
                    <a:pt x="1389413" y="261257"/>
                  </a:cubicBezTo>
                  <a:cubicBezTo>
                    <a:pt x="1472540" y="263236"/>
                    <a:pt x="1555668" y="11875"/>
                    <a:pt x="1638795" y="11875"/>
                  </a:cubicBezTo>
                  <a:cubicBezTo>
                    <a:pt x="1721922" y="11875"/>
                    <a:pt x="1805049" y="259278"/>
                    <a:pt x="1888176" y="261257"/>
                  </a:cubicBezTo>
                  <a:cubicBezTo>
                    <a:pt x="1971303" y="263236"/>
                    <a:pt x="2054431" y="23751"/>
                    <a:pt x="2137558" y="23751"/>
                  </a:cubicBezTo>
                  <a:cubicBezTo>
                    <a:pt x="2220685" y="23751"/>
                    <a:pt x="2325584" y="243444"/>
                    <a:pt x="2386940" y="261257"/>
                  </a:cubicBezTo>
                  <a:cubicBezTo>
                    <a:pt x="2448296" y="279070"/>
                    <a:pt x="2476994" y="204849"/>
                    <a:pt x="2505693" y="130628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4" name="Овал 3"/>
            <p:cNvSpPr/>
            <p:nvPr/>
          </p:nvSpPr>
          <p:spPr>
            <a:xfrm>
              <a:off x="1532328" y="3387353"/>
              <a:ext cx="176925" cy="187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5" name="Овал 4"/>
            <p:cNvSpPr/>
            <p:nvPr/>
          </p:nvSpPr>
          <p:spPr>
            <a:xfrm>
              <a:off x="3088663" y="3387353"/>
              <a:ext cx="176925" cy="187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195601" y="3460325"/>
              <a:ext cx="14154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3177125" y="3460325"/>
              <a:ext cx="14154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H="1" flipV="1">
              <a:off x="3187774" y="3460325"/>
              <a:ext cx="1250675" cy="22867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3168320" y="1214707"/>
              <a:ext cx="1270128" cy="22456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 flipV="1">
              <a:off x="364653" y="1173565"/>
              <a:ext cx="1250675" cy="22867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340874" y="3501466"/>
              <a:ext cx="1270128" cy="22456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олилиния 12"/>
            <p:cNvSpPr/>
            <p:nvPr/>
          </p:nvSpPr>
          <p:spPr>
            <a:xfrm>
              <a:off x="1654675" y="1103831"/>
              <a:ext cx="505808" cy="2365692"/>
            </a:xfrm>
            <a:custGeom>
              <a:avLst/>
              <a:gdLst>
                <a:gd name="connsiteX0" fmla="*/ 0 w 308759"/>
                <a:gd name="connsiteY0" fmla="*/ 1365662 h 1365662"/>
                <a:gd name="connsiteX1" fmla="*/ 118753 w 308759"/>
                <a:gd name="connsiteY1" fmla="*/ 1104405 h 1365662"/>
                <a:gd name="connsiteX2" fmla="*/ 201881 w 308759"/>
                <a:gd name="connsiteY2" fmla="*/ 783771 h 1365662"/>
                <a:gd name="connsiteX3" fmla="*/ 273133 w 308759"/>
                <a:gd name="connsiteY3" fmla="*/ 368135 h 1365662"/>
                <a:gd name="connsiteX4" fmla="*/ 308759 w 308759"/>
                <a:gd name="connsiteY4" fmla="*/ 0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59" h="1365662">
                  <a:moveTo>
                    <a:pt x="0" y="1365662"/>
                  </a:moveTo>
                  <a:cubicBezTo>
                    <a:pt x="42553" y="1283524"/>
                    <a:pt x="85106" y="1201387"/>
                    <a:pt x="118753" y="1104405"/>
                  </a:cubicBezTo>
                  <a:cubicBezTo>
                    <a:pt x="152400" y="1007423"/>
                    <a:pt x="176151" y="906483"/>
                    <a:pt x="201881" y="783771"/>
                  </a:cubicBezTo>
                  <a:cubicBezTo>
                    <a:pt x="227611" y="661059"/>
                    <a:pt x="255320" y="498763"/>
                    <a:pt x="273133" y="368135"/>
                  </a:cubicBezTo>
                  <a:cubicBezTo>
                    <a:pt x="290946" y="237507"/>
                    <a:pt x="299852" y="118753"/>
                    <a:pt x="308759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4" name="Полилиния 13"/>
            <p:cNvSpPr/>
            <p:nvPr/>
          </p:nvSpPr>
          <p:spPr>
            <a:xfrm rot="10800000" flipV="1">
              <a:off x="2683635" y="1103831"/>
              <a:ext cx="505808" cy="2356494"/>
            </a:xfrm>
            <a:custGeom>
              <a:avLst/>
              <a:gdLst>
                <a:gd name="connsiteX0" fmla="*/ 0 w 308759"/>
                <a:gd name="connsiteY0" fmla="*/ 1365662 h 1365662"/>
                <a:gd name="connsiteX1" fmla="*/ 118753 w 308759"/>
                <a:gd name="connsiteY1" fmla="*/ 1104405 h 1365662"/>
                <a:gd name="connsiteX2" fmla="*/ 201881 w 308759"/>
                <a:gd name="connsiteY2" fmla="*/ 783771 h 1365662"/>
                <a:gd name="connsiteX3" fmla="*/ 273133 w 308759"/>
                <a:gd name="connsiteY3" fmla="*/ 368135 h 1365662"/>
                <a:gd name="connsiteX4" fmla="*/ 308759 w 308759"/>
                <a:gd name="connsiteY4" fmla="*/ 0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59" h="1365662">
                  <a:moveTo>
                    <a:pt x="0" y="1365662"/>
                  </a:moveTo>
                  <a:cubicBezTo>
                    <a:pt x="42553" y="1283524"/>
                    <a:pt x="85106" y="1201387"/>
                    <a:pt x="118753" y="1104405"/>
                  </a:cubicBezTo>
                  <a:cubicBezTo>
                    <a:pt x="152400" y="1007423"/>
                    <a:pt x="176151" y="906483"/>
                    <a:pt x="201881" y="783771"/>
                  </a:cubicBezTo>
                  <a:cubicBezTo>
                    <a:pt x="227611" y="661059"/>
                    <a:pt x="255320" y="498763"/>
                    <a:pt x="273133" y="368135"/>
                  </a:cubicBezTo>
                  <a:cubicBezTo>
                    <a:pt x="290946" y="237507"/>
                    <a:pt x="299852" y="118753"/>
                    <a:pt x="308759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5" name="Полилиния 14"/>
            <p:cNvSpPr/>
            <p:nvPr/>
          </p:nvSpPr>
          <p:spPr>
            <a:xfrm rot="10800000">
              <a:off x="2683633" y="3387353"/>
              <a:ext cx="505808" cy="2356494"/>
            </a:xfrm>
            <a:custGeom>
              <a:avLst/>
              <a:gdLst>
                <a:gd name="connsiteX0" fmla="*/ 0 w 308759"/>
                <a:gd name="connsiteY0" fmla="*/ 1365662 h 1365662"/>
                <a:gd name="connsiteX1" fmla="*/ 118753 w 308759"/>
                <a:gd name="connsiteY1" fmla="*/ 1104405 h 1365662"/>
                <a:gd name="connsiteX2" fmla="*/ 201881 w 308759"/>
                <a:gd name="connsiteY2" fmla="*/ 783771 h 1365662"/>
                <a:gd name="connsiteX3" fmla="*/ 273133 w 308759"/>
                <a:gd name="connsiteY3" fmla="*/ 368135 h 1365662"/>
                <a:gd name="connsiteX4" fmla="*/ 308759 w 308759"/>
                <a:gd name="connsiteY4" fmla="*/ 0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59" h="1365662">
                  <a:moveTo>
                    <a:pt x="0" y="1365662"/>
                  </a:moveTo>
                  <a:cubicBezTo>
                    <a:pt x="42553" y="1283524"/>
                    <a:pt x="85106" y="1201387"/>
                    <a:pt x="118753" y="1104405"/>
                  </a:cubicBezTo>
                  <a:cubicBezTo>
                    <a:pt x="152400" y="1007423"/>
                    <a:pt x="176151" y="906483"/>
                    <a:pt x="201881" y="783771"/>
                  </a:cubicBezTo>
                  <a:cubicBezTo>
                    <a:pt x="227611" y="661059"/>
                    <a:pt x="255320" y="498763"/>
                    <a:pt x="273133" y="368135"/>
                  </a:cubicBezTo>
                  <a:cubicBezTo>
                    <a:pt x="290946" y="237507"/>
                    <a:pt x="299852" y="118753"/>
                    <a:pt x="308759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 15"/>
            <p:cNvSpPr/>
            <p:nvPr/>
          </p:nvSpPr>
          <p:spPr>
            <a:xfrm flipV="1">
              <a:off x="1635222" y="3460323"/>
              <a:ext cx="505808" cy="2283522"/>
            </a:xfrm>
            <a:custGeom>
              <a:avLst/>
              <a:gdLst>
                <a:gd name="connsiteX0" fmla="*/ 0 w 308759"/>
                <a:gd name="connsiteY0" fmla="*/ 1365662 h 1365662"/>
                <a:gd name="connsiteX1" fmla="*/ 118753 w 308759"/>
                <a:gd name="connsiteY1" fmla="*/ 1104405 h 1365662"/>
                <a:gd name="connsiteX2" fmla="*/ 201881 w 308759"/>
                <a:gd name="connsiteY2" fmla="*/ 783771 h 1365662"/>
                <a:gd name="connsiteX3" fmla="*/ 273133 w 308759"/>
                <a:gd name="connsiteY3" fmla="*/ 368135 h 1365662"/>
                <a:gd name="connsiteX4" fmla="*/ 308759 w 308759"/>
                <a:gd name="connsiteY4" fmla="*/ 0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59" h="1365662">
                  <a:moveTo>
                    <a:pt x="0" y="1365662"/>
                  </a:moveTo>
                  <a:cubicBezTo>
                    <a:pt x="42553" y="1283524"/>
                    <a:pt x="85106" y="1201387"/>
                    <a:pt x="118753" y="1104405"/>
                  </a:cubicBezTo>
                  <a:cubicBezTo>
                    <a:pt x="152400" y="1007423"/>
                    <a:pt x="176151" y="906483"/>
                    <a:pt x="201881" y="783771"/>
                  </a:cubicBezTo>
                  <a:cubicBezTo>
                    <a:pt x="227611" y="661059"/>
                    <a:pt x="255320" y="498763"/>
                    <a:pt x="273133" y="368135"/>
                  </a:cubicBezTo>
                  <a:cubicBezTo>
                    <a:pt x="290946" y="237507"/>
                    <a:pt x="299852" y="118753"/>
                    <a:pt x="308759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499077" y="1291351"/>
                  <a:ext cx="643529" cy="3486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077" y="1291351"/>
                  <a:ext cx="643529" cy="348684"/>
                </a:xfrm>
                <a:prstGeom prst="rect">
                  <a:avLst/>
                </a:prstGeom>
                <a:blipFill>
                  <a:blip r:embed="rId12"/>
                  <a:stretch>
                    <a:fillRect l="-9412" r="-3529" b="-2173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42951" y="1291351"/>
                  <a:ext cx="496185" cy="3313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3/2</m:t>
                            </m:r>
                          </m:sub>
                        </m:sSub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1" y="1291351"/>
                  <a:ext cx="496185" cy="331345"/>
                </a:xfrm>
                <a:prstGeom prst="rect">
                  <a:avLst/>
                </a:prstGeom>
                <a:blipFill>
                  <a:blip r:embed="rId13"/>
                  <a:stretch>
                    <a:fillRect l="-10606" r="-3030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44593" y="5106363"/>
                  <a:ext cx="630781" cy="3313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593" y="5106363"/>
                  <a:ext cx="630781" cy="331345"/>
                </a:xfrm>
                <a:prstGeom prst="rect">
                  <a:avLst/>
                </a:prstGeom>
                <a:blipFill>
                  <a:blip r:embed="rId14"/>
                  <a:stretch>
                    <a:fillRect l="-8333" r="-2381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48345" y="5111828"/>
                  <a:ext cx="783984" cy="3486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345" y="5111828"/>
                  <a:ext cx="783984" cy="348684"/>
                </a:xfrm>
                <a:prstGeom prst="rect">
                  <a:avLst/>
                </a:prstGeom>
                <a:blipFill>
                  <a:blip r:embed="rId15"/>
                  <a:stretch>
                    <a:fillRect l="-6731" r="-1923" b="-2173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392235" y="3501463"/>
                  <a:ext cx="203874" cy="3040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235" y="3501463"/>
                  <a:ext cx="203874" cy="304029"/>
                </a:xfrm>
                <a:prstGeom prst="rect">
                  <a:avLst/>
                </a:prstGeom>
                <a:blipFill>
                  <a:blip r:embed="rId16"/>
                  <a:stretch>
                    <a:fillRect l="-29630" r="-25926" b="-7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010258" y="3501463"/>
                  <a:ext cx="393893" cy="3040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58" y="3501463"/>
                  <a:ext cx="393893" cy="304029"/>
                </a:xfrm>
                <a:prstGeom prst="rect">
                  <a:avLst/>
                </a:prstGeom>
                <a:blipFill>
                  <a:blip r:embed="rId17"/>
                  <a:stretch>
                    <a:fillRect l="-3846" r="-13462" b="-7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Дуга 23"/>
            <p:cNvSpPr/>
            <p:nvPr/>
          </p:nvSpPr>
          <p:spPr>
            <a:xfrm>
              <a:off x="1616524" y="3117627"/>
              <a:ext cx="1556879" cy="678532"/>
            </a:xfrm>
            <a:prstGeom prst="arc">
              <a:avLst>
                <a:gd name="adj1" fmla="val 12501899"/>
                <a:gd name="adj2" fmla="val 19895121"/>
              </a:avLst>
            </a:prstGeom>
            <a:ln w="38100">
              <a:solidFill>
                <a:srgbClr val="00206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935211" y="2661546"/>
                  <a:ext cx="935321" cy="4030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1" y="2661546"/>
                  <a:ext cx="935321" cy="403059"/>
                </a:xfrm>
                <a:prstGeom prst="rect">
                  <a:avLst/>
                </a:prstGeom>
                <a:blipFill>
                  <a:blip r:embed="rId18"/>
                  <a:stretch>
                    <a:fillRect l="-3226" b="-111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Дуга 25"/>
            <p:cNvSpPr/>
            <p:nvPr/>
          </p:nvSpPr>
          <p:spPr>
            <a:xfrm flipV="1">
              <a:off x="1622054" y="3113376"/>
              <a:ext cx="1556879" cy="682781"/>
            </a:xfrm>
            <a:prstGeom prst="arc">
              <a:avLst>
                <a:gd name="adj1" fmla="val 12501899"/>
                <a:gd name="adj2" fmla="val 19895121"/>
              </a:avLst>
            </a:prstGeom>
            <a:ln w="38100">
              <a:solidFill>
                <a:srgbClr val="00206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134151" y="3845967"/>
                  <a:ext cx="446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4151" y="3845967"/>
                  <a:ext cx="44672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667" r="-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20"/>
          <a:srcRect l="2202" b="2729"/>
          <a:stretch/>
        </p:blipFill>
        <p:spPr>
          <a:xfrm>
            <a:off x="229465" y="1646317"/>
            <a:ext cx="3762966" cy="3760384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1"/>
          <a:srcRect l="1333" b="5643"/>
          <a:stretch/>
        </p:blipFill>
        <p:spPr>
          <a:xfrm>
            <a:off x="4305831" y="1646317"/>
            <a:ext cx="3771543" cy="3760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2213" y="1847828"/>
                <a:ext cx="229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13" y="1847828"/>
                <a:ext cx="229230" cy="276999"/>
              </a:xfrm>
              <a:prstGeom prst="rect">
                <a:avLst/>
              </a:prstGeom>
              <a:blipFill>
                <a:blip r:embed="rId22"/>
                <a:stretch>
                  <a:fillRect l="-23684" r="-2632"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406671" y="1846973"/>
                <a:ext cx="229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71" y="1846973"/>
                <a:ext cx="229230" cy="276999"/>
              </a:xfrm>
              <a:prstGeom prst="rect">
                <a:avLst/>
              </a:prstGeom>
              <a:blipFill>
                <a:blip r:embed="rId23"/>
                <a:stretch>
                  <a:fillRect l="-27027" r="-270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65090" y="1845378"/>
                <a:ext cx="229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090" y="1845378"/>
                <a:ext cx="229230" cy="276999"/>
              </a:xfrm>
              <a:prstGeom prst="rect">
                <a:avLst/>
              </a:prstGeom>
              <a:blipFill>
                <a:blip r:embed="rId24"/>
                <a:stretch>
                  <a:fillRect l="-27027" r="-270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3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Группа 65"/>
          <p:cNvGrpSpPr/>
          <p:nvPr/>
        </p:nvGrpSpPr>
        <p:grpSpPr>
          <a:xfrm>
            <a:off x="11875" y="459588"/>
            <a:ext cx="12156236" cy="6024610"/>
            <a:chOff x="11875" y="459588"/>
            <a:chExt cx="12156236" cy="602461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11875" y="459588"/>
              <a:ext cx="12156236" cy="6024610"/>
              <a:chOff x="23750" y="459588"/>
              <a:chExt cx="12156236" cy="6024610"/>
            </a:xfrm>
          </p:grpSpPr>
          <p:pic>
            <p:nvPicPr>
              <p:cNvPr id="5" name="Рисунок 4"/>
              <p:cNvPicPr>
                <a:picLocks noChangeAspect="1"/>
              </p:cNvPicPr>
              <p:nvPr/>
            </p:nvPicPr>
            <p:blipFill rotWithShape="1">
              <a:blip r:embed="rId2"/>
              <a:srcRect l="2176" b="2854"/>
              <a:stretch/>
            </p:blipFill>
            <p:spPr>
              <a:xfrm>
                <a:off x="23750" y="459589"/>
                <a:ext cx="2981476" cy="2974829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 rotWithShape="1">
              <a:blip r:embed="rId3"/>
              <a:srcRect l="2202" b="2729"/>
              <a:stretch/>
            </p:blipFill>
            <p:spPr>
              <a:xfrm>
                <a:off x="9199328" y="3505585"/>
                <a:ext cx="2980657" cy="2978612"/>
              </a:xfrm>
              <a:prstGeom prst="rect">
                <a:avLst/>
              </a:prstGeom>
            </p:spPr>
          </p:pic>
          <p:pic>
            <p:nvPicPr>
              <p:cNvPr id="8" name="Рисунок 7"/>
              <p:cNvPicPr>
                <a:picLocks noChangeAspect="1"/>
              </p:cNvPicPr>
              <p:nvPr/>
            </p:nvPicPr>
            <p:blipFill rotWithShape="1">
              <a:blip r:embed="rId4"/>
              <a:srcRect l="1439" b="5555"/>
              <a:stretch/>
            </p:blipFill>
            <p:spPr>
              <a:xfrm>
                <a:off x="3084548" y="459588"/>
                <a:ext cx="2977691" cy="2974829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 rotWithShape="1">
              <a:blip r:embed="rId5"/>
              <a:srcRect l="2176" b="2854"/>
              <a:stretch/>
            </p:blipFill>
            <p:spPr>
              <a:xfrm>
                <a:off x="6141561" y="459588"/>
                <a:ext cx="2978446" cy="2974829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 rotWithShape="1">
              <a:blip r:embed="rId6"/>
              <a:srcRect l="1439" b="5555"/>
              <a:stretch/>
            </p:blipFill>
            <p:spPr>
              <a:xfrm>
                <a:off x="9199329" y="459588"/>
                <a:ext cx="2980657" cy="2977793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 rotWithShape="1">
              <a:blip r:embed="rId7"/>
              <a:srcRect l="2176" b="2707"/>
              <a:stretch/>
            </p:blipFill>
            <p:spPr>
              <a:xfrm>
                <a:off x="23751" y="3505586"/>
                <a:ext cx="2980764" cy="2978612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 rotWithShape="1">
              <a:blip r:embed="rId8"/>
              <a:srcRect l="1439" b="5697"/>
              <a:stretch/>
            </p:blipFill>
            <p:spPr>
              <a:xfrm>
                <a:off x="3089604" y="3505586"/>
                <a:ext cx="2972636" cy="2978612"/>
              </a:xfrm>
              <a:prstGeom prst="rect">
                <a:avLst/>
              </a:prstGeom>
            </p:spPr>
          </p:pic>
          <p:pic>
            <p:nvPicPr>
              <p:cNvPr id="18" name="Рисунок 17"/>
              <p:cNvPicPr>
                <a:picLocks noChangeAspect="1"/>
              </p:cNvPicPr>
              <p:nvPr/>
            </p:nvPicPr>
            <p:blipFill rotWithShape="1">
              <a:blip r:embed="rId9"/>
              <a:srcRect l="2176" b="2854"/>
              <a:stretch/>
            </p:blipFill>
            <p:spPr>
              <a:xfrm>
                <a:off x="6141561" y="3505585"/>
                <a:ext cx="2978446" cy="2978612"/>
              </a:xfrm>
              <a:prstGeom prst="rect">
                <a:avLst/>
              </a:prstGeom>
            </p:spPr>
          </p:pic>
        </p:grpSp>
        <p:sp>
          <p:nvSpPr>
            <p:cNvPr id="20" name="Полилиния 19"/>
            <p:cNvSpPr/>
            <p:nvPr/>
          </p:nvSpPr>
          <p:spPr>
            <a:xfrm>
              <a:off x="1904104" y="666974"/>
              <a:ext cx="785308" cy="1070386"/>
            </a:xfrm>
            <a:custGeom>
              <a:avLst/>
              <a:gdLst>
                <a:gd name="connsiteX0" fmla="*/ 0 w 785308"/>
                <a:gd name="connsiteY0" fmla="*/ 1070386 h 1070386"/>
                <a:gd name="connsiteX1" fmla="*/ 75303 w 785308"/>
                <a:gd name="connsiteY1" fmla="*/ 984325 h 1070386"/>
                <a:gd name="connsiteX2" fmla="*/ 139849 w 785308"/>
                <a:gd name="connsiteY2" fmla="*/ 887506 h 1070386"/>
                <a:gd name="connsiteX3" fmla="*/ 252804 w 785308"/>
                <a:gd name="connsiteY3" fmla="*/ 736899 h 1070386"/>
                <a:gd name="connsiteX4" fmla="*/ 430305 w 785308"/>
                <a:gd name="connsiteY4" fmla="*/ 489473 h 1070386"/>
                <a:gd name="connsiteX5" fmla="*/ 602428 w 785308"/>
                <a:gd name="connsiteY5" fmla="*/ 247426 h 1070386"/>
                <a:gd name="connsiteX6" fmla="*/ 785308 w 785308"/>
                <a:gd name="connsiteY6" fmla="*/ 0 h 1070386"/>
                <a:gd name="connsiteX0" fmla="*/ 0 w 785308"/>
                <a:gd name="connsiteY0" fmla="*/ 1070386 h 1070386"/>
                <a:gd name="connsiteX1" fmla="*/ 75303 w 785308"/>
                <a:gd name="connsiteY1" fmla="*/ 984325 h 1070386"/>
                <a:gd name="connsiteX2" fmla="*/ 150607 w 785308"/>
                <a:gd name="connsiteY2" fmla="*/ 887506 h 1070386"/>
                <a:gd name="connsiteX3" fmla="*/ 252804 w 785308"/>
                <a:gd name="connsiteY3" fmla="*/ 736899 h 1070386"/>
                <a:gd name="connsiteX4" fmla="*/ 430305 w 785308"/>
                <a:gd name="connsiteY4" fmla="*/ 489473 h 1070386"/>
                <a:gd name="connsiteX5" fmla="*/ 602428 w 785308"/>
                <a:gd name="connsiteY5" fmla="*/ 247426 h 1070386"/>
                <a:gd name="connsiteX6" fmla="*/ 785308 w 785308"/>
                <a:gd name="connsiteY6" fmla="*/ 0 h 10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5308" h="1070386">
                  <a:moveTo>
                    <a:pt x="0" y="1070386"/>
                  </a:moveTo>
                  <a:cubicBezTo>
                    <a:pt x="25997" y="1042595"/>
                    <a:pt x="50202" y="1014805"/>
                    <a:pt x="75303" y="984325"/>
                  </a:cubicBezTo>
                  <a:cubicBezTo>
                    <a:pt x="100404" y="953845"/>
                    <a:pt x="121024" y="928744"/>
                    <a:pt x="150607" y="887506"/>
                  </a:cubicBezTo>
                  <a:cubicBezTo>
                    <a:pt x="180191" y="846268"/>
                    <a:pt x="206188" y="803238"/>
                    <a:pt x="252804" y="736899"/>
                  </a:cubicBezTo>
                  <a:cubicBezTo>
                    <a:pt x="299420" y="670560"/>
                    <a:pt x="430305" y="489473"/>
                    <a:pt x="430305" y="489473"/>
                  </a:cubicBezTo>
                  <a:cubicBezTo>
                    <a:pt x="488576" y="407894"/>
                    <a:pt x="543261" y="329005"/>
                    <a:pt x="602428" y="247426"/>
                  </a:cubicBezTo>
                  <a:cubicBezTo>
                    <a:pt x="661595" y="165847"/>
                    <a:pt x="723451" y="82923"/>
                    <a:pt x="785308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242047" y="672353"/>
              <a:ext cx="849854" cy="1479176"/>
            </a:xfrm>
            <a:custGeom>
              <a:avLst/>
              <a:gdLst>
                <a:gd name="connsiteX0" fmla="*/ 849854 w 849854"/>
                <a:gd name="connsiteY0" fmla="*/ 1479176 h 1479176"/>
                <a:gd name="connsiteX1" fmla="*/ 785308 w 849854"/>
                <a:gd name="connsiteY1" fmla="*/ 1323191 h 1479176"/>
                <a:gd name="connsiteX2" fmla="*/ 693868 w 849854"/>
                <a:gd name="connsiteY2" fmla="*/ 1124174 h 1479176"/>
                <a:gd name="connsiteX3" fmla="*/ 559398 w 849854"/>
                <a:gd name="connsiteY3" fmla="*/ 865991 h 1479176"/>
                <a:gd name="connsiteX4" fmla="*/ 414169 w 849854"/>
                <a:gd name="connsiteY4" fmla="*/ 613186 h 1479176"/>
                <a:gd name="connsiteX5" fmla="*/ 268941 w 849854"/>
                <a:gd name="connsiteY5" fmla="*/ 371139 h 1479176"/>
                <a:gd name="connsiteX6" fmla="*/ 0 w 849854"/>
                <a:gd name="connsiteY6" fmla="*/ 0 h 147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9854" h="1479176">
                  <a:moveTo>
                    <a:pt x="849854" y="1479176"/>
                  </a:moveTo>
                  <a:cubicBezTo>
                    <a:pt x="830580" y="1430767"/>
                    <a:pt x="811306" y="1382358"/>
                    <a:pt x="785308" y="1323191"/>
                  </a:cubicBezTo>
                  <a:cubicBezTo>
                    <a:pt x="759310" y="1264024"/>
                    <a:pt x="731520" y="1200374"/>
                    <a:pt x="693868" y="1124174"/>
                  </a:cubicBezTo>
                  <a:cubicBezTo>
                    <a:pt x="656216" y="1047974"/>
                    <a:pt x="606014" y="951156"/>
                    <a:pt x="559398" y="865991"/>
                  </a:cubicBezTo>
                  <a:cubicBezTo>
                    <a:pt x="512781" y="780826"/>
                    <a:pt x="462578" y="695661"/>
                    <a:pt x="414169" y="613186"/>
                  </a:cubicBezTo>
                  <a:cubicBezTo>
                    <a:pt x="365760" y="530711"/>
                    <a:pt x="337969" y="473337"/>
                    <a:pt x="268941" y="371139"/>
                  </a:cubicBezTo>
                  <a:cubicBezTo>
                    <a:pt x="199913" y="268941"/>
                    <a:pt x="99956" y="134470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301214" y="2151529"/>
              <a:ext cx="790687" cy="1065007"/>
            </a:xfrm>
            <a:custGeom>
              <a:avLst/>
              <a:gdLst>
                <a:gd name="connsiteX0" fmla="*/ 790687 w 790687"/>
                <a:gd name="connsiteY0" fmla="*/ 0 h 1065007"/>
                <a:gd name="connsiteX1" fmla="*/ 683111 w 790687"/>
                <a:gd name="connsiteY1" fmla="*/ 161365 h 1065007"/>
                <a:gd name="connsiteX2" fmla="*/ 554019 w 790687"/>
                <a:gd name="connsiteY2" fmla="*/ 355003 h 1065007"/>
                <a:gd name="connsiteX3" fmla="*/ 392654 w 790687"/>
                <a:gd name="connsiteY3" fmla="*/ 580913 h 1065007"/>
                <a:gd name="connsiteX4" fmla="*/ 123713 w 790687"/>
                <a:gd name="connsiteY4" fmla="*/ 935916 h 1065007"/>
                <a:gd name="connsiteX5" fmla="*/ 0 w 790687"/>
                <a:gd name="connsiteY5" fmla="*/ 1065007 h 106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0687" h="1065007">
                  <a:moveTo>
                    <a:pt x="790687" y="0"/>
                  </a:moveTo>
                  <a:lnTo>
                    <a:pt x="683111" y="161365"/>
                  </a:lnTo>
                  <a:cubicBezTo>
                    <a:pt x="643666" y="220532"/>
                    <a:pt x="602428" y="285078"/>
                    <a:pt x="554019" y="355003"/>
                  </a:cubicBezTo>
                  <a:cubicBezTo>
                    <a:pt x="505610" y="424928"/>
                    <a:pt x="464372" y="484094"/>
                    <a:pt x="392654" y="580913"/>
                  </a:cubicBezTo>
                  <a:cubicBezTo>
                    <a:pt x="320936" y="677732"/>
                    <a:pt x="189155" y="855234"/>
                    <a:pt x="123713" y="935916"/>
                  </a:cubicBezTo>
                  <a:cubicBezTo>
                    <a:pt x="58271" y="1016598"/>
                    <a:pt x="29135" y="1040802"/>
                    <a:pt x="0" y="106500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1904104" y="1742739"/>
              <a:ext cx="865990" cy="1484555"/>
            </a:xfrm>
            <a:custGeom>
              <a:avLst/>
              <a:gdLst>
                <a:gd name="connsiteX0" fmla="*/ 0 w 865990"/>
                <a:gd name="connsiteY0" fmla="*/ 0 h 1484555"/>
                <a:gd name="connsiteX1" fmla="*/ 69924 w 865990"/>
                <a:gd name="connsiteY1" fmla="*/ 182880 h 1484555"/>
                <a:gd name="connsiteX2" fmla="*/ 161364 w 865990"/>
                <a:gd name="connsiteY2" fmla="*/ 371139 h 1484555"/>
                <a:gd name="connsiteX3" fmla="*/ 268941 w 865990"/>
                <a:gd name="connsiteY3" fmla="*/ 597049 h 1484555"/>
                <a:gd name="connsiteX4" fmla="*/ 414169 w 865990"/>
                <a:gd name="connsiteY4" fmla="*/ 849854 h 1484555"/>
                <a:gd name="connsiteX5" fmla="*/ 564776 w 865990"/>
                <a:gd name="connsiteY5" fmla="*/ 1086522 h 1484555"/>
                <a:gd name="connsiteX6" fmla="*/ 790687 w 865990"/>
                <a:gd name="connsiteY6" fmla="*/ 1403873 h 1484555"/>
                <a:gd name="connsiteX7" fmla="*/ 865990 w 865990"/>
                <a:gd name="connsiteY7" fmla="*/ 1484555 h 148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5990" h="1484555">
                  <a:moveTo>
                    <a:pt x="0" y="0"/>
                  </a:moveTo>
                  <a:cubicBezTo>
                    <a:pt x="21515" y="60512"/>
                    <a:pt x="43030" y="121024"/>
                    <a:pt x="69924" y="182880"/>
                  </a:cubicBezTo>
                  <a:cubicBezTo>
                    <a:pt x="96818" y="244737"/>
                    <a:pt x="128195" y="302111"/>
                    <a:pt x="161364" y="371139"/>
                  </a:cubicBezTo>
                  <a:cubicBezTo>
                    <a:pt x="194533" y="440167"/>
                    <a:pt x="226807" y="517263"/>
                    <a:pt x="268941" y="597049"/>
                  </a:cubicBezTo>
                  <a:cubicBezTo>
                    <a:pt x="311075" y="676835"/>
                    <a:pt x="364863" y="768275"/>
                    <a:pt x="414169" y="849854"/>
                  </a:cubicBezTo>
                  <a:cubicBezTo>
                    <a:pt x="463475" y="931433"/>
                    <a:pt x="502023" y="994186"/>
                    <a:pt x="564776" y="1086522"/>
                  </a:cubicBezTo>
                  <a:cubicBezTo>
                    <a:pt x="627529" y="1178859"/>
                    <a:pt x="740485" y="1337534"/>
                    <a:pt x="790687" y="1403873"/>
                  </a:cubicBezTo>
                  <a:cubicBezTo>
                    <a:pt x="840889" y="1470212"/>
                    <a:pt x="853439" y="1477383"/>
                    <a:pt x="865990" y="148455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94729" y="656216"/>
              <a:ext cx="952052" cy="946673"/>
            </a:xfrm>
            <a:custGeom>
              <a:avLst/>
              <a:gdLst>
                <a:gd name="connsiteX0" fmla="*/ 0 w 952052"/>
                <a:gd name="connsiteY0" fmla="*/ 946673 h 946673"/>
                <a:gd name="connsiteX1" fmla="*/ 236669 w 952052"/>
                <a:gd name="connsiteY1" fmla="*/ 715384 h 946673"/>
                <a:gd name="connsiteX2" fmla="*/ 597050 w 952052"/>
                <a:gd name="connsiteY2" fmla="*/ 355003 h 946673"/>
                <a:gd name="connsiteX3" fmla="*/ 952052 w 952052"/>
                <a:gd name="connsiteY3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052" h="946673">
                  <a:moveTo>
                    <a:pt x="0" y="946673"/>
                  </a:moveTo>
                  <a:lnTo>
                    <a:pt x="236669" y="715384"/>
                  </a:lnTo>
                  <a:lnTo>
                    <a:pt x="597050" y="355003"/>
                  </a:lnTo>
                  <a:lnTo>
                    <a:pt x="952052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3281082" y="2275242"/>
              <a:ext cx="946673" cy="952052"/>
            </a:xfrm>
            <a:custGeom>
              <a:avLst/>
              <a:gdLst>
                <a:gd name="connsiteX0" fmla="*/ 946673 w 946673"/>
                <a:gd name="connsiteY0" fmla="*/ 0 h 952052"/>
                <a:gd name="connsiteX1" fmla="*/ 0 w 946673"/>
                <a:gd name="connsiteY1" fmla="*/ 952052 h 95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673" h="952052">
                  <a:moveTo>
                    <a:pt x="946673" y="0"/>
                  </a:moveTo>
                  <a:lnTo>
                    <a:pt x="0" y="952052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4894729" y="1608268"/>
              <a:ext cx="946673" cy="1484556"/>
            </a:xfrm>
            <a:custGeom>
              <a:avLst/>
              <a:gdLst>
                <a:gd name="connsiteX0" fmla="*/ 0 w 946673"/>
                <a:gd name="connsiteY0" fmla="*/ 0 h 1484556"/>
                <a:gd name="connsiteX1" fmla="*/ 26895 w 946673"/>
                <a:gd name="connsiteY1" fmla="*/ 209774 h 1484556"/>
                <a:gd name="connsiteX2" fmla="*/ 112956 w 946673"/>
                <a:gd name="connsiteY2" fmla="*/ 398033 h 1484556"/>
                <a:gd name="connsiteX3" fmla="*/ 290457 w 946673"/>
                <a:gd name="connsiteY3" fmla="*/ 704626 h 1484556"/>
                <a:gd name="connsiteX4" fmla="*/ 591671 w 946673"/>
                <a:gd name="connsiteY4" fmla="*/ 1081144 h 1484556"/>
                <a:gd name="connsiteX5" fmla="*/ 946673 w 946673"/>
                <a:gd name="connsiteY5" fmla="*/ 1484556 h 148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6673" h="1484556">
                  <a:moveTo>
                    <a:pt x="0" y="0"/>
                  </a:moveTo>
                  <a:cubicBezTo>
                    <a:pt x="4034" y="71717"/>
                    <a:pt x="8069" y="143435"/>
                    <a:pt x="26895" y="209774"/>
                  </a:cubicBezTo>
                  <a:cubicBezTo>
                    <a:pt x="45721" y="276113"/>
                    <a:pt x="69029" y="315558"/>
                    <a:pt x="112956" y="398033"/>
                  </a:cubicBezTo>
                  <a:cubicBezTo>
                    <a:pt x="156883" y="480508"/>
                    <a:pt x="210671" y="590774"/>
                    <a:pt x="290457" y="704626"/>
                  </a:cubicBezTo>
                  <a:cubicBezTo>
                    <a:pt x="370243" y="818478"/>
                    <a:pt x="482302" y="951156"/>
                    <a:pt x="591671" y="1081144"/>
                  </a:cubicBezTo>
                  <a:cubicBezTo>
                    <a:pt x="701040" y="1211132"/>
                    <a:pt x="823856" y="1347844"/>
                    <a:pt x="946673" y="148455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3286461" y="790687"/>
              <a:ext cx="930537" cy="1484555"/>
            </a:xfrm>
            <a:custGeom>
              <a:avLst/>
              <a:gdLst>
                <a:gd name="connsiteX0" fmla="*/ 930537 w 930537"/>
                <a:gd name="connsiteY0" fmla="*/ 1484555 h 1484555"/>
                <a:gd name="connsiteX1" fmla="*/ 909021 w 930537"/>
                <a:gd name="connsiteY1" fmla="*/ 1312433 h 1484555"/>
                <a:gd name="connsiteX2" fmla="*/ 839097 w 930537"/>
                <a:gd name="connsiteY2" fmla="*/ 1113417 h 1484555"/>
                <a:gd name="connsiteX3" fmla="*/ 666974 w 930537"/>
                <a:gd name="connsiteY3" fmla="*/ 806824 h 1484555"/>
                <a:gd name="connsiteX4" fmla="*/ 344245 w 930537"/>
                <a:gd name="connsiteY4" fmla="*/ 387275 h 1484555"/>
                <a:gd name="connsiteX5" fmla="*/ 0 w 930537"/>
                <a:gd name="connsiteY5" fmla="*/ 0 h 148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0537" h="1484555">
                  <a:moveTo>
                    <a:pt x="930537" y="1484555"/>
                  </a:moveTo>
                  <a:cubicBezTo>
                    <a:pt x="927399" y="1429422"/>
                    <a:pt x="924261" y="1374289"/>
                    <a:pt x="909021" y="1312433"/>
                  </a:cubicBezTo>
                  <a:cubicBezTo>
                    <a:pt x="893781" y="1250577"/>
                    <a:pt x="879438" y="1197685"/>
                    <a:pt x="839097" y="1113417"/>
                  </a:cubicBezTo>
                  <a:cubicBezTo>
                    <a:pt x="798756" y="1029149"/>
                    <a:pt x="749449" y="927848"/>
                    <a:pt x="666974" y="806824"/>
                  </a:cubicBezTo>
                  <a:cubicBezTo>
                    <a:pt x="584499" y="685800"/>
                    <a:pt x="455407" y="521746"/>
                    <a:pt x="344245" y="387275"/>
                  </a:cubicBezTo>
                  <a:cubicBezTo>
                    <a:pt x="233083" y="252804"/>
                    <a:pt x="116541" y="126402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7820809" y="758414"/>
              <a:ext cx="1091902" cy="785308"/>
            </a:xfrm>
            <a:custGeom>
              <a:avLst/>
              <a:gdLst>
                <a:gd name="connsiteX0" fmla="*/ 0 w 1091902"/>
                <a:gd name="connsiteY0" fmla="*/ 785308 h 785308"/>
                <a:gd name="connsiteX1" fmla="*/ 225911 w 1091902"/>
                <a:gd name="connsiteY1" fmla="*/ 650838 h 785308"/>
                <a:gd name="connsiteX2" fmla="*/ 478716 w 1091902"/>
                <a:gd name="connsiteY2" fmla="*/ 473337 h 785308"/>
                <a:gd name="connsiteX3" fmla="*/ 817582 w 1091902"/>
                <a:gd name="connsiteY3" fmla="*/ 220532 h 785308"/>
                <a:gd name="connsiteX4" fmla="*/ 1091902 w 1091902"/>
                <a:gd name="connsiteY4" fmla="*/ 0 h 78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902" h="785308">
                  <a:moveTo>
                    <a:pt x="0" y="785308"/>
                  </a:moveTo>
                  <a:cubicBezTo>
                    <a:pt x="73062" y="744070"/>
                    <a:pt x="146125" y="702833"/>
                    <a:pt x="225911" y="650838"/>
                  </a:cubicBezTo>
                  <a:cubicBezTo>
                    <a:pt x="305697" y="598843"/>
                    <a:pt x="380104" y="545055"/>
                    <a:pt x="478716" y="473337"/>
                  </a:cubicBezTo>
                  <a:cubicBezTo>
                    <a:pt x="577328" y="401619"/>
                    <a:pt x="715384" y="299421"/>
                    <a:pt x="817582" y="220532"/>
                  </a:cubicBezTo>
                  <a:cubicBezTo>
                    <a:pt x="919780" y="141643"/>
                    <a:pt x="1005841" y="70821"/>
                    <a:pt x="1091902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6368527" y="2350546"/>
              <a:ext cx="1038113" cy="753035"/>
            </a:xfrm>
            <a:custGeom>
              <a:avLst/>
              <a:gdLst>
                <a:gd name="connsiteX0" fmla="*/ 1038113 w 1038113"/>
                <a:gd name="connsiteY0" fmla="*/ 0 h 753035"/>
                <a:gd name="connsiteX1" fmla="*/ 887506 w 1038113"/>
                <a:gd name="connsiteY1" fmla="*/ 91440 h 753035"/>
                <a:gd name="connsiteX2" fmla="*/ 726141 w 1038113"/>
                <a:gd name="connsiteY2" fmla="*/ 199016 h 753035"/>
                <a:gd name="connsiteX3" fmla="*/ 430306 w 1038113"/>
                <a:gd name="connsiteY3" fmla="*/ 419548 h 753035"/>
                <a:gd name="connsiteX4" fmla="*/ 225911 w 1038113"/>
                <a:gd name="connsiteY4" fmla="*/ 575534 h 753035"/>
                <a:gd name="connsiteX5" fmla="*/ 0 w 1038113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8113" h="753035">
                  <a:moveTo>
                    <a:pt x="1038113" y="0"/>
                  </a:moveTo>
                  <a:cubicBezTo>
                    <a:pt x="988807" y="29135"/>
                    <a:pt x="939501" y="58271"/>
                    <a:pt x="887506" y="91440"/>
                  </a:cubicBezTo>
                  <a:cubicBezTo>
                    <a:pt x="835511" y="124609"/>
                    <a:pt x="802341" y="144331"/>
                    <a:pt x="726141" y="199016"/>
                  </a:cubicBezTo>
                  <a:cubicBezTo>
                    <a:pt x="649941" y="253701"/>
                    <a:pt x="513678" y="356795"/>
                    <a:pt x="430306" y="419548"/>
                  </a:cubicBezTo>
                  <a:cubicBezTo>
                    <a:pt x="346934" y="482301"/>
                    <a:pt x="297629" y="519953"/>
                    <a:pt x="225911" y="575534"/>
                  </a:cubicBezTo>
                  <a:cubicBezTo>
                    <a:pt x="154193" y="631115"/>
                    <a:pt x="77096" y="692075"/>
                    <a:pt x="0" y="75303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7820809" y="1543722"/>
              <a:ext cx="1075765" cy="1489934"/>
            </a:xfrm>
            <a:custGeom>
              <a:avLst/>
              <a:gdLst>
                <a:gd name="connsiteX0" fmla="*/ 0 w 1075765"/>
                <a:gd name="connsiteY0" fmla="*/ 0 h 1489934"/>
                <a:gd name="connsiteX1" fmla="*/ 26895 w 1075765"/>
                <a:gd name="connsiteY1" fmla="*/ 166744 h 1489934"/>
                <a:gd name="connsiteX2" fmla="*/ 64546 w 1075765"/>
                <a:gd name="connsiteY2" fmla="*/ 306593 h 1489934"/>
                <a:gd name="connsiteX3" fmla="*/ 139850 w 1075765"/>
                <a:gd name="connsiteY3" fmla="*/ 505610 h 1489934"/>
                <a:gd name="connsiteX4" fmla="*/ 252805 w 1075765"/>
                <a:gd name="connsiteY4" fmla="*/ 704626 h 1489934"/>
                <a:gd name="connsiteX5" fmla="*/ 441064 w 1075765"/>
                <a:gd name="connsiteY5" fmla="*/ 925158 h 1489934"/>
                <a:gd name="connsiteX6" fmla="*/ 769172 w 1075765"/>
                <a:gd name="connsiteY6" fmla="*/ 1226372 h 1489934"/>
                <a:gd name="connsiteX7" fmla="*/ 1075765 w 1075765"/>
                <a:gd name="connsiteY7" fmla="*/ 1489934 h 148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5765" h="1489934">
                  <a:moveTo>
                    <a:pt x="0" y="0"/>
                  </a:moveTo>
                  <a:cubicBezTo>
                    <a:pt x="8068" y="57822"/>
                    <a:pt x="16137" y="115645"/>
                    <a:pt x="26895" y="166744"/>
                  </a:cubicBezTo>
                  <a:cubicBezTo>
                    <a:pt x="37653" y="217843"/>
                    <a:pt x="45720" y="250115"/>
                    <a:pt x="64546" y="306593"/>
                  </a:cubicBezTo>
                  <a:cubicBezTo>
                    <a:pt x="83372" y="363071"/>
                    <a:pt x="108474" y="439271"/>
                    <a:pt x="139850" y="505610"/>
                  </a:cubicBezTo>
                  <a:cubicBezTo>
                    <a:pt x="171227" y="571949"/>
                    <a:pt x="202603" y="634701"/>
                    <a:pt x="252805" y="704626"/>
                  </a:cubicBezTo>
                  <a:cubicBezTo>
                    <a:pt x="303007" y="774551"/>
                    <a:pt x="355003" y="838200"/>
                    <a:pt x="441064" y="925158"/>
                  </a:cubicBezTo>
                  <a:cubicBezTo>
                    <a:pt x="527125" y="1012116"/>
                    <a:pt x="663389" y="1132243"/>
                    <a:pt x="769172" y="1226372"/>
                  </a:cubicBezTo>
                  <a:cubicBezTo>
                    <a:pt x="874955" y="1320501"/>
                    <a:pt x="975360" y="1405217"/>
                    <a:pt x="1075765" y="1489934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6352391" y="871369"/>
              <a:ext cx="1059628" cy="1463040"/>
            </a:xfrm>
            <a:custGeom>
              <a:avLst/>
              <a:gdLst>
                <a:gd name="connsiteX0" fmla="*/ 1059628 w 1059628"/>
                <a:gd name="connsiteY0" fmla="*/ 1463040 h 1463040"/>
                <a:gd name="connsiteX1" fmla="*/ 1027355 w 1059628"/>
                <a:gd name="connsiteY1" fmla="*/ 1290918 h 1463040"/>
                <a:gd name="connsiteX2" fmla="*/ 957430 w 1059628"/>
                <a:gd name="connsiteY2" fmla="*/ 1075765 h 1463040"/>
                <a:gd name="connsiteX3" fmla="*/ 839096 w 1059628"/>
                <a:gd name="connsiteY3" fmla="*/ 839097 h 1463040"/>
                <a:gd name="connsiteX4" fmla="*/ 623943 w 1059628"/>
                <a:gd name="connsiteY4" fmla="*/ 570156 h 1463040"/>
                <a:gd name="connsiteX5" fmla="*/ 365760 w 1059628"/>
                <a:gd name="connsiteY5" fmla="*/ 311972 h 1463040"/>
                <a:gd name="connsiteX6" fmla="*/ 0 w 1059628"/>
                <a:gd name="connsiteY6" fmla="*/ 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9628" h="1463040">
                  <a:moveTo>
                    <a:pt x="1059628" y="1463040"/>
                  </a:moveTo>
                  <a:cubicBezTo>
                    <a:pt x="1052008" y="1409252"/>
                    <a:pt x="1044388" y="1355464"/>
                    <a:pt x="1027355" y="1290918"/>
                  </a:cubicBezTo>
                  <a:cubicBezTo>
                    <a:pt x="1010322" y="1226372"/>
                    <a:pt x="988806" y="1151068"/>
                    <a:pt x="957430" y="1075765"/>
                  </a:cubicBezTo>
                  <a:cubicBezTo>
                    <a:pt x="926053" y="1000461"/>
                    <a:pt x="894677" y="923365"/>
                    <a:pt x="839096" y="839097"/>
                  </a:cubicBezTo>
                  <a:cubicBezTo>
                    <a:pt x="783515" y="754829"/>
                    <a:pt x="702832" y="658010"/>
                    <a:pt x="623943" y="570156"/>
                  </a:cubicBezTo>
                  <a:cubicBezTo>
                    <a:pt x="545054" y="482302"/>
                    <a:pt x="469750" y="406998"/>
                    <a:pt x="365760" y="311972"/>
                  </a:cubicBezTo>
                  <a:cubicBezTo>
                    <a:pt x="261770" y="216946"/>
                    <a:pt x="130885" y="108473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3" name="Полилиния 32"/>
            <p:cNvSpPr/>
            <p:nvPr/>
          </p:nvSpPr>
          <p:spPr>
            <a:xfrm>
              <a:off x="10671586" y="860611"/>
              <a:ext cx="1280160" cy="645459"/>
            </a:xfrm>
            <a:custGeom>
              <a:avLst/>
              <a:gdLst>
                <a:gd name="connsiteX0" fmla="*/ 0 w 1285539"/>
                <a:gd name="connsiteY0" fmla="*/ 634702 h 634702"/>
                <a:gd name="connsiteX1" fmla="*/ 161365 w 1285539"/>
                <a:gd name="connsiteY1" fmla="*/ 602429 h 634702"/>
                <a:gd name="connsiteX2" fmla="*/ 408790 w 1285539"/>
                <a:gd name="connsiteY2" fmla="*/ 510989 h 634702"/>
                <a:gd name="connsiteX3" fmla="*/ 699247 w 1285539"/>
                <a:gd name="connsiteY3" fmla="*/ 349624 h 634702"/>
                <a:gd name="connsiteX4" fmla="*/ 962809 w 1285539"/>
                <a:gd name="connsiteY4" fmla="*/ 199017 h 634702"/>
                <a:gd name="connsiteX5" fmla="*/ 1285539 w 1285539"/>
                <a:gd name="connsiteY5" fmla="*/ 0 h 634702"/>
                <a:gd name="connsiteX0" fmla="*/ 0 w 1285539"/>
                <a:gd name="connsiteY0" fmla="*/ 634702 h 634702"/>
                <a:gd name="connsiteX1" fmla="*/ 161365 w 1285539"/>
                <a:gd name="connsiteY1" fmla="*/ 602429 h 634702"/>
                <a:gd name="connsiteX2" fmla="*/ 408790 w 1285539"/>
                <a:gd name="connsiteY2" fmla="*/ 494853 h 634702"/>
                <a:gd name="connsiteX3" fmla="*/ 699247 w 1285539"/>
                <a:gd name="connsiteY3" fmla="*/ 349624 h 634702"/>
                <a:gd name="connsiteX4" fmla="*/ 962809 w 1285539"/>
                <a:gd name="connsiteY4" fmla="*/ 199017 h 634702"/>
                <a:gd name="connsiteX5" fmla="*/ 1285539 w 1285539"/>
                <a:gd name="connsiteY5" fmla="*/ 0 h 634702"/>
                <a:gd name="connsiteX0" fmla="*/ 0 w 1285539"/>
                <a:gd name="connsiteY0" fmla="*/ 634702 h 634702"/>
                <a:gd name="connsiteX1" fmla="*/ 161365 w 1285539"/>
                <a:gd name="connsiteY1" fmla="*/ 597051 h 634702"/>
                <a:gd name="connsiteX2" fmla="*/ 408790 w 1285539"/>
                <a:gd name="connsiteY2" fmla="*/ 494853 h 634702"/>
                <a:gd name="connsiteX3" fmla="*/ 699247 w 1285539"/>
                <a:gd name="connsiteY3" fmla="*/ 349624 h 634702"/>
                <a:gd name="connsiteX4" fmla="*/ 962809 w 1285539"/>
                <a:gd name="connsiteY4" fmla="*/ 199017 h 634702"/>
                <a:gd name="connsiteX5" fmla="*/ 1285539 w 1285539"/>
                <a:gd name="connsiteY5" fmla="*/ 0 h 634702"/>
                <a:gd name="connsiteX0" fmla="*/ 0 w 1285539"/>
                <a:gd name="connsiteY0" fmla="*/ 634702 h 634702"/>
                <a:gd name="connsiteX1" fmla="*/ 161365 w 1285539"/>
                <a:gd name="connsiteY1" fmla="*/ 597051 h 634702"/>
                <a:gd name="connsiteX2" fmla="*/ 408790 w 1285539"/>
                <a:gd name="connsiteY2" fmla="*/ 494853 h 634702"/>
                <a:gd name="connsiteX3" fmla="*/ 688489 w 1285539"/>
                <a:gd name="connsiteY3" fmla="*/ 338867 h 634702"/>
                <a:gd name="connsiteX4" fmla="*/ 962809 w 1285539"/>
                <a:gd name="connsiteY4" fmla="*/ 199017 h 634702"/>
                <a:gd name="connsiteX5" fmla="*/ 1285539 w 1285539"/>
                <a:gd name="connsiteY5" fmla="*/ 0 h 634702"/>
                <a:gd name="connsiteX0" fmla="*/ 0 w 1285539"/>
                <a:gd name="connsiteY0" fmla="*/ 634702 h 634702"/>
                <a:gd name="connsiteX1" fmla="*/ 161365 w 1285539"/>
                <a:gd name="connsiteY1" fmla="*/ 597051 h 634702"/>
                <a:gd name="connsiteX2" fmla="*/ 408790 w 1285539"/>
                <a:gd name="connsiteY2" fmla="*/ 494853 h 634702"/>
                <a:gd name="connsiteX3" fmla="*/ 688489 w 1285539"/>
                <a:gd name="connsiteY3" fmla="*/ 338867 h 634702"/>
                <a:gd name="connsiteX4" fmla="*/ 957430 w 1285539"/>
                <a:gd name="connsiteY4" fmla="*/ 188259 h 634702"/>
                <a:gd name="connsiteX5" fmla="*/ 1285539 w 1285539"/>
                <a:gd name="connsiteY5" fmla="*/ 0 h 634702"/>
                <a:gd name="connsiteX0" fmla="*/ 0 w 1280160"/>
                <a:gd name="connsiteY0" fmla="*/ 645459 h 645459"/>
                <a:gd name="connsiteX1" fmla="*/ 161365 w 1280160"/>
                <a:gd name="connsiteY1" fmla="*/ 607808 h 645459"/>
                <a:gd name="connsiteX2" fmla="*/ 408790 w 1280160"/>
                <a:gd name="connsiteY2" fmla="*/ 505610 h 645459"/>
                <a:gd name="connsiteX3" fmla="*/ 688489 w 1280160"/>
                <a:gd name="connsiteY3" fmla="*/ 349624 h 645459"/>
                <a:gd name="connsiteX4" fmla="*/ 957430 w 1280160"/>
                <a:gd name="connsiteY4" fmla="*/ 199016 h 645459"/>
                <a:gd name="connsiteX5" fmla="*/ 1280160 w 1280160"/>
                <a:gd name="connsiteY5" fmla="*/ 0 h 645459"/>
                <a:gd name="connsiteX0" fmla="*/ 0 w 1280160"/>
                <a:gd name="connsiteY0" fmla="*/ 645459 h 645459"/>
                <a:gd name="connsiteX1" fmla="*/ 161365 w 1280160"/>
                <a:gd name="connsiteY1" fmla="*/ 607808 h 645459"/>
                <a:gd name="connsiteX2" fmla="*/ 408790 w 1280160"/>
                <a:gd name="connsiteY2" fmla="*/ 505610 h 645459"/>
                <a:gd name="connsiteX3" fmla="*/ 693868 w 1280160"/>
                <a:gd name="connsiteY3" fmla="*/ 355003 h 645459"/>
                <a:gd name="connsiteX4" fmla="*/ 957430 w 1280160"/>
                <a:gd name="connsiteY4" fmla="*/ 199016 h 645459"/>
                <a:gd name="connsiteX5" fmla="*/ 1280160 w 1280160"/>
                <a:gd name="connsiteY5" fmla="*/ 0 h 64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0160" h="645459">
                  <a:moveTo>
                    <a:pt x="0" y="645459"/>
                  </a:moveTo>
                  <a:cubicBezTo>
                    <a:pt x="46616" y="639632"/>
                    <a:pt x="93233" y="631116"/>
                    <a:pt x="161365" y="607808"/>
                  </a:cubicBezTo>
                  <a:cubicBezTo>
                    <a:pt x="229497" y="584500"/>
                    <a:pt x="320040" y="547744"/>
                    <a:pt x="408790" y="505610"/>
                  </a:cubicBezTo>
                  <a:cubicBezTo>
                    <a:pt x="497541" y="463476"/>
                    <a:pt x="602428" y="406102"/>
                    <a:pt x="693868" y="355003"/>
                  </a:cubicBezTo>
                  <a:cubicBezTo>
                    <a:pt x="783515" y="304800"/>
                    <a:pt x="859715" y="258183"/>
                    <a:pt x="957430" y="199016"/>
                  </a:cubicBezTo>
                  <a:cubicBezTo>
                    <a:pt x="1055145" y="139849"/>
                    <a:pt x="1167652" y="70373"/>
                    <a:pt x="128016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" name="Полилиния 33"/>
            <p:cNvSpPr/>
            <p:nvPr/>
          </p:nvSpPr>
          <p:spPr>
            <a:xfrm>
              <a:off x="10671586" y="1506071"/>
              <a:ext cx="1280160" cy="1516828"/>
            </a:xfrm>
            <a:custGeom>
              <a:avLst/>
              <a:gdLst>
                <a:gd name="connsiteX0" fmla="*/ 0 w 1280160"/>
                <a:gd name="connsiteY0" fmla="*/ 0 h 1516828"/>
                <a:gd name="connsiteX1" fmla="*/ 26894 w 1280160"/>
                <a:gd name="connsiteY1" fmla="*/ 172122 h 1516828"/>
                <a:gd name="connsiteX2" fmla="*/ 80682 w 1280160"/>
                <a:gd name="connsiteY2" fmla="*/ 403411 h 1516828"/>
                <a:gd name="connsiteX3" fmla="*/ 166743 w 1280160"/>
                <a:gd name="connsiteY3" fmla="*/ 693868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80682 w 1280160"/>
                <a:gd name="connsiteY2" fmla="*/ 403411 h 1516828"/>
                <a:gd name="connsiteX3" fmla="*/ 166743 w 1280160"/>
                <a:gd name="connsiteY3" fmla="*/ 693868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66743 w 1280160"/>
                <a:gd name="connsiteY3" fmla="*/ 693868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27125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27125 w 1280160"/>
                <a:gd name="connsiteY5" fmla="*/ 1081143 h 1516828"/>
                <a:gd name="connsiteX6" fmla="*/ 817581 w 1280160"/>
                <a:gd name="connsiteY6" fmla="*/ 1247887 h 1516828"/>
                <a:gd name="connsiteX7" fmla="*/ 1086522 w 1280160"/>
                <a:gd name="connsiteY7" fmla="*/ 1398494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27125 w 1280160"/>
                <a:gd name="connsiteY5" fmla="*/ 1081143 h 1516828"/>
                <a:gd name="connsiteX6" fmla="*/ 817581 w 1280160"/>
                <a:gd name="connsiteY6" fmla="*/ 1247887 h 1516828"/>
                <a:gd name="connsiteX7" fmla="*/ 1081143 w 1280160"/>
                <a:gd name="connsiteY7" fmla="*/ 1398494 h 1516828"/>
                <a:gd name="connsiteX8" fmla="*/ 1280160 w 1280160"/>
                <a:gd name="connsiteY8" fmla="*/ 1516828 h 151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160" h="1516828">
                  <a:moveTo>
                    <a:pt x="0" y="0"/>
                  </a:moveTo>
                  <a:cubicBezTo>
                    <a:pt x="6723" y="52443"/>
                    <a:pt x="4482" y="118333"/>
                    <a:pt x="10757" y="188258"/>
                  </a:cubicBezTo>
                  <a:cubicBezTo>
                    <a:pt x="17032" y="258183"/>
                    <a:pt x="17929" y="334383"/>
                    <a:pt x="37651" y="419548"/>
                  </a:cubicBezTo>
                  <a:cubicBezTo>
                    <a:pt x="57373" y="504713"/>
                    <a:pt x="84267" y="615875"/>
                    <a:pt x="129091" y="699247"/>
                  </a:cubicBezTo>
                  <a:cubicBezTo>
                    <a:pt x="173915" y="782619"/>
                    <a:pt x="240254" y="856129"/>
                    <a:pt x="306593" y="919778"/>
                  </a:cubicBezTo>
                  <a:cubicBezTo>
                    <a:pt x="372932" y="983427"/>
                    <a:pt x="441960" y="1026458"/>
                    <a:pt x="527125" y="1081143"/>
                  </a:cubicBezTo>
                  <a:cubicBezTo>
                    <a:pt x="612290" y="1135828"/>
                    <a:pt x="725245" y="1194995"/>
                    <a:pt x="817581" y="1247887"/>
                  </a:cubicBezTo>
                  <a:lnTo>
                    <a:pt x="1081143" y="1398494"/>
                  </a:lnTo>
                  <a:lnTo>
                    <a:pt x="1280160" y="151682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5" name="Полилиния 34"/>
            <p:cNvSpPr/>
            <p:nvPr/>
          </p:nvSpPr>
          <p:spPr>
            <a:xfrm>
              <a:off x="9407562" y="2377440"/>
              <a:ext cx="1269403" cy="629322"/>
            </a:xfrm>
            <a:custGeom>
              <a:avLst/>
              <a:gdLst>
                <a:gd name="connsiteX0" fmla="*/ 1269403 w 1269403"/>
                <a:gd name="connsiteY0" fmla="*/ 0 h 629322"/>
                <a:gd name="connsiteX1" fmla="*/ 1108038 w 1269403"/>
                <a:gd name="connsiteY1" fmla="*/ 48409 h 629322"/>
                <a:gd name="connsiteX2" fmla="*/ 887506 w 1269403"/>
                <a:gd name="connsiteY2" fmla="*/ 150607 h 629322"/>
                <a:gd name="connsiteX3" fmla="*/ 634702 w 1269403"/>
                <a:gd name="connsiteY3" fmla="*/ 274320 h 629322"/>
                <a:gd name="connsiteX4" fmla="*/ 236669 w 1269403"/>
                <a:gd name="connsiteY4" fmla="*/ 494852 h 629322"/>
                <a:gd name="connsiteX5" fmla="*/ 0 w 1269403"/>
                <a:gd name="connsiteY5" fmla="*/ 629322 h 629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9403" h="629322">
                  <a:moveTo>
                    <a:pt x="1269403" y="0"/>
                  </a:moveTo>
                  <a:cubicBezTo>
                    <a:pt x="1220545" y="11654"/>
                    <a:pt x="1171687" y="23308"/>
                    <a:pt x="1108038" y="48409"/>
                  </a:cubicBezTo>
                  <a:cubicBezTo>
                    <a:pt x="1044389" y="73510"/>
                    <a:pt x="966395" y="112955"/>
                    <a:pt x="887506" y="150607"/>
                  </a:cubicBezTo>
                  <a:cubicBezTo>
                    <a:pt x="808617" y="188259"/>
                    <a:pt x="743175" y="216946"/>
                    <a:pt x="634702" y="274320"/>
                  </a:cubicBezTo>
                  <a:cubicBezTo>
                    <a:pt x="526229" y="331694"/>
                    <a:pt x="236669" y="494852"/>
                    <a:pt x="236669" y="494852"/>
                  </a:cubicBezTo>
                  <a:lnTo>
                    <a:pt x="0" y="629322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6" name="Полилиния 35"/>
            <p:cNvSpPr/>
            <p:nvPr/>
          </p:nvSpPr>
          <p:spPr>
            <a:xfrm rot="10800000">
              <a:off x="9391425" y="853184"/>
              <a:ext cx="1280160" cy="1516828"/>
            </a:xfrm>
            <a:custGeom>
              <a:avLst/>
              <a:gdLst>
                <a:gd name="connsiteX0" fmla="*/ 0 w 1280160"/>
                <a:gd name="connsiteY0" fmla="*/ 0 h 1516828"/>
                <a:gd name="connsiteX1" fmla="*/ 26894 w 1280160"/>
                <a:gd name="connsiteY1" fmla="*/ 172122 h 1516828"/>
                <a:gd name="connsiteX2" fmla="*/ 80682 w 1280160"/>
                <a:gd name="connsiteY2" fmla="*/ 403411 h 1516828"/>
                <a:gd name="connsiteX3" fmla="*/ 166743 w 1280160"/>
                <a:gd name="connsiteY3" fmla="*/ 693868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80682 w 1280160"/>
                <a:gd name="connsiteY2" fmla="*/ 403411 h 1516828"/>
                <a:gd name="connsiteX3" fmla="*/ 166743 w 1280160"/>
                <a:gd name="connsiteY3" fmla="*/ 693868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66743 w 1280160"/>
                <a:gd name="connsiteY3" fmla="*/ 693868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27125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27125 w 1280160"/>
                <a:gd name="connsiteY5" fmla="*/ 1081143 h 1516828"/>
                <a:gd name="connsiteX6" fmla="*/ 817581 w 1280160"/>
                <a:gd name="connsiteY6" fmla="*/ 1247887 h 1516828"/>
                <a:gd name="connsiteX7" fmla="*/ 1086522 w 1280160"/>
                <a:gd name="connsiteY7" fmla="*/ 1398494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27125 w 1280160"/>
                <a:gd name="connsiteY5" fmla="*/ 1081143 h 1516828"/>
                <a:gd name="connsiteX6" fmla="*/ 817581 w 1280160"/>
                <a:gd name="connsiteY6" fmla="*/ 1247887 h 1516828"/>
                <a:gd name="connsiteX7" fmla="*/ 1081143 w 1280160"/>
                <a:gd name="connsiteY7" fmla="*/ 1398494 h 1516828"/>
                <a:gd name="connsiteX8" fmla="*/ 1280160 w 1280160"/>
                <a:gd name="connsiteY8" fmla="*/ 1516828 h 151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160" h="1516828">
                  <a:moveTo>
                    <a:pt x="0" y="0"/>
                  </a:moveTo>
                  <a:cubicBezTo>
                    <a:pt x="6723" y="52443"/>
                    <a:pt x="4482" y="118333"/>
                    <a:pt x="10757" y="188258"/>
                  </a:cubicBezTo>
                  <a:cubicBezTo>
                    <a:pt x="17032" y="258183"/>
                    <a:pt x="17929" y="334383"/>
                    <a:pt x="37651" y="419548"/>
                  </a:cubicBezTo>
                  <a:cubicBezTo>
                    <a:pt x="57373" y="504713"/>
                    <a:pt x="84267" y="615875"/>
                    <a:pt x="129091" y="699247"/>
                  </a:cubicBezTo>
                  <a:cubicBezTo>
                    <a:pt x="173915" y="782619"/>
                    <a:pt x="240254" y="856129"/>
                    <a:pt x="306593" y="919778"/>
                  </a:cubicBezTo>
                  <a:cubicBezTo>
                    <a:pt x="372932" y="983427"/>
                    <a:pt x="441960" y="1026458"/>
                    <a:pt x="527125" y="1081143"/>
                  </a:cubicBezTo>
                  <a:cubicBezTo>
                    <a:pt x="612290" y="1135828"/>
                    <a:pt x="725245" y="1194995"/>
                    <a:pt x="817581" y="1247887"/>
                  </a:cubicBezTo>
                  <a:lnTo>
                    <a:pt x="1081143" y="1398494"/>
                  </a:lnTo>
                  <a:lnTo>
                    <a:pt x="1280160" y="151682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Полилиния 39"/>
            <p:cNvSpPr/>
            <p:nvPr/>
          </p:nvSpPr>
          <p:spPr>
            <a:xfrm>
              <a:off x="1295400" y="3714750"/>
              <a:ext cx="1479550" cy="869950"/>
            </a:xfrm>
            <a:custGeom>
              <a:avLst/>
              <a:gdLst>
                <a:gd name="connsiteX0" fmla="*/ 0 w 1479550"/>
                <a:gd name="connsiteY0" fmla="*/ 869950 h 869950"/>
                <a:gd name="connsiteX1" fmla="*/ 203200 w 1479550"/>
                <a:gd name="connsiteY1" fmla="*/ 800100 h 869950"/>
                <a:gd name="connsiteX2" fmla="*/ 552450 w 1479550"/>
                <a:gd name="connsiteY2" fmla="*/ 615950 h 869950"/>
                <a:gd name="connsiteX3" fmla="*/ 939800 w 1479550"/>
                <a:gd name="connsiteY3" fmla="*/ 381000 h 869950"/>
                <a:gd name="connsiteX4" fmla="*/ 1250950 w 1479550"/>
                <a:gd name="connsiteY4" fmla="*/ 165100 h 869950"/>
                <a:gd name="connsiteX5" fmla="*/ 1479550 w 1479550"/>
                <a:gd name="connsiteY5" fmla="*/ 0 h 86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9550" h="869950">
                  <a:moveTo>
                    <a:pt x="0" y="869950"/>
                  </a:moveTo>
                  <a:cubicBezTo>
                    <a:pt x="55562" y="856191"/>
                    <a:pt x="111125" y="842433"/>
                    <a:pt x="203200" y="800100"/>
                  </a:cubicBezTo>
                  <a:cubicBezTo>
                    <a:pt x="295275" y="757767"/>
                    <a:pt x="429683" y="685800"/>
                    <a:pt x="552450" y="615950"/>
                  </a:cubicBezTo>
                  <a:cubicBezTo>
                    <a:pt x="675217" y="546100"/>
                    <a:pt x="823383" y="456142"/>
                    <a:pt x="939800" y="381000"/>
                  </a:cubicBezTo>
                  <a:cubicBezTo>
                    <a:pt x="1056217" y="305858"/>
                    <a:pt x="1160992" y="228600"/>
                    <a:pt x="1250950" y="165100"/>
                  </a:cubicBezTo>
                  <a:cubicBezTo>
                    <a:pt x="1340908" y="101600"/>
                    <a:pt x="1410229" y="50800"/>
                    <a:pt x="147955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Полилиния 40"/>
            <p:cNvSpPr/>
            <p:nvPr/>
          </p:nvSpPr>
          <p:spPr>
            <a:xfrm>
              <a:off x="222250" y="5391150"/>
              <a:ext cx="1485900" cy="863600"/>
            </a:xfrm>
            <a:custGeom>
              <a:avLst/>
              <a:gdLst>
                <a:gd name="connsiteX0" fmla="*/ 1485900 w 1485900"/>
                <a:gd name="connsiteY0" fmla="*/ 0 h 863600"/>
                <a:gd name="connsiteX1" fmla="*/ 1301750 w 1485900"/>
                <a:gd name="connsiteY1" fmla="*/ 57150 h 863600"/>
                <a:gd name="connsiteX2" fmla="*/ 1098550 w 1485900"/>
                <a:gd name="connsiteY2" fmla="*/ 158750 h 863600"/>
                <a:gd name="connsiteX3" fmla="*/ 800100 w 1485900"/>
                <a:gd name="connsiteY3" fmla="*/ 323850 h 863600"/>
                <a:gd name="connsiteX4" fmla="*/ 457200 w 1485900"/>
                <a:gd name="connsiteY4" fmla="*/ 546100 h 863600"/>
                <a:gd name="connsiteX5" fmla="*/ 0 w 1485900"/>
                <a:gd name="connsiteY5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5900" h="863600">
                  <a:moveTo>
                    <a:pt x="1485900" y="0"/>
                  </a:moveTo>
                  <a:cubicBezTo>
                    <a:pt x="1426104" y="15346"/>
                    <a:pt x="1366308" y="30692"/>
                    <a:pt x="1301750" y="57150"/>
                  </a:cubicBezTo>
                  <a:cubicBezTo>
                    <a:pt x="1237192" y="83608"/>
                    <a:pt x="1182158" y="114300"/>
                    <a:pt x="1098550" y="158750"/>
                  </a:cubicBezTo>
                  <a:cubicBezTo>
                    <a:pt x="1014942" y="203200"/>
                    <a:pt x="906992" y="259292"/>
                    <a:pt x="800100" y="323850"/>
                  </a:cubicBezTo>
                  <a:cubicBezTo>
                    <a:pt x="693208" y="388408"/>
                    <a:pt x="590550" y="456142"/>
                    <a:pt x="457200" y="546100"/>
                  </a:cubicBezTo>
                  <a:cubicBezTo>
                    <a:pt x="323850" y="636058"/>
                    <a:pt x="161925" y="749829"/>
                    <a:pt x="0" y="8636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олилиния 42"/>
            <p:cNvSpPr/>
            <p:nvPr/>
          </p:nvSpPr>
          <p:spPr>
            <a:xfrm rot="10800000">
              <a:off x="228600" y="3802344"/>
              <a:ext cx="1479550" cy="1593850"/>
            </a:xfrm>
            <a:custGeom>
              <a:avLst/>
              <a:gdLst>
                <a:gd name="connsiteX0" fmla="*/ 0 w 1479550"/>
                <a:gd name="connsiteY0" fmla="*/ 0 h 1593850"/>
                <a:gd name="connsiteX1" fmla="*/ 69850 w 1479550"/>
                <a:gd name="connsiteY1" fmla="*/ 158750 h 1593850"/>
                <a:gd name="connsiteX2" fmla="*/ 215900 w 1479550"/>
                <a:gd name="connsiteY2" fmla="*/ 419100 h 1593850"/>
                <a:gd name="connsiteX3" fmla="*/ 374650 w 1479550"/>
                <a:gd name="connsiteY3" fmla="*/ 6477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69850 w 1479550"/>
                <a:gd name="connsiteY1" fmla="*/ 158750 h 1593850"/>
                <a:gd name="connsiteX2" fmla="*/ 234950 w 1479550"/>
                <a:gd name="connsiteY2" fmla="*/ 406400 h 1593850"/>
                <a:gd name="connsiteX3" fmla="*/ 374650 w 1479550"/>
                <a:gd name="connsiteY3" fmla="*/ 6477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374650 w 1479550"/>
                <a:gd name="connsiteY3" fmla="*/ 6477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393700 w 1479550"/>
                <a:gd name="connsiteY3" fmla="*/ 6350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393700 w 1479550"/>
                <a:gd name="connsiteY3" fmla="*/ 635000 h 1593850"/>
                <a:gd name="connsiteX4" fmla="*/ 641350 w 1479550"/>
                <a:gd name="connsiteY4" fmla="*/ 91440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400050 w 1479550"/>
                <a:gd name="connsiteY3" fmla="*/ 635000 h 1593850"/>
                <a:gd name="connsiteX4" fmla="*/ 641350 w 1479550"/>
                <a:gd name="connsiteY4" fmla="*/ 91440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76200 w 1479550"/>
                <a:gd name="connsiteY1" fmla="*/ 158750 h 1593850"/>
                <a:gd name="connsiteX2" fmla="*/ 234950 w 1479550"/>
                <a:gd name="connsiteY2" fmla="*/ 406400 h 1593850"/>
                <a:gd name="connsiteX3" fmla="*/ 400050 w 1479550"/>
                <a:gd name="connsiteY3" fmla="*/ 635000 h 1593850"/>
                <a:gd name="connsiteX4" fmla="*/ 641350 w 1479550"/>
                <a:gd name="connsiteY4" fmla="*/ 91440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9550" h="1593850">
                  <a:moveTo>
                    <a:pt x="0" y="0"/>
                  </a:moveTo>
                  <a:cubicBezTo>
                    <a:pt x="16933" y="44450"/>
                    <a:pt x="37042" y="91017"/>
                    <a:pt x="76200" y="158750"/>
                  </a:cubicBezTo>
                  <a:cubicBezTo>
                    <a:pt x="124883" y="243417"/>
                    <a:pt x="180975" y="327025"/>
                    <a:pt x="234950" y="406400"/>
                  </a:cubicBezTo>
                  <a:cubicBezTo>
                    <a:pt x="288925" y="485775"/>
                    <a:pt x="332317" y="550333"/>
                    <a:pt x="400050" y="635000"/>
                  </a:cubicBezTo>
                  <a:cubicBezTo>
                    <a:pt x="467783" y="719667"/>
                    <a:pt x="546100" y="821267"/>
                    <a:pt x="641350" y="914400"/>
                  </a:cubicBezTo>
                  <a:cubicBezTo>
                    <a:pt x="736600" y="1007533"/>
                    <a:pt x="854075" y="1096433"/>
                    <a:pt x="971550" y="1193800"/>
                  </a:cubicBezTo>
                  <a:cubicBezTo>
                    <a:pt x="1089025" y="1291167"/>
                    <a:pt x="1221317" y="1397000"/>
                    <a:pt x="1346200" y="1498600"/>
                  </a:cubicBezTo>
                  <a:cubicBezTo>
                    <a:pt x="1430867" y="1565275"/>
                    <a:pt x="1455208" y="1579562"/>
                    <a:pt x="1479550" y="159385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Полилиния 43"/>
            <p:cNvSpPr/>
            <p:nvPr/>
          </p:nvSpPr>
          <p:spPr>
            <a:xfrm>
              <a:off x="1290544" y="4576658"/>
              <a:ext cx="1479550" cy="1593850"/>
            </a:xfrm>
            <a:custGeom>
              <a:avLst/>
              <a:gdLst>
                <a:gd name="connsiteX0" fmla="*/ 0 w 1479550"/>
                <a:gd name="connsiteY0" fmla="*/ 0 h 1593850"/>
                <a:gd name="connsiteX1" fmla="*/ 69850 w 1479550"/>
                <a:gd name="connsiteY1" fmla="*/ 158750 h 1593850"/>
                <a:gd name="connsiteX2" fmla="*/ 215900 w 1479550"/>
                <a:gd name="connsiteY2" fmla="*/ 419100 h 1593850"/>
                <a:gd name="connsiteX3" fmla="*/ 374650 w 1479550"/>
                <a:gd name="connsiteY3" fmla="*/ 6477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69850 w 1479550"/>
                <a:gd name="connsiteY1" fmla="*/ 158750 h 1593850"/>
                <a:gd name="connsiteX2" fmla="*/ 234950 w 1479550"/>
                <a:gd name="connsiteY2" fmla="*/ 406400 h 1593850"/>
                <a:gd name="connsiteX3" fmla="*/ 374650 w 1479550"/>
                <a:gd name="connsiteY3" fmla="*/ 6477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374650 w 1479550"/>
                <a:gd name="connsiteY3" fmla="*/ 6477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393700 w 1479550"/>
                <a:gd name="connsiteY3" fmla="*/ 6350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393700 w 1479550"/>
                <a:gd name="connsiteY3" fmla="*/ 635000 h 1593850"/>
                <a:gd name="connsiteX4" fmla="*/ 641350 w 1479550"/>
                <a:gd name="connsiteY4" fmla="*/ 91440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400050 w 1479550"/>
                <a:gd name="connsiteY3" fmla="*/ 635000 h 1593850"/>
                <a:gd name="connsiteX4" fmla="*/ 641350 w 1479550"/>
                <a:gd name="connsiteY4" fmla="*/ 91440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76200 w 1479550"/>
                <a:gd name="connsiteY1" fmla="*/ 158750 h 1593850"/>
                <a:gd name="connsiteX2" fmla="*/ 234950 w 1479550"/>
                <a:gd name="connsiteY2" fmla="*/ 406400 h 1593850"/>
                <a:gd name="connsiteX3" fmla="*/ 400050 w 1479550"/>
                <a:gd name="connsiteY3" fmla="*/ 635000 h 1593850"/>
                <a:gd name="connsiteX4" fmla="*/ 641350 w 1479550"/>
                <a:gd name="connsiteY4" fmla="*/ 91440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9550" h="1593850">
                  <a:moveTo>
                    <a:pt x="0" y="0"/>
                  </a:moveTo>
                  <a:cubicBezTo>
                    <a:pt x="16933" y="44450"/>
                    <a:pt x="37042" y="91017"/>
                    <a:pt x="76200" y="158750"/>
                  </a:cubicBezTo>
                  <a:cubicBezTo>
                    <a:pt x="124883" y="243417"/>
                    <a:pt x="180975" y="327025"/>
                    <a:pt x="234950" y="406400"/>
                  </a:cubicBezTo>
                  <a:cubicBezTo>
                    <a:pt x="288925" y="485775"/>
                    <a:pt x="332317" y="550333"/>
                    <a:pt x="400050" y="635000"/>
                  </a:cubicBezTo>
                  <a:cubicBezTo>
                    <a:pt x="467783" y="719667"/>
                    <a:pt x="546100" y="821267"/>
                    <a:pt x="641350" y="914400"/>
                  </a:cubicBezTo>
                  <a:cubicBezTo>
                    <a:pt x="736600" y="1007533"/>
                    <a:pt x="854075" y="1096433"/>
                    <a:pt x="971550" y="1193800"/>
                  </a:cubicBezTo>
                  <a:cubicBezTo>
                    <a:pt x="1089025" y="1291167"/>
                    <a:pt x="1221317" y="1397000"/>
                    <a:pt x="1346200" y="1498600"/>
                  </a:cubicBezTo>
                  <a:cubicBezTo>
                    <a:pt x="1430867" y="1565275"/>
                    <a:pt x="1455208" y="1579562"/>
                    <a:pt x="1479550" y="159385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олилиния 44"/>
            <p:cNvSpPr/>
            <p:nvPr/>
          </p:nvSpPr>
          <p:spPr>
            <a:xfrm>
              <a:off x="4235450" y="3689350"/>
              <a:ext cx="1479550" cy="958850"/>
            </a:xfrm>
            <a:custGeom>
              <a:avLst/>
              <a:gdLst>
                <a:gd name="connsiteX0" fmla="*/ 0 w 1479550"/>
                <a:gd name="connsiteY0" fmla="*/ 958850 h 958850"/>
                <a:gd name="connsiteX1" fmla="*/ 266700 w 1479550"/>
                <a:gd name="connsiteY1" fmla="*/ 876300 h 958850"/>
                <a:gd name="connsiteX2" fmla="*/ 565150 w 1479550"/>
                <a:gd name="connsiteY2" fmla="*/ 736600 h 958850"/>
                <a:gd name="connsiteX3" fmla="*/ 920750 w 1479550"/>
                <a:gd name="connsiteY3" fmla="*/ 488950 h 958850"/>
                <a:gd name="connsiteX4" fmla="*/ 1365250 w 1479550"/>
                <a:gd name="connsiteY4" fmla="*/ 107950 h 958850"/>
                <a:gd name="connsiteX5" fmla="*/ 1479550 w 1479550"/>
                <a:gd name="connsiteY5" fmla="*/ 0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9550" h="958850">
                  <a:moveTo>
                    <a:pt x="0" y="958850"/>
                  </a:moveTo>
                  <a:cubicBezTo>
                    <a:pt x="86254" y="936096"/>
                    <a:pt x="172508" y="913342"/>
                    <a:pt x="266700" y="876300"/>
                  </a:cubicBezTo>
                  <a:cubicBezTo>
                    <a:pt x="360892" y="839258"/>
                    <a:pt x="456142" y="801158"/>
                    <a:pt x="565150" y="736600"/>
                  </a:cubicBezTo>
                  <a:cubicBezTo>
                    <a:pt x="674158" y="672042"/>
                    <a:pt x="787400" y="593725"/>
                    <a:pt x="920750" y="488950"/>
                  </a:cubicBezTo>
                  <a:cubicBezTo>
                    <a:pt x="1054100" y="384175"/>
                    <a:pt x="1272117" y="189442"/>
                    <a:pt x="1365250" y="107950"/>
                  </a:cubicBezTo>
                  <a:cubicBezTo>
                    <a:pt x="1458383" y="26458"/>
                    <a:pt x="1468966" y="13229"/>
                    <a:pt x="147955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6" name="Полилиния 45"/>
            <p:cNvSpPr/>
            <p:nvPr/>
          </p:nvSpPr>
          <p:spPr>
            <a:xfrm>
              <a:off x="4235450" y="4663584"/>
              <a:ext cx="1619250" cy="1603866"/>
            </a:xfrm>
            <a:custGeom>
              <a:avLst/>
              <a:gdLst>
                <a:gd name="connsiteX0" fmla="*/ 0 w 1619250"/>
                <a:gd name="connsiteY0" fmla="*/ 3666 h 1603866"/>
                <a:gd name="connsiteX1" fmla="*/ 209550 w 1619250"/>
                <a:gd name="connsiteY1" fmla="*/ 3666 h 1603866"/>
                <a:gd name="connsiteX2" fmla="*/ 419100 w 1619250"/>
                <a:gd name="connsiteY2" fmla="*/ 41766 h 1603866"/>
                <a:gd name="connsiteX3" fmla="*/ 654050 w 1619250"/>
                <a:gd name="connsiteY3" fmla="*/ 117966 h 1603866"/>
                <a:gd name="connsiteX4" fmla="*/ 819150 w 1619250"/>
                <a:gd name="connsiteY4" fmla="*/ 225916 h 1603866"/>
                <a:gd name="connsiteX5" fmla="*/ 939800 w 1619250"/>
                <a:gd name="connsiteY5" fmla="*/ 410066 h 1603866"/>
                <a:gd name="connsiteX6" fmla="*/ 990600 w 1619250"/>
                <a:gd name="connsiteY6" fmla="*/ 625966 h 1603866"/>
                <a:gd name="connsiteX7" fmla="*/ 1009650 w 1619250"/>
                <a:gd name="connsiteY7" fmla="*/ 752966 h 1603866"/>
                <a:gd name="connsiteX8" fmla="*/ 1079500 w 1619250"/>
                <a:gd name="connsiteY8" fmla="*/ 956166 h 1603866"/>
                <a:gd name="connsiteX9" fmla="*/ 1187450 w 1619250"/>
                <a:gd name="connsiteY9" fmla="*/ 1121266 h 1603866"/>
                <a:gd name="connsiteX10" fmla="*/ 1371600 w 1619250"/>
                <a:gd name="connsiteY10" fmla="*/ 1330816 h 1603866"/>
                <a:gd name="connsiteX11" fmla="*/ 1619250 w 1619250"/>
                <a:gd name="connsiteY11" fmla="*/ 1603866 h 160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0" h="1603866">
                  <a:moveTo>
                    <a:pt x="0" y="3666"/>
                  </a:moveTo>
                  <a:cubicBezTo>
                    <a:pt x="69850" y="491"/>
                    <a:pt x="139700" y="-2684"/>
                    <a:pt x="209550" y="3666"/>
                  </a:cubicBezTo>
                  <a:cubicBezTo>
                    <a:pt x="279400" y="10016"/>
                    <a:pt x="345017" y="22716"/>
                    <a:pt x="419100" y="41766"/>
                  </a:cubicBezTo>
                  <a:cubicBezTo>
                    <a:pt x="493183" y="60816"/>
                    <a:pt x="587375" y="87274"/>
                    <a:pt x="654050" y="117966"/>
                  </a:cubicBezTo>
                  <a:cubicBezTo>
                    <a:pt x="720725" y="148658"/>
                    <a:pt x="771525" y="177233"/>
                    <a:pt x="819150" y="225916"/>
                  </a:cubicBezTo>
                  <a:cubicBezTo>
                    <a:pt x="866775" y="274599"/>
                    <a:pt x="911225" y="343391"/>
                    <a:pt x="939800" y="410066"/>
                  </a:cubicBezTo>
                  <a:cubicBezTo>
                    <a:pt x="968375" y="476741"/>
                    <a:pt x="978958" y="568816"/>
                    <a:pt x="990600" y="625966"/>
                  </a:cubicBezTo>
                  <a:cubicBezTo>
                    <a:pt x="1002242" y="683116"/>
                    <a:pt x="994833" y="697933"/>
                    <a:pt x="1009650" y="752966"/>
                  </a:cubicBezTo>
                  <a:cubicBezTo>
                    <a:pt x="1024467" y="807999"/>
                    <a:pt x="1049867" y="894783"/>
                    <a:pt x="1079500" y="956166"/>
                  </a:cubicBezTo>
                  <a:cubicBezTo>
                    <a:pt x="1109133" y="1017549"/>
                    <a:pt x="1138767" y="1058824"/>
                    <a:pt x="1187450" y="1121266"/>
                  </a:cubicBezTo>
                  <a:cubicBezTo>
                    <a:pt x="1236133" y="1183708"/>
                    <a:pt x="1299633" y="1250383"/>
                    <a:pt x="1371600" y="1330816"/>
                  </a:cubicBezTo>
                  <a:cubicBezTo>
                    <a:pt x="1443567" y="1411249"/>
                    <a:pt x="1531408" y="1507557"/>
                    <a:pt x="1619250" y="160386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олилиния 46"/>
            <p:cNvSpPr/>
            <p:nvPr/>
          </p:nvSpPr>
          <p:spPr>
            <a:xfrm rot="10800000">
              <a:off x="3281082" y="3714750"/>
              <a:ext cx="1619250" cy="1603866"/>
            </a:xfrm>
            <a:custGeom>
              <a:avLst/>
              <a:gdLst>
                <a:gd name="connsiteX0" fmla="*/ 0 w 1619250"/>
                <a:gd name="connsiteY0" fmla="*/ 3666 h 1603866"/>
                <a:gd name="connsiteX1" fmla="*/ 209550 w 1619250"/>
                <a:gd name="connsiteY1" fmla="*/ 3666 h 1603866"/>
                <a:gd name="connsiteX2" fmla="*/ 419100 w 1619250"/>
                <a:gd name="connsiteY2" fmla="*/ 41766 h 1603866"/>
                <a:gd name="connsiteX3" fmla="*/ 654050 w 1619250"/>
                <a:gd name="connsiteY3" fmla="*/ 117966 h 1603866"/>
                <a:gd name="connsiteX4" fmla="*/ 819150 w 1619250"/>
                <a:gd name="connsiteY4" fmla="*/ 225916 h 1603866"/>
                <a:gd name="connsiteX5" fmla="*/ 939800 w 1619250"/>
                <a:gd name="connsiteY5" fmla="*/ 410066 h 1603866"/>
                <a:gd name="connsiteX6" fmla="*/ 990600 w 1619250"/>
                <a:gd name="connsiteY6" fmla="*/ 625966 h 1603866"/>
                <a:gd name="connsiteX7" fmla="*/ 1009650 w 1619250"/>
                <a:gd name="connsiteY7" fmla="*/ 752966 h 1603866"/>
                <a:gd name="connsiteX8" fmla="*/ 1079500 w 1619250"/>
                <a:gd name="connsiteY8" fmla="*/ 956166 h 1603866"/>
                <a:gd name="connsiteX9" fmla="*/ 1187450 w 1619250"/>
                <a:gd name="connsiteY9" fmla="*/ 1121266 h 1603866"/>
                <a:gd name="connsiteX10" fmla="*/ 1371600 w 1619250"/>
                <a:gd name="connsiteY10" fmla="*/ 1330816 h 1603866"/>
                <a:gd name="connsiteX11" fmla="*/ 1619250 w 1619250"/>
                <a:gd name="connsiteY11" fmla="*/ 1603866 h 160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0" h="1603866">
                  <a:moveTo>
                    <a:pt x="0" y="3666"/>
                  </a:moveTo>
                  <a:cubicBezTo>
                    <a:pt x="69850" y="491"/>
                    <a:pt x="139700" y="-2684"/>
                    <a:pt x="209550" y="3666"/>
                  </a:cubicBezTo>
                  <a:cubicBezTo>
                    <a:pt x="279400" y="10016"/>
                    <a:pt x="345017" y="22716"/>
                    <a:pt x="419100" y="41766"/>
                  </a:cubicBezTo>
                  <a:cubicBezTo>
                    <a:pt x="493183" y="60816"/>
                    <a:pt x="587375" y="87274"/>
                    <a:pt x="654050" y="117966"/>
                  </a:cubicBezTo>
                  <a:cubicBezTo>
                    <a:pt x="720725" y="148658"/>
                    <a:pt x="771525" y="177233"/>
                    <a:pt x="819150" y="225916"/>
                  </a:cubicBezTo>
                  <a:cubicBezTo>
                    <a:pt x="866775" y="274599"/>
                    <a:pt x="911225" y="343391"/>
                    <a:pt x="939800" y="410066"/>
                  </a:cubicBezTo>
                  <a:cubicBezTo>
                    <a:pt x="968375" y="476741"/>
                    <a:pt x="978958" y="568816"/>
                    <a:pt x="990600" y="625966"/>
                  </a:cubicBezTo>
                  <a:cubicBezTo>
                    <a:pt x="1002242" y="683116"/>
                    <a:pt x="994833" y="697933"/>
                    <a:pt x="1009650" y="752966"/>
                  </a:cubicBezTo>
                  <a:cubicBezTo>
                    <a:pt x="1024467" y="807999"/>
                    <a:pt x="1049867" y="894783"/>
                    <a:pt x="1079500" y="956166"/>
                  </a:cubicBezTo>
                  <a:cubicBezTo>
                    <a:pt x="1109133" y="1017549"/>
                    <a:pt x="1138767" y="1058824"/>
                    <a:pt x="1187450" y="1121266"/>
                  </a:cubicBezTo>
                  <a:cubicBezTo>
                    <a:pt x="1236133" y="1183708"/>
                    <a:pt x="1299633" y="1250383"/>
                    <a:pt x="1371600" y="1330816"/>
                  </a:cubicBezTo>
                  <a:cubicBezTo>
                    <a:pt x="1443567" y="1411249"/>
                    <a:pt x="1531408" y="1507557"/>
                    <a:pt x="1619250" y="160386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8" name="Полилиния 47"/>
            <p:cNvSpPr/>
            <p:nvPr/>
          </p:nvSpPr>
          <p:spPr>
            <a:xfrm rot="10800000">
              <a:off x="3417420" y="5332658"/>
              <a:ext cx="1479550" cy="958850"/>
            </a:xfrm>
            <a:custGeom>
              <a:avLst/>
              <a:gdLst>
                <a:gd name="connsiteX0" fmla="*/ 0 w 1479550"/>
                <a:gd name="connsiteY0" fmla="*/ 958850 h 958850"/>
                <a:gd name="connsiteX1" fmla="*/ 266700 w 1479550"/>
                <a:gd name="connsiteY1" fmla="*/ 876300 h 958850"/>
                <a:gd name="connsiteX2" fmla="*/ 565150 w 1479550"/>
                <a:gd name="connsiteY2" fmla="*/ 736600 h 958850"/>
                <a:gd name="connsiteX3" fmla="*/ 920750 w 1479550"/>
                <a:gd name="connsiteY3" fmla="*/ 488950 h 958850"/>
                <a:gd name="connsiteX4" fmla="*/ 1365250 w 1479550"/>
                <a:gd name="connsiteY4" fmla="*/ 107950 h 958850"/>
                <a:gd name="connsiteX5" fmla="*/ 1479550 w 1479550"/>
                <a:gd name="connsiteY5" fmla="*/ 0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9550" h="958850">
                  <a:moveTo>
                    <a:pt x="0" y="958850"/>
                  </a:moveTo>
                  <a:cubicBezTo>
                    <a:pt x="86254" y="936096"/>
                    <a:pt x="172508" y="913342"/>
                    <a:pt x="266700" y="876300"/>
                  </a:cubicBezTo>
                  <a:cubicBezTo>
                    <a:pt x="360892" y="839258"/>
                    <a:pt x="456142" y="801158"/>
                    <a:pt x="565150" y="736600"/>
                  </a:cubicBezTo>
                  <a:cubicBezTo>
                    <a:pt x="674158" y="672042"/>
                    <a:pt x="787400" y="593725"/>
                    <a:pt x="920750" y="488950"/>
                  </a:cubicBezTo>
                  <a:cubicBezTo>
                    <a:pt x="1054100" y="384175"/>
                    <a:pt x="1272117" y="189442"/>
                    <a:pt x="1365250" y="107950"/>
                  </a:cubicBezTo>
                  <a:cubicBezTo>
                    <a:pt x="1458383" y="26458"/>
                    <a:pt x="1468966" y="13229"/>
                    <a:pt x="147955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олилиния 49"/>
            <p:cNvSpPr/>
            <p:nvPr/>
          </p:nvSpPr>
          <p:spPr>
            <a:xfrm>
              <a:off x="7207250" y="3702050"/>
              <a:ext cx="1498600" cy="1079500"/>
            </a:xfrm>
            <a:custGeom>
              <a:avLst/>
              <a:gdLst>
                <a:gd name="connsiteX0" fmla="*/ 0 w 1498600"/>
                <a:gd name="connsiteY0" fmla="*/ 1079500 h 1079500"/>
                <a:gd name="connsiteX1" fmla="*/ 254000 w 1498600"/>
                <a:gd name="connsiteY1" fmla="*/ 1016000 h 1079500"/>
                <a:gd name="connsiteX2" fmla="*/ 520700 w 1498600"/>
                <a:gd name="connsiteY2" fmla="*/ 927100 h 1079500"/>
                <a:gd name="connsiteX3" fmla="*/ 774700 w 1498600"/>
                <a:gd name="connsiteY3" fmla="*/ 768350 h 1079500"/>
                <a:gd name="connsiteX4" fmla="*/ 1035050 w 1498600"/>
                <a:gd name="connsiteY4" fmla="*/ 527050 h 1079500"/>
                <a:gd name="connsiteX5" fmla="*/ 1333500 w 1498600"/>
                <a:gd name="connsiteY5" fmla="*/ 203200 h 1079500"/>
                <a:gd name="connsiteX6" fmla="*/ 1498600 w 1498600"/>
                <a:gd name="connsiteY6" fmla="*/ 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8600" h="1079500">
                  <a:moveTo>
                    <a:pt x="0" y="1079500"/>
                  </a:moveTo>
                  <a:cubicBezTo>
                    <a:pt x="83608" y="1060450"/>
                    <a:pt x="167217" y="1041400"/>
                    <a:pt x="254000" y="1016000"/>
                  </a:cubicBezTo>
                  <a:cubicBezTo>
                    <a:pt x="340783" y="990600"/>
                    <a:pt x="433917" y="968375"/>
                    <a:pt x="520700" y="927100"/>
                  </a:cubicBezTo>
                  <a:cubicBezTo>
                    <a:pt x="607483" y="885825"/>
                    <a:pt x="688975" y="835025"/>
                    <a:pt x="774700" y="768350"/>
                  </a:cubicBezTo>
                  <a:cubicBezTo>
                    <a:pt x="860425" y="701675"/>
                    <a:pt x="941917" y="621242"/>
                    <a:pt x="1035050" y="527050"/>
                  </a:cubicBezTo>
                  <a:cubicBezTo>
                    <a:pt x="1128183" y="432858"/>
                    <a:pt x="1256242" y="291042"/>
                    <a:pt x="1333500" y="203200"/>
                  </a:cubicBezTo>
                  <a:cubicBezTo>
                    <a:pt x="1410758" y="115358"/>
                    <a:pt x="1454679" y="57679"/>
                    <a:pt x="149860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1" name="Полилиния 50"/>
            <p:cNvSpPr/>
            <p:nvPr/>
          </p:nvSpPr>
          <p:spPr>
            <a:xfrm>
              <a:off x="7207250" y="4711171"/>
              <a:ext cx="1676696" cy="1589946"/>
            </a:xfrm>
            <a:custGeom>
              <a:avLst/>
              <a:gdLst>
                <a:gd name="connsiteX0" fmla="*/ 0 w 1676696"/>
                <a:gd name="connsiteY0" fmla="*/ 83079 h 1589946"/>
                <a:gd name="connsiteX1" fmla="*/ 177800 w 1676696"/>
                <a:gd name="connsiteY1" fmla="*/ 57679 h 1589946"/>
                <a:gd name="connsiteX2" fmla="*/ 406400 w 1676696"/>
                <a:gd name="connsiteY2" fmla="*/ 25929 h 1589946"/>
                <a:gd name="connsiteX3" fmla="*/ 641350 w 1676696"/>
                <a:gd name="connsiteY3" fmla="*/ 529 h 1589946"/>
                <a:gd name="connsiteX4" fmla="*/ 869950 w 1676696"/>
                <a:gd name="connsiteY4" fmla="*/ 13229 h 1589946"/>
                <a:gd name="connsiteX5" fmla="*/ 1066800 w 1676696"/>
                <a:gd name="connsiteY5" fmla="*/ 64029 h 1589946"/>
                <a:gd name="connsiteX6" fmla="*/ 1168400 w 1676696"/>
                <a:gd name="connsiteY6" fmla="*/ 140229 h 1589946"/>
                <a:gd name="connsiteX7" fmla="*/ 1200150 w 1676696"/>
                <a:gd name="connsiteY7" fmla="*/ 279929 h 1589946"/>
                <a:gd name="connsiteX8" fmla="*/ 1181100 w 1676696"/>
                <a:gd name="connsiteY8" fmla="*/ 483129 h 1589946"/>
                <a:gd name="connsiteX9" fmla="*/ 1206500 w 1676696"/>
                <a:gd name="connsiteY9" fmla="*/ 775229 h 1589946"/>
                <a:gd name="connsiteX10" fmla="*/ 1358900 w 1676696"/>
                <a:gd name="connsiteY10" fmla="*/ 1118129 h 1589946"/>
                <a:gd name="connsiteX11" fmla="*/ 1625600 w 1676696"/>
                <a:gd name="connsiteY11" fmla="*/ 1518179 h 1589946"/>
                <a:gd name="connsiteX12" fmla="*/ 1676400 w 1676696"/>
                <a:gd name="connsiteY12" fmla="*/ 1588029 h 158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6696" h="1589946">
                  <a:moveTo>
                    <a:pt x="0" y="83079"/>
                  </a:moveTo>
                  <a:lnTo>
                    <a:pt x="177800" y="57679"/>
                  </a:lnTo>
                  <a:lnTo>
                    <a:pt x="406400" y="25929"/>
                  </a:lnTo>
                  <a:cubicBezTo>
                    <a:pt x="483658" y="16404"/>
                    <a:pt x="564092" y="2646"/>
                    <a:pt x="641350" y="529"/>
                  </a:cubicBezTo>
                  <a:cubicBezTo>
                    <a:pt x="718608" y="-1588"/>
                    <a:pt x="799042" y="2646"/>
                    <a:pt x="869950" y="13229"/>
                  </a:cubicBezTo>
                  <a:cubicBezTo>
                    <a:pt x="940858" y="23812"/>
                    <a:pt x="1017058" y="42862"/>
                    <a:pt x="1066800" y="64029"/>
                  </a:cubicBezTo>
                  <a:cubicBezTo>
                    <a:pt x="1116542" y="85196"/>
                    <a:pt x="1146175" y="104246"/>
                    <a:pt x="1168400" y="140229"/>
                  </a:cubicBezTo>
                  <a:cubicBezTo>
                    <a:pt x="1190625" y="176212"/>
                    <a:pt x="1198033" y="222779"/>
                    <a:pt x="1200150" y="279929"/>
                  </a:cubicBezTo>
                  <a:cubicBezTo>
                    <a:pt x="1202267" y="337079"/>
                    <a:pt x="1180042" y="400579"/>
                    <a:pt x="1181100" y="483129"/>
                  </a:cubicBezTo>
                  <a:cubicBezTo>
                    <a:pt x="1182158" y="565679"/>
                    <a:pt x="1176867" y="669396"/>
                    <a:pt x="1206500" y="775229"/>
                  </a:cubicBezTo>
                  <a:cubicBezTo>
                    <a:pt x="1236133" y="881062"/>
                    <a:pt x="1289050" y="994304"/>
                    <a:pt x="1358900" y="1118129"/>
                  </a:cubicBezTo>
                  <a:cubicBezTo>
                    <a:pt x="1428750" y="1241954"/>
                    <a:pt x="1572683" y="1439862"/>
                    <a:pt x="1625600" y="1518179"/>
                  </a:cubicBezTo>
                  <a:cubicBezTo>
                    <a:pt x="1678517" y="1596496"/>
                    <a:pt x="1677458" y="1592262"/>
                    <a:pt x="1676400" y="15880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олилиния 51"/>
            <p:cNvSpPr/>
            <p:nvPr/>
          </p:nvSpPr>
          <p:spPr>
            <a:xfrm rot="10800000">
              <a:off x="6351941" y="3689350"/>
              <a:ext cx="1676696" cy="1589946"/>
            </a:xfrm>
            <a:custGeom>
              <a:avLst/>
              <a:gdLst>
                <a:gd name="connsiteX0" fmla="*/ 0 w 1676696"/>
                <a:gd name="connsiteY0" fmla="*/ 83079 h 1589946"/>
                <a:gd name="connsiteX1" fmla="*/ 177800 w 1676696"/>
                <a:gd name="connsiteY1" fmla="*/ 57679 h 1589946"/>
                <a:gd name="connsiteX2" fmla="*/ 406400 w 1676696"/>
                <a:gd name="connsiteY2" fmla="*/ 25929 h 1589946"/>
                <a:gd name="connsiteX3" fmla="*/ 641350 w 1676696"/>
                <a:gd name="connsiteY3" fmla="*/ 529 h 1589946"/>
                <a:gd name="connsiteX4" fmla="*/ 869950 w 1676696"/>
                <a:gd name="connsiteY4" fmla="*/ 13229 h 1589946"/>
                <a:gd name="connsiteX5" fmla="*/ 1066800 w 1676696"/>
                <a:gd name="connsiteY5" fmla="*/ 64029 h 1589946"/>
                <a:gd name="connsiteX6" fmla="*/ 1168400 w 1676696"/>
                <a:gd name="connsiteY6" fmla="*/ 140229 h 1589946"/>
                <a:gd name="connsiteX7" fmla="*/ 1200150 w 1676696"/>
                <a:gd name="connsiteY7" fmla="*/ 279929 h 1589946"/>
                <a:gd name="connsiteX8" fmla="*/ 1181100 w 1676696"/>
                <a:gd name="connsiteY8" fmla="*/ 483129 h 1589946"/>
                <a:gd name="connsiteX9" fmla="*/ 1206500 w 1676696"/>
                <a:gd name="connsiteY9" fmla="*/ 775229 h 1589946"/>
                <a:gd name="connsiteX10" fmla="*/ 1358900 w 1676696"/>
                <a:gd name="connsiteY10" fmla="*/ 1118129 h 1589946"/>
                <a:gd name="connsiteX11" fmla="*/ 1625600 w 1676696"/>
                <a:gd name="connsiteY11" fmla="*/ 1518179 h 1589946"/>
                <a:gd name="connsiteX12" fmla="*/ 1676400 w 1676696"/>
                <a:gd name="connsiteY12" fmla="*/ 1588029 h 158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6696" h="1589946">
                  <a:moveTo>
                    <a:pt x="0" y="83079"/>
                  </a:moveTo>
                  <a:lnTo>
                    <a:pt x="177800" y="57679"/>
                  </a:lnTo>
                  <a:lnTo>
                    <a:pt x="406400" y="25929"/>
                  </a:lnTo>
                  <a:cubicBezTo>
                    <a:pt x="483658" y="16404"/>
                    <a:pt x="564092" y="2646"/>
                    <a:pt x="641350" y="529"/>
                  </a:cubicBezTo>
                  <a:cubicBezTo>
                    <a:pt x="718608" y="-1588"/>
                    <a:pt x="799042" y="2646"/>
                    <a:pt x="869950" y="13229"/>
                  </a:cubicBezTo>
                  <a:cubicBezTo>
                    <a:pt x="940858" y="23812"/>
                    <a:pt x="1017058" y="42862"/>
                    <a:pt x="1066800" y="64029"/>
                  </a:cubicBezTo>
                  <a:cubicBezTo>
                    <a:pt x="1116542" y="85196"/>
                    <a:pt x="1146175" y="104246"/>
                    <a:pt x="1168400" y="140229"/>
                  </a:cubicBezTo>
                  <a:cubicBezTo>
                    <a:pt x="1190625" y="176212"/>
                    <a:pt x="1198033" y="222779"/>
                    <a:pt x="1200150" y="279929"/>
                  </a:cubicBezTo>
                  <a:cubicBezTo>
                    <a:pt x="1202267" y="337079"/>
                    <a:pt x="1180042" y="400579"/>
                    <a:pt x="1181100" y="483129"/>
                  </a:cubicBezTo>
                  <a:cubicBezTo>
                    <a:pt x="1182158" y="565679"/>
                    <a:pt x="1176867" y="669396"/>
                    <a:pt x="1206500" y="775229"/>
                  </a:cubicBezTo>
                  <a:cubicBezTo>
                    <a:pt x="1236133" y="881062"/>
                    <a:pt x="1289050" y="994304"/>
                    <a:pt x="1358900" y="1118129"/>
                  </a:cubicBezTo>
                  <a:cubicBezTo>
                    <a:pt x="1428750" y="1241954"/>
                    <a:pt x="1572683" y="1439862"/>
                    <a:pt x="1625600" y="1518179"/>
                  </a:cubicBezTo>
                  <a:cubicBezTo>
                    <a:pt x="1678517" y="1596496"/>
                    <a:pt x="1677458" y="1592262"/>
                    <a:pt x="1676400" y="15880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Полилиния 52"/>
            <p:cNvSpPr/>
            <p:nvPr/>
          </p:nvSpPr>
          <p:spPr>
            <a:xfrm rot="10800000">
              <a:off x="6520304" y="5203075"/>
              <a:ext cx="1498600" cy="1079500"/>
            </a:xfrm>
            <a:custGeom>
              <a:avLst/>
              <a:gdLst>
                <a:gd name="connsiteX0" fmla="*/ 0 w 1498600"/>
                <a:gd name="connsiteY0" fmla="*/ 1079500 h 1079500"/>
                <a:gd name="connsiteX1" fmla="*/ 254000 w 1498600"/>
                <a:gd name="connsiteY1" fmla="*/ 1016000 h 1079500"/>
                <a:gd name="connsiteX2" fmla="*/ 520700 w 1498600"/>
                <a:gd name="connsiteY2" fmla="*/ 927100 h 1079500"/>
                <a:gd name="connsiteX3" fmla="*/ 774700 w 1498600"/>
                <a:gd name="connsiteY3" fmla="*/ 768350 h 1079500"/>
                <a:gd name="connsiteX4" fmla="*/ 1035050 w 1498600"/>
                <a:gd name="connsiteY4" fmla="*/ 527050 h 1079500"/>
                <a:gd name="connsiteX5" fmla="*/ 1333500 w 1498600"/>
                <a:gd name="connsiteY5" fmla="*/ 203200 h 1079500"/>
                <a:gd name="connsiteX6" fmla="*/ 1498600 w 1498600"/>
                <a:gd name="connsiteY6" fmla="*/ 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8600" h="1079500">
                  <a:moveTo>
                    <a:pt x="0" y="1079500"/>
                  </a:moveTo>
                  <a:cubicBezTo>
                    <a:pt x="83608" y="1060450"/>
                    <a:pt x="167217" y="1041400"/>
                    <a:pt x="254000" y="1016000"/>
                  </a:cubicBezTo>
                  <a:cubicBezTo>
                    <a:pt x="340783" y="990600"/>
                    <a:pt x="433917" y="968375"/>
                    <a:pt x="520700" y="927100"/>
                  </a:cubicBezTo>
                  <a:cubicBezTo>
                    <a:pt x="607483" y="885825"/>
                    <a:pt x="688975" y="835025"/>
                    <a:pt x="774700" y="768350"/>
                  </a:cubicBezTo>
                  <a:cubicBezTo>
                    <a:pt x="860425" y="701675"/>
                    <a:pt x="941917" y="621242"/>
                    <a:pt x="1035050" y="527050"/>
                  </a:cubicBezTo>
                  <a:cubicBezTo>
                    <a:pt x="1128183" y="432858"/>
                    <a:pt x="1256242" y="291042"/>
                    <a:pt x="1333500" y="203200"/>
                  </a:cubicBezTo>
                  <a:cubicBezTo>
                    <a:pt x="1410758" y="115358"/>
                    <a:pt x="1454679" y="57679"/>
                    <a:pt x="149860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олилиния 53"/>
            <p:cNvSpPr/>
            <p:nvPr/>
          </p:nvSpPr>
          <p:spPr>
            <a:xfrm>
              <a:off x="10242550" y="3714750"/>
              <a:ext cx="1473200" cy="1270000"/>
            </a:xfrm>
            <a:custGeom>
              <a:avLst/>
              <a:gdLst>
                <a:gd name="connsiteX0" fmla="*/ 0 w 1473200"/>
                <a:gd name="connsiteY0" fmla="*/ 1270000 h 1270000"/>
                <a:gd name="connsiteX1" fmla="*/ 158750 w 1473200"/>
                <a:gd name="connsiteY1" fmla="*/ 1244600 h 1270000"/>
                <a:gd name="connsiteX2" fmla="*/ 444500 w 1473200"/>
                <a:gd name="connsiteY2" fmla="*/ 1174750 h 1270000"/>
                <a:gd name="connsiteX3" fmla="*/ 787400 w 1473200"/>
                <a:gd name="connsiteY3" fmla="*/ 984250 h 1270000"/>
                <a:gd name="connsiteX4" fmla="*/ 1035050 w 1473200"/>
                <a:gd name="connsiteY4" fmla="*/ 723900 h 1270000"/>
                <a:gd name="connsiteX5" fmla="*/ 1365250 w 1473200"/>
                <a:gd name="connsiteY5" fmla="*/ 203200 h 1270000"/>
                <a:gd name="connsiteX6" fmla="*/ 1473200 w 1473200"/>
                <a:gd name="connsiteY6" fmla="*/ 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200" h="1270000">
                  <a:moveTo>
                    <a:pt x="0" y="1270000"/>
                  </a:moveTo>
                  <a:cubicBezTo>
                    <a:pt x="42333" y="1265237"/>
                    <a:pt x="84667" y="1260475"/>
                    <a:pt x="158750" y="1244600"/>
                  </a:cubicBezTo>
                  <a:cubicBezTo>
                    <a:pt x="232833" y="1228725"/>
                    <a:pt x="339725" y="1218142"/>
                    <a:pt x="444500" y="1174750"/>
                  </a:cubicBezTo>
                  <a:cubicBezTo>
                    <a:pt x="549275" y="1131358"/>
                    <a:pt x="688975" y="1059392"/>
                    <a:pt x="787400" y="984250"/>
                  </a:cubicBezTo>
                  <a:cubicBezTo>
                    <a:pt x="885825" y="909108"/>
                    <a:pt x="938742" y="854075"/>
                    <a:pt x="1035050" y="723900"/>
                  </a:cubicBezTo>
                  <a:cubicBezTo>
                    <a:pt x="1131358" y="593725"/>
                    <a:pt x="1292225" y="323850"/>
                    <a:pt x="1365250" y="203200"/>
                  </a:cubicBezTo>
                  <a:cubicBezTo>
                    <a:pt x="1438275" y="82550"/>
                    <a:pt x="1455737" y="41275"/>
                    <a:pt x="147320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5" name="Полилиния 54"/>
            <p:cNvSpPr/>
            <p:nvPr/>
          </p:nvSpPr>
          <p:spPr>
            <a:xfrm>
              <a:off x="10236200" y="4837455"/>
              <a:ext cx="1593850" cy="1449045"/>
            </a:xfrm>
            <a:custGeom>
              <a:avLst/>
              <a:gdLst>
                <a:gd name="connsiteX0" fmla="*/ 0 w 1593850"/>
                <a:gd name="connsiteY0" fmla="*/ 159995 h 1449045"/>
                <a:gd name="connsiteX1" fmla="*/ 247650 w 1593850"/>
                <a:gd name="connsiteY1" fmla="*/ 147295 h 1449045"/>
                <a:gd name="connsiteX2" fmla="*/ 400050 w 1593850"/>
                <a:gd name="connsiteY2" fmla="*/ 121895 h 1449045"/>
                <a:gd name="connsiteX3" fmla="*/ 533400 w 1593850"/>
                <a:gd name="connsiteY3" fmla="*/ 83795 h 1449045"/>
                <a:gd name="connsiteX4" fmla="*/ 673100 w 1593850"/>
                <a:gd name="connsiteY4" fmla="*/ 39345 h 1449045"/>
                <a:gd name="connsiteX5" fmla="*/ 800100 w 1593850"/>
                <a:gd name="connsiteY5" fmla="*/ 7595 h 1449045"/>
                <a:gd name="connsiteX6" fmla="*/ 908050 w 1593850"/>
                <a:gd name="connsiteY6" fmla="*/ 1245 h 1449045"/>
                <a:gd name="connsiteX7" fmla="*/ 1009650 w 1593850"/>
                <a:gd name="connsiteY7" fmla="*/ 26645 h 1449045"/>
                <a:gd name="connsiteX8" fmla="*/ 1079500 w 1593850"/>
                <a:gd name="connsiteY8" fmla="*/ 90145 h 1449045"/>
                <a:gd name="connsiteX9" fmla="*/ 1098550 w 1593850"/>
                <a:gd name="connsiteY9" fmla="*/ 204445 h 1449045"/>
                <a:gd name="connsiteX10" fmla="*/ 1092200 w 1593850"/>
                <a:gd name="connsiteY10" fmla="*/ 331445 h 1449045"/>
                <a:gd name="connsiteX11" fmla="*/ 1098550 w 1593850"/>
                <a:gd name="connsiteY11" fmla="*/ 509245 h 1449045"/>
                <a:gd name="connsiteX12" fmla="*/ 1117600 w 1593850"/>
                <a:gd name="connsiteY12" fmla="*/ 610845 h 1449045"/>
                <a:gd name="connsiteX13" fmla="*/ 1206500 w 1593850"/>
                <a:gd name="connsiteY13" fmla="*/ 820395 h 1449045"/>
                <a:gd name="connsiteX14" fmla="*/ 1339850 w 1593850"/>
                <a:gd name="connsiteY14" fmla="*/ 1029945 h 1449045"/>
                <a:gd name="connsiteX15" fmla="*/ 1504950 w 1593850"/>
                <a:gd name="connsiteY15" fmla="*/ 1309345 h 1449045"/>
                <a:gd name="connsiteX16" fmla="*/ 1593850 w 1593850"/>
                <a:gd name="connsiteY16" fmla="*/ 1449045 h 144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93850" h="1449045">
                  <a:moveTo>
                    <a:pt x="0" y="159995"/>
                  </a:moveTo>
                  <a:cubicBezTo>
                    <a:pt x="90487" y="156820"/>
                    <a:pt x="180975" y="153645"/>
                    <a:pt x="247650" y="147295"/>
                  </a:cubicBezTo>
                  <a:cubicBezTo>
                    <a:pt x="314325" y="140945"/>
                    <a:pt x="352425" y="132478"/>
                    <a:pt x="400050" y="121895"/>
                  </a:cubicBezTo>
                  <a:cubicBezTo>
                    <a:pt x="447675" y="111312"/>
                    <a:pt x="487892" y="97553"/>
                    <a:pt x="533400" y="83795"/>
                  </a:cubicBezTo>
                  <a:cubicBezTo>
                    <a:pt x="578908" y="70037"/>
                    <a:pt x="628650" y="52045"/>
                    <a:pt x="673100" y="39345"/>
                  </a:cubicBezTo>
                  <a:cubicBezTo>
                    <a:pt x="717550" y="26645"/>
                    <a:pt x="760942" y="13945"/>
                    <a:pt x="800100" y="7595"/>
                  </a:cubicBezTo>
                  <a:cubicBezTo>
                    <a:pt x="839258" y="1245"/>
                    <a:pt x="873125" y="-1930"/>
                    <a:pt x="908050" y="1245"/>
                  </a:cubicBezTo>
                  <a:cubicBezTo>
                    <a:pt x="942975" y="4420"/>
                    <a:pt x="981075" y="11828"/>
                    <a:pt x="1009650" y="26645"/>
                  </a:cubicBezTo>
                  <a:cubicBezTo>
                    <a:pt x="1038225" y="41462"/>
                    <a:pt x="1064683" y="60512"/>
                    <a:pt x="1079500" y="90145"/>
                  </a:cubicBezTo>
                  <a:cubicBezTo>
                    <a:pt x="1094317" y="119778"/>
                    <a:pt x="1096433" y="164228"/>
                    <a:pt x="1098550" y="204445"/>
                  </a:cubicBezTo>
                  <a:cubicBezTo>
                    <a:pt x="1100667" y="244662"/>
                    <a:pt x="1092200" y="280645"/>
                    <a:pt x="1092200" y="331445"/>
                  </a:cubicBezTo>
                  <a:cubicBezTo>
                    <a:pt x="1092200" y="382245"/>
                    <a:pt x="1094317" y="462678"/>
                    <a:pt x="1098550" y="509245"/>
                  </a:cubicBezTo>
                  <a:cubicBezTo>
                    <a:pt x="1102783" y="555812"/>
                    <a:pt x="1099608" y="558987"/>
                    <a:pt x="1117600" y="610845"/>
                  </a:cubicBezTo>
                  <a:cubicBezTo>
                    <a:pt x="1135592" y="662703"/>
                    <a:pt x="1169458" y="750545"/>
                    <a:pt x="1206500" y="820395"/>
                  </a:cubicBezTo>
                  <a:cubicBezTo>
                    <a:pt x="1243542" y="890245"/>
                    <a:pt x="1290108" y="948453"/>
                    <a:pt x="1339850" y="1029945"/>
                  </a:cubicBezTo>
                  <a:cubicBezTo>
                    <a:pt x="1389592" y="1111437"/>
                    <a:pt x="1462617" y="1239495"/>
                    <a:pt x="1504950" y="1309345"/>
                  </a:cubicBezTo>
                  <a:cubicBezTo>
                    <a:pt x="1547283" y="1379195"/>
                    <a:pt x="1570566" y="1414120"/>
                    <a:pt x="1593850" y="144904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олилиния 55"/>
            <p:cNvSpPr/>
            <p:nvPr/>
          </p:nvSpPr>
          <p:spPr>
            <a:xfrm rot="10800000">
              <a:off x="9631285" y="4997450"/>
              <a:ext cx="1473200" cy="1270000"/>
            </a:xfrm>
            <a:custGeom>
              <a:avLst/>
              <a:gdLst>
                <a:gd name="connsiteX0" fmla="*/ 0 w 1473200"/>
                <a:gd name="connsiteY0" fmla="*/ 1270000 h 1270000"/>
                <a:gd name="connsiteX1" fmla="*/ 158750 w 1473200"/>
                <a:gd name="connsiteY1" fmla="*/ 1244600 h 1270000"/>
                <a:gd name="connsiteX2" fmla="*/ 444500 w 1473200"/>
                <a:gd name="connsiteY2" fmla="*/ 1174750 h 1270000"/>
                <a:gd name="connsiteX3" fmla="*/ 787400 w 1473200"/>
                <a:gd name="connsiteY3" fmla="*/ 984250 h 1270000"/>
                <a:gd name="connsiteX4" fmla="*/ 1035050 w 1473200"/>
                <a:gd name="connsiteY4" fmla="*/ 723900 h 1270000"/>
                <a:gd name="connsiteX5" fmla="*/ 1365250 w 1473200"/>
                <a:gd name="connsiteY5" fmla="*/ 203200 h 1270000"/>
                <a:gd name="connsiteX6" fmla="*/ 1473200 w 1473200"/>
                <a:gd name="connsiteY6" fmla="*/ 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200" h="1270000">
                  <a:moveTo>
                    <a:pt x="0" y="1270000"/>
                  </a:moveTo>
                  <a:cubicBezTo>
                    <a:pt x="42333" y="1265237"/>
                    <a:pt x="84667" y="1260475"/>
                    <a:pt x="158750" y="1244600"/>
                  </a:cubicBezTo>
                  <a:cubicBezTo>
                    <a:pt x="232833" y="1228725"/>
                    <a:pt x="339725" y="1218142"/>
                    <a:pt x="444500" y="1174750"/>
                  </a:cubicBezTo>
                  <a:cubicBezTo>
                    <a:pt x="549275" y="1131358"/>
                    <a:pt x="688975" y="1059392"/>
                    <a:pt x="787400" y="984250"/>
                  </a:cubicBezTo>
                  <a:cubicBezTo>
                    <a:pt x="885825" y="909108"/>
                    <a:pt x="938742" y="854075"/>
                    <a:pt x="1035050" y="723900"/>
                  </a:cubicBezTo>
                  <a:cubicBezTo>
                    <a:pt x="1131358" y="593725"/>
                    <a:pt x="1292225" y="323850"/>
                    <a:pt x="1365250" y="203200"/>
                  </a:cubicBezTo>
                  <a:cubicBezTo>
                    <a:pt x="1438275" y="82550"/>
                    <a:pt x="1455737" y="41275"/>
                    <a:pt x="147320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олилиния 56"/>
            <p:cNvSpPr/>
            <p:nvPr/>
          </p:nvSpPr>
          <p:spPr>
            <a:xfrm rot="10800000">
              <a:off x="9510635" y="3701883"/>
              <a:ext cx="1593850" cy="1449045"/>
            </a:xfrm>
            <a:custGeom>
              <a:avLst/>
              <a:gdLst>
                <a:gd name="connsiteX0" fmla="*/ 0 w 1593850"/>
                <a:gd name="connsiteY0" fmla="*/ 159995 h 1449045"/>
                <a:gd name="connsiteX1" fmla="*/ 247650 w 1593850"/>
                <a:gd name="connsiteY1" fmla="*/ 147295 h 1449045"/>
                <a:gd name="connsiteX2" fmla="*/ 400050 w 1593850"/>
                <a:gd name="connsiteY2" fmla="*/ 121895 h 1449045"/>
                <a:gd name="connsiteX3" fmla="*/ 533400 w 1593850"/>
                <a:gd name="connsiteY3" fmla="*/ 83795 h 1449045"/>
                <a:gd name="connsiteX4" fmla="*/ 673100 w 1593850"/>
                <a:gd name="connsiteY4" fmla="*/ 39345 h 1449045"/>
                <a:gd name="connsiteX5" fmla="*/ 800100 w 1593850"/>
                <a:gd name="connsiteY5" fmla="*/ 7595 h 1449045"/>
                <a:gd name="connsiteX6" fmla="*/ 908050 w 1593850"/>
                <a:gd name="connsiteY6" fmla="*/ 1245 h 1449045"/>
                <a:gd name="connsiteX7" fmla="*/ 1009650 w 1593850"/>
                <a:gd name="connsiteY7" fmla="*/ 26645 h 1449045"/>
                <a:gd name="connsiteX8" fmla="*/ 1079500 w 1593850"/>
                <a:gd name="connsiteY8" fmla="*/ 90145 h 1449045"/>
                <a:gd name="connsiteX9" fmla="*/ 1098550 w 1593850"/>
                <a:gd name="connsiteY9" fmla="*/ 204445 h 1449045"/>
                <a:gd name="connsiteX10" fmla="*/ 1092200 w 1593850"/>
                <a:gd name="connsiteY10" fmla="*/ 331445 h 1449045"/>
                <a:gd name="connsiteX11" fmla="*/ 1098550 w 1593850"/>
                <a:gd name="connsiteY11" fmla="*/ 509245 h 1449045"/>
                <a:gd name="connsiteX12" fmla="*/ 1117600 w 1593850"/>
                <a:gd name="connsiteY12" fmla="*/ 610845 h 1449045"/>
                <a:gd name="connsiteX13" fmla="*/ 1206500 w 1593850"/>
                <a:gd name="connsiteY13" fmla="*/ 820395 h 1449045"/>
                <a:gd name="connsiteX14" fmla="*/ 1339850 w 1593850"/>
                <a:gd name="connsiteY14" fmla="*/ 1029945 h 1449045"/>
                <a:gd name="connsiteX15" fmla="*/ 1504950 w 1593850"/>
                <a:gd name="connsiteY15" fmla="*/ 1309345 h 1449045"/>
                <a:gd name="connsiteX16" fmla="*/ 1593850 w 1593850"/>
                <a:gd name="connsiteY16" fmla="*/ 1449045 h 144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93850" h="1449045">
                  <a:moveTo>
                    <a:pt x="0" y="159995"/>
                  </a:moveTo>
                  <a:cubicBezTo>
                    <a:pt x="90487" y="156820"/>
                    <a:pt x="180975" y="153645"/>
                    <a:pt x="247650" y="147295"/>
                  </a:cubicBezTo>
                  <a:cubicBezTo>
                    <a:pt x="314325" y="140945"/>
                    <a:pt x="352425" y="132478"/>
                    <a:pt x="400050" y="121895"/>
                  </a:cubicBezTo>
                  <a:cubicBezTo>
                    <a:pt x="447675" y="111312"/>
                    <a:pt x="487892" y="97553"/>
                    <a:pt x="533400" y="83795"/>
                  </a:cubicBezTo>
                  <a:cubicBezTo>
                    <a:pt x="578908" y="70037"/>
                    <a:pt x="628650" y="52045"/>
                    <a:pt x="673100" y="39345"/>
                  </a:cubicBezTo>
                  <a:cubicBezTo>
                    <a:pt x="717550" y="26645"/>
                    <a:pt x="760942" y="13945"/>
                    <a:pt x="800100" y="7595"/>
                  </a:cubicBezTo>
                  <a:cubicBezTo>
                    <a:pt x="839258" y="1245"/>
                    <a:pt x="873125" y="-1930"/>
                    <a:pt x="908050" y="1245"/>
                  </a:cubicBezTo>
                  <a:cubicBezTo>
                    <a:pt x="942975" y="4420"/>
                    <a:pt x="981075" y="11828"/>
                    <a:pt x="1009650" y="26645"/>
                  </a:cubicBezTo>
                  <a:cubicBezTo>
                    <a:pt x="1038225" y="41462"/>
                    <a:pt x="1064683" y="60512"/>
                    <a:pt x="1079500" y="90145"/>
                  </a:cubicBezTo>
                  <a:cubicBezTo>
                    <a:pt x="1094317" y="119778"/>
                    <a:pt x="1096433" y="164228"/>
                    <a:pt x="1098550" y="204445"/>
                  </a:cubicBezTo>
                  <a:cubicBezTo>
                    <a:pt x="1100667" y="244662"/>
                    <a:pt x="1092200" y="280645"/>
                    <a:pt x="1092200" y="331445"/>
                  </a:cubicBezTo>
                  <a:cubicBezTo>
                    <a:pt x="1092200" y="382245"/>
                    <a:pt x="1094317" y="462678"/>
                    <a:pt x="1098550" y="509245"/>
                  </a:cubicBezTo>
                  <a:cubicBezTo>
                    <a:pt x="1102783" y="555812"/>
                    <a:pt x="1099608" y="558987"/>
                    <a:pt x="1117600" y="610845"/>
                  </a:cubicBezTo>
                  <a:cubicBezTo>
                    <a:pt x="1135592" y="662703"/>
                    <a:pt x="1169458" y="750545"/>
                    <a:pt x="1206500" y="820395"/>
                  </a:cubicBezTo>
                  <a:cubicBezTo>
                    <a:pt x="1243542" y="890245"/>
                    <a:pt x="1290108" y="948453"/>
                    <a:pt x="1339850" y="1029945"/>
                  </a:cubicBezTo>
                  <a:cubicBezTo>
                    <a:pt x="1389592" y="1111437"/>
                    <a:pt x="1462617" y="1239495"/>
                    <a:pt x="1504950" y="1309345"/>
                  </a:cubicBezTo>
                  <a:cubicBezTo>
                    <a:pt x="1547283" y="1379195"/>
                    <a:pt x="1570566" y="1414120"/>
                    <a:pt x="1593850" y="144904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48255" y="781045"/>
                  <a:ext cx="9492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=1/8</m:t>
                        </m:r>
                      </m:oMath>
                    </m:oMathPara>
                  </a14:m>
                  <a:endPara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255" y="781045"/>
                  <a:ext cx="949234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6410" r="-5769" b="-3725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065410" y="751806"/>
                  <a:ext cx="9492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=2/8</m:t>
                        </m:r>
                      </m:oMath>
                    </m:oMathPara>
                  </a14:m>
                  <a:endPara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410" y="751806"/>
                  <a:ext cx="94923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410" r="-5769" b="-3725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62888" y="3718575"/>
                  <a:ext cx="9492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=7/8</m:t>
                        </m:r>
                      </m:oMath>
                    </m:oMathPara>
                  </a14:m>
                  <a:endPara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88" y="3718575"/>
                  <a:ext cx="949234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5769" r="-6410" b="-4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02711" y="3713387"/>
                  <a:ext cx="9492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=6/8</m:t>
                        </m:r>
                      </m:oMath>
                    </m:oMathPara>
                  </a14:m>
                  <a:endPara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711" y="3713387"/>
                  <a:ext cx="949234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5769" r="-6410" b="-3725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048255" y="3713387"/>
                  <a:ext cx="9492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=5/8</m:t>
                        </m:r>
                      </m:oMath>
                    </m:oMathPara>
                  </a14:m>
                  <a:endPara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255" y="3713387"/>
                  <a:ext cx="949234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6410" r="-5769" b="-3725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62888" y="672841"/>
                  <a:ext cx="9492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=3/8</m:t>
                        </m:r>
                      </m:oMath>
                    </m:oMathPara>
                  </a14:m>
                  <a:endPara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88" y="672841"/>
                  <a:ext cx="949234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5769" r="-6410" b="-3725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0221775" y="669507"/>
                  <a:ext cx="9492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=4/8</m:t>
                        </m:r>
                      </m:oMath>
                    </m:oMathPara>
                  </a14:m>
                  <a:endPara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1775" y="669507"/>
                  <a:ext cx="94923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6410" r="-5769" b="-38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342589" y="3714498"/>
                  <a:ext cx="6815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589" y="3714498"/>
                  <a:ext cx="681533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9009" r="-8108" b="-25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7577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124</Words>
  <Application>Microsoft Office PowerPoint</Application>
  <PresentationFormat>Широкоэкранный</PresentationFormat>
  <Paragraphs>58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18</cp:revision>
  <dcterms:created xsi:type="dcterms:W3CDTF">2017-07-19T09:18:42Z</dcterms:created>
  <dcterms:modified xsi:type="dcterms:W3CDTF">2017-07-23T08:41:10Z</dcterms:modified>
</cp:coreProperties>
</file>