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80"/>
    <p:restoredTop sz="94671"/>
  </p:normalViewPr>
  <p:slideViewPr>
    <p:cSldViewPr snapToGrid="0" snapToObjects="1">
      <p:cViewPr>
        <p:scale>
          <a:sx n="75" d="100"/>
          <a:sy n="75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CAF0-0D47-9943-B5E6-78FE3918E507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6725A-61DF-134A-95F1-92A965603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CAF0-0D47-9943-B5E6-78FE3918E507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6725A-61DF-134A-95F1-92A965603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45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CAF0-0D47-9943-B5E6-78FE3918E507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6725A-61DF-134A-95F1-92A965603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27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CAF0-0D47-9943-B5E6-78FE3918E507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6725A-61DF-134A-95F1-92A965603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23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CAF0-0D47-9943-B5E6-78FE3918E507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6725A-61DF-134A-95F1-92A965603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09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CAF0-0D47-9943-B5E6-78FE3918E507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6725A-61DF-134A-95F1-92A965603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99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CAF0-0D47-9943-B5E6-78FE3918E507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6725A-61DF-134A-95F1-92A965603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3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CAF0-0D47-9943-B5E6-78FE3918E507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6725A-61DF-134A-95F1-92A965603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59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CAF0-0D47-9943-B5E6-78FE3918E507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6725A-61DF-134A-95F1-92A965603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35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CAF0-0D47-9943-B5E6-78FE3918E507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6725A-61DF-134A-95F1-92A965603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44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CAF0-0D47-9943-B5E6-78FE3918E507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6725A-61DF-134A-95F1-92A965603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34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CCAF0-0D47-9943-B5E6-78FE3918E507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6725A-61DF-134A-95F1-92A965603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10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 стрелкой 4"/>
          <p:cNvCxnSpPr/>
          <p:nvPr/>
        </p:nvCxnSpPr>
        <p:spPr>
          <a:xfrm>
            <a:off x="1927764" y="3181611"/>
            <a:ext cx="4320000" cy="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V="1">
            <a:off x="3933173" y="1265129"/>
            <a:ext cx="1" cy="378000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лилиния 14"/>
          <p:cNvSpPr/>
          <p:nvPr/>
        </p:nvSpPr>
        <p:spPr>
          <a:xfrm>
            <a:off x="2650416" y="1698439"/>
            <a:ext cx="2342367" cy="977030"/>
          </a:xfrm>
          <a:custGeom>
            <a:avLst/>
            <a:gdLst>
              <a:gd name="connsiteX0" fmla="*/ 2342367 w 2342367"/>
              <a:gd name="connsiteY0" fmla="*/ 977030 h 977030"/>
              <a:gd name="connsiteX1" fmla="*/ 2329841 w 2342367"/>
              <a:gd name="connsiteY1" fmla="*/ 814192 h 977030"/>
              <a:gd name="connsiteX2" fmla="*/ 2267211 w 2342367"/>
              <a:gd name="connsiteY2" fmla="*/ 701457 h 977030"/>
              <a:gd name="connsiteX3" fmla="*/ 2217107 w 2342367"/>
              <a:gd name="connsiteY3" fmla="*/ 626301 h 977030"/>
              <a:gd name="connsiteX4" fmla="*/ 2204581 w 2342367"/>
              <a:gd name="connsiteY4" fmla="*/ 588723 h 977030"/>
              <a:gd name="connsiteX5" fmla="*/ 2129425 w 2342367"/>
              <a:gd name="connsiteY5" fmla="*/ 551145 h 977030"/>
              <a:gd name="connsiteX6" fmla="*/ 2079320 w 2342367"/>
              <a:gd name="connsiteY6" fmla="*/ 526093 h 977030"/>
              <a:gd name="connsiteX7" fmla="*/ 2029216 w 2342367"/>
              <a:gd name="connsiteY7" fmla="*/ 513567 h 977030"/>
              <a:gd name="connsiteX8" fmla="*/ 1991638 w 2342367"/>
              <a:gd name="connsiteY8" fmla="*/ 501041 h 977030"/>
              <a:gd name="connsiteX9" fmla="*/ 1578279 w 2342367"/>
              <a:gd name="connsiteY9" fmla="*/ 488515 h 977030"/>
              <a:gd name="connsiteX10" fmla="*/ 1478071 w 2342367"/>
              <a:gd name="connsiteY10" fmla="*/ 463463 h 977030"/>
              <a:gd name="connsiteX11" fmla="*/ 1427967 w 2342367"/>
              <a:gd name="connsiteY11" fmla="*/ 388307 h 977030"/>
              <a:gd name="connsiteX12" fmla="*/ 1402915 w 2342367"/>
              <a:gd name="connsiteY12" fmla="*/ 350729 h 977030"/>
              <a:gd name="connsiteX13" fmla="*/ 1453019 w 2342367"/>
              <a:gd name="connsiteY13" fmla="*/ 225468 h 977030"/>
              <a:gd name="connsiteX14" fmla="*/ 1490597 w 2342367"/>
              <a:gd name="connsiteY14" fmla="*/ 187890 h 977030"/>
              <a:gd name="connsiteX15" fmla="*/ 1503123 w 2342367"/>
              <a:gd name="connsiteY15" fmla="*/ 150312 h 977030"/>
              <a:gd name="connsiteX16" fmla="*/ 1590805 w 2342367"/>
              <a:gd name="connsiteY16" fmla="*/ 87682 h 977030"/>
              <a:gd name="connsiteX17" fmla="*/ 1766170 w 2342367"/>
              <a:gd name="connsiteY17" fmla="*/ 137786 h 977030"/>
              <a:gd name="connsiteX18" fmla="*/ 1803748 w 2342367"/>
              <a:gd name="connsiteY18" fmla="*/ 162838 h 977030"/>
              <a:gd name="connsiteX19" fmla="*/ 1828800 w 2342367"/>
              <a:gd name="connsiteY19" fmla="*/ 200416 h 977030"/>
              <a:gd name="connsiteX20" fmla="*/ 1866378 w 2342367"/>
              <a:gd name="connsiteY20" fmla="*/ 250520 h 977030"/>
              <a:gd name="connsiteX21" fmla="*/ 1903956 w 2342367"/>
              <a:gd name="connsiteY21" fmla="*/ 375781 h 977030"/>
              <a:gd name="connsiteX22" fmla="*/ 1891430 w 2342367"/>
              <a:gd name="connsiteY22" fmla="*/ 563671 h 977030"/>
              <a:gd name="connsiteX23" fmla="*/ 1841326 w 2342367"/>
              <a:gd name="connsiteY23" fmla="*/ 601249 h 977030"/>
              <a:gd name="connsiteX24" fmla="*/ 1803748 w 2342367"/>
              <a:gd name="connsiteY24" fmla="*/ 626301 h 977030"/>
              <a:gd name="connsiteX25" fmla="*/ 1640910 w 2342367"/>
              <a:gd name="connsiteY25" fmla="*/ 651353 h 977030"/>
              <a:gd name="connsiteX26" fmla="*/ 1315233 w 2342367"/>
              <a:gd name="connsiteY26" fmla="*/ 638827 h 977030"/>
              <a:gd name="connsiteX27" fmla="*/ 1202499 w 2342367"/>
              <a:gd name="connsiteY27" fmla="*/ 513567 h 977030"/>
              <a:gd name="connsiteX28" fmla="*/ 1114816 w 2342367"/>
              <a:gd name="connsiteY28" fmla="*/ 425885 h 977030"/>
              <a:gd name="connsiteX29" fmla="*/ 1064712 w 2342367"/>
              <a:gd name="connsiteY29" fmla="*/ 375781 h 977030"/>
              <a:gd name="connsiteX30" fmla="*/ 1014608 w 2342367"/>
              <a:gd name="connsiteY30" fmla="*/ 325677 h 977030"/>
              <a:gd name="connsiteX31" fmla="*/ 977030 w 2342367"/>
              <a:gd name="connsiteY31" fmla="*/ 275572 h 977030"/>
              <a:gd name="connsiteX32" fmla="*/ 914400 w 2342367"/>
              <a:gd name="connsiteY32" fmla="*/ 225468 h 977030"/>
              <a:gd name="connsiteX33" fmla="*/ 889348 w 2342367"/>
              <a:gd name="connsiteY33" fmla="*/ 187890 h 977030"/>
              <a:gd name="connsiteX34" fmla="*/ 776614 w 2342367"/>
              <a:gd name="connsiteY34" fmla="*/ 112734 h 977030"/>
              <a:gd name="connsiteX35" fmla="*/ 701457 w 2342367"/>
              <a:gd name="connsiteY35" fmla="*/ 62630 h 977030"/>
              <a:gd name="connsiteX36" fmla="*/ 663879 w 2342367"/>
              <a:gd name="connsiteY36" fmla="*/ 37578 h 977030"/>
              <a:gd name="connsiteX37" fmla="*/ 576197 w 2342367"/>
              <a:gd name="connsiteY37" fmla="*/ 12526 h 977030"/>
              <a:gd name="connsiteX38" fmla="*/ 501041 w 2342367"/>
              <a:gd name="connsiteY38" fmla="*/ 0 h 977030"/>
              <a:gd name="connsiteX39" fmla="*/ 275573 w 2342367"/>
              <a:gd name="connsiteY39" fmla="*/ 12526 h 977030"/>
              <a:gd name="connsiteX40" fmla="*/ 187890 w 2342367"/>
              <a:gd name="connsiteY40" fmla="*/ 50104 h 977030"/>
              <a:gd name="connsiteX41" fmla="*/ 137786 w 2342367"/>
              <a:gd name="connsiteY41" fmla="*/ 62630 h 977030"/>
              <a:gd name="connsiteX42" fmla="*/ 100208 w 2342367"/>
              <a:gd name="connsiteY42" fmla="*/ 87682 h 977030"/>
              <a:gd name="connsiteX43" fmla="*/ 50104 w 2342367"/>
              <a:gd name="connsiteY43" fmla="*/ 162838 h 977030"/>
              <a:gd name="connsiteX44" fmla="*/ 0 w 2342367"/>
              <a:gd name="connsiteY44" fmla="*/ 212942 h 977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342367" h="977030">
                <a:moveTo>
                  <a:pt x="2342367" y="977030"/>
                </a:moveTo>
                <a:cubicBezTo>
                  <a:pt x="2338192" y="922751"/>
                  <a:pt x="2338332" y="867966"/>
                  <a:pt x="2329841" y="814192"/>
                </a:cubicBezTo>
                <a:cubicBezTo>
                  <a:pt x="2314684" y="718195"/>
                  <a:pt x="2313067" y="760414"/>
                  <a:pt x="2267211" y="701457"/>
                </a:cubicBezTo>
                <a:cubicBezTo>
                  <a:pt x="2248726" y="677691"/>
                  <a:pt x="2226628" y="654865"/>
                  <a:pt x="2217107" y="626301"/>
                </a:cubicBezTo>
                <a:cubicBezTo>
                  <a:pt x="2212932" y="613775"/>
                  <a:pt x="2212829" y="599033"/>
                  <a:pt x="2204581" y="588723"/>
                </a:cubicBezTo>
                <a:cubicBezTo>
                  <a:pt x="2183649" y="562558"/>
                  <a:pt x="2157050" y="562984"/>
                  <a:pt x="2129425" y="551145"/>
                </a:cubicBezTo>
                <a:cubicBezTo>
                  <a:pt x="2112262" y="543789"/>
                  <a:pt x="2096804" y="532649"/>
                  <a:pt x="2079320" y="526093"/>
                </a:cubicBezTo>
                <a:cubicBezTo>
                  <a:pt x="2063201" y="520048"/>
                  <a:pt x="2045769" y="518296"/>
                  <a:pt x="2029216" y="513567"/>
                </a:cubicBezTo>
                <a:cubicBezTo>
                  <a:pt x="2016520" y="509940"/>
                  <a:pt x="2004821" y="501773"/>
                  <a:pt x="1991638" y="501041"/>
                </a:cubicBezTo>
                <a:cubicBezTo>
                  <a:pt x="1854001" y="493394"/>
                  <a:pt x="1716065" y="492690"/>
                  <a:pt x="1578279" y="488515"/>
                </a:cubicBezTo>
                <a:cubicBezTo>
                  <a:pt x="1544876" y="480164"/>
                  <a:pt x="1497170" y="492111"/>
                  <a:pt x="1478071" y="463463"/>
                </a:cubicBezTo>
                <a:lnTo>
                  <a:pt x="1427967" y="388307"/>
                </a:lnTo>
                <a:lnTo>
                  <a:pt x="1402915" y="350729"/>
                </a:lnTo>
                <a:cubicBezTo>
                  <a:pt x="1414323" y="316504"/>
                  <a:pt x="1429980" y="257723"/>
                  <a:pt x="1453019" y="225468"/>
                </a:cubicBezTo>
                <a:cubicBezTo>
                  <a:pt x="1463315" y="211053"/>
                  <a:pt x="1478071" y="200416"/>
                  <a:pt x="1490597" y="187890"/>
                </a:cubicBezTo>
                <a:cubicBezTo>
                  <a:pt x="1494772" y="175364"/>
                  <a:pt x="1495799" y="161298"/>
                  <a:pt x="1503123" y="150312"/>
                </a:cubicBezTo>
                <a:cubicBezTo>
                  <a:pt x="1528514" y="112226"/>
                  <a:pt x="1551621" y="107274"/>
                  <a:pt x="1590805" y="87682"/>
                </a:cubicBezTo>
                <a:cubicBezTo>
                  <a:pt x="1664860" y="104139"/>
                  <a:pt x="1703212" y="106307"/>
                  <a:pt x="1766170" y="137786"/>
                </a:cubicBezTo>
                <a:cubicBezTo>
                  <a:pt x="1779635" y="144519"/>
                  <a:pt x="1791222" y="154487"/>
                  <a:pt x="1803748" y="162838"/>
                </a:cubicBezTo>
                <a:cubicBezTo>
                  <a:pt x="1812099" y="175364"/>
                  <a:pt x="1820050" y="188166"/>
                  <a:pt x="1828800" y="200416"/>
                </a:cubicBezTo>
                <a:cubicBezTo>
                  <a:pt x="1840934" y="217404"/>
                  <a:pt x="1857042" y="231847"/>
                  <a:pt x="1866378" y="250520"/>
                </a:cubicBezTo>
                <a:cubicBezTo>
                  <a:pt x="1881625" y="281015"/>
                  <a:pt x="1894966" y="339821"/>
                  <a:pt x="1903956" y="375781"/>
                </a:cubicBezTo>
                <a:cubicBezTo>
                  <a:pt x="1899781" y="438411"/>
                  <a:pt x="1908230" y="503192"/>
                  <a:pt x="1891430" y="563671"/>
                </a:cubicBezTo>
                <a:cubicBezTo>
                  <a:pt x="1885842" y="583786"/>
                  <a:pt x="1858314" y="589115"/>
                  <a:pt x="1841326" y="601249"/>
                </a:cubicBezTo>
                <a:cubicBezTo>
                  <a:pt x="1829076" y="609999"/>
                  <a:pt x="1817213" y="619568"/>
                  <a:pt x="1803748" y="626301"/>
                </a:cubicBezTo>
                <a:cubicBezTo>
                  <a:pt x="1758606" y="648872"/>
                  <a:pt x="1676834" y="647761"/>
                  <a:pt x="1640910" y="651353"/>
                </a:cubicBezTo>
                <a:cubicBezTo>
                  <a:pt x="1532351" y="647178"/>
                  <a:pt x="1421363" y="662043"/>
                  <a:pt x="1315233" y="638827"/>
                </a:cubicBezTo>
                <a:cubicBezTo>
                  <a:pt x="1278592" y="630812"/>
                  <a:pt x="1229940" y="543752"/>
                  <a:pt x="1202499" y="513567"/>
                </a:cubicBezTo>
                <a:cubicBezTo>
                  <a:pt x="1174695" y="482982"/>
                  <a:pt x="1144044" y="455112"/>
                  <a:pt x="1114816" y="425885"/>
                </a:cubicBezTo>
                <a:lnTo>
                  <a:pt x="1064712" y="375781"/>
                </a:lnTo>
                <a:cubicBezTo>
                  <a:pt x="1048011" y="359080"/>
                  <a:pt x="1028779" y="344573"/>
                  <a:pt x="1014608" y="325677"/>
                </a:cubicBezTo>
                <a:cubicBezTo>
                  <a:pt x="1002082" y="308975"/>
                  <a:pt x="991792" y="290334"/>
                  <a:pt x="977030" y="275572"/>
                </a:cubicBezTo>
                <a:cubicBezTo>
                  <a:pt x="958125" y="256667"/>
                  <a:pt x="933305" y="244373"/>
                  <a:pt x="914400" y="225468"/>
                </a:cubicBezTo>
                <a:cubicBezTo>
                  <a:pt x="903755" y="214823"/>
                  <a:pt x="900678" y="197803"/>
                  <a:pt x="889348" y="187890"/>
                </a:cubicBezTo>
                <a:lnTo>
                  <a:pt x="776614" y="112734"/>
                </a:lnTo>
                <a:lnTo>
                  <a:pt x="701457" y="62630"/>
                </a:lnTo>
                <a:cubicBezTo>
                  <a:pt x="688931" y="54279"/>
                  <a:pt x="678161" y="42339"/>
                  <a:pt x="663879" y="37578"/>
                </a:cubicBezTo>
                <a:cubicBezTo>
                  <a:pt x="628064" y="25640"/>
                  <a:pt x="615518" y="20390"/>
                  <a:pt x="576197" y="12526"/>
                </a:cubicBezTo>
                <a:cubicBezTo>
                  <a:pt x="551293" y="7545"/>
                  <a:pt x="526093" y="4175"/>
                  <a:pt x="501041" y="0"/>
                </a:cubicBezTo>
                <a:cubicBezTo>
                  <a:pt x="425885" y="4175"/>
                  <a:pt x="350536" y="5711"/>
                  <a:pt x="275573" y="12526"/>
                </a:cubicBezTo>
                <a:cubicBezTo>
                  <a:pt x="199499" y="19442"/>
                  <a:pt x="249730" y="23601"/>
                  <a:pt x="187890" y="50104"/>
                </a:cubicBezTo>
                <a:cubicBezTo>
                  <a:pt x="172067" y="56885"/>
                  <a:pt x="154487" y="58455"/>
                  <a:pt x="137786" y="62630"/>
                </a:cubicBezTo>
                <a:cubicBezTo>
                  <a:pt x="125260" y="70981"/>
                  <a:pt x="110121" y="76352"/>
                  <a:pt x="100208" y="87682"/>
                </a:cubicBezTo>
                <a:cubicBezTo>
                  <a:pt x="80381" y="110341"/>
                  <a:pt x="75156" y="146137"/>
                  <a:pt x="50104" y="162838"/>
                </a:cubicBezTo>
                <a:cubicBezTo>
                  <a:pt x="4758" y="193069"/>
                  <a:pt x="19259" y="174425"/>
                  <a:pt x="0" y="212942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 15"/>
          <p:cNvSpPr/>
          <p:nvPr/>
        </p:nvSpPr>
        <p:spPr>
          <a:xfrm flipV="1">
            <a:off x="2802816" y="3716049"/>
            <a:ext cx="2189967" cy="999997"/>
          </a:xfrm>
          <a:custGeom>
            <a:avLst/>
            <a:gdLst>
              <a:gd name="connsiteX0" fmla="*/ 2342367 w 2342367"/>
              <a:gd name="connsiteY0" fmla="*/ 977030 h 977030"/>
              <a:gd name="connsiteX1" fmla="*/ 2329841 w 2342367"/>
              <a:gd name="connsiteY1" fmla="*/ 814192 h 977030"/>
              <a:gd name="connsiteX2" fmla="*/ 2267211 w 2342367"/>
              <a:gd name="connsiteY2" fmla="*/ 701457 h 977030"/>
              <a:gd name="connsiteX3" fmla="*/ 2217107 w 2342367"/>
              <a:gd name="connsiteY3" fmla="*/ 626301 h 977030"/>
              <a:gd name="connsiteX4" fmla="*/ 2204581 w 2342367"/>
              <a:gd name="connsiteY4" fmla="*/ 588723 h 977030"/>
              <a:gd name="connsiteX5" fmla="*/ 2129425 w 2342367"/>
              <a:gd name="connsiteY5" fmla="*/ 551145 h 977030"/>
              <a:gd name="connsiteX6" fmla="*/ 2079320 w 2342367"/>
              <a:gd name="connsiteY6" fmla="*/ 526093 h 977030"/>
              <a:gd name="connsiteX7" fmla="*/ 2029216 w 2342367"/>
              <a:gd name="connsiteY7" fmla="*/ 513567 h 977030"/>
              <a:gd name="connsiteX8" fmla="*/ 1991638 w 2342367"/>
              <a:gd name="connsiteY8" fmla="*/ 501041 h 977030"/>
              <a:gd name="connsiteX9" fmla="*/ 1578279 w 2342367"/>
              <a:gd name="connsiteY9" fmla="*/ 488515 h 977030"/>
              <a:gd name="connsiteX10" fmla="*/ 1478071 w 2342367"/>
              <a:gd name="connsiteY10" fmla="*/ 463463 h 977030"/>
              <a:gd name="connsiteX11" fmla="*/ 1427967 w 2342367"/>
              <a:gd name="connsiteY11" fmla="*/ 388307 h 977030"/>
              <a:gd name="connsiteX12" fmla="*/ 1402915 w 2342367"/>
              <a:gd name="connsiteY12" fmla="*/ 350729 h 977030"/>
              <a:gd name="connsiteX13" fmla="*/ 1453019 w 2342367"/>
              <a:gd name="connsiteY13" fmla="*/ 225468 h 977030"/>
              <a:gd name="connsiteX14" fmla="*/ 1490597 w 2342367"/>
              <a:gd name="connsiteY14" fmla="*/ 187890 h 977030"/>
              <a:gd name="connsiteX15" fmla="*/ 1503123 w 2342367"/>
              <a:gd name="connsiteY15" fmla="*/ 150312 h 977030"/>
              <a:gd name="connsiteX16" fmla="*/ 1590805 w 2342367"/>
              <a:gd name="connsiteY16" fmla="*/ 87682 h 977030"/>
              <a:gd name="connsiteX17" fmla="*/ 1766170 w 2342367"/>
              <a:gd name="connsiteY17" fmla="*/ 137786 h 977030"/>
              <a:gd name="connsiteX18" fmla="*/ 1803748 w 2342367"/>
              <a:gd name="connsiteY18" fmla="*/ 162838 h 977030"/>
              <a:gd name="connsiteX19" fmla="*/ 1828800 w 2342367"/>
              <a:gd name="connsiteY19" fmla="*/ 200416 h 977030"/>
              <a:gd name="connsiteX20" fmla="*/ 1866378 w 2342367"/>
              <a:gd name="connsiteY20" fmla="*/ 250520 h 977030"/>
              <a:gd name="connsiteX21" fmla="*/ 1903956 w 2342367"/>
              <a:gd name="connsiteY21" fmla="*/ 375781 h 977030"/>
              <a:gd name="connsiteX22" fmla="*/ 1891430 w 2342367"/>
              <a:gd name="connsiteY22" fmla="*/ 563671 h 977030"/>
              <a:gd name="connsiteX23" fmla="*/ 1841326 w 2342367"/>
              <a:gd name="connsiteY23" fmla="*/ 601249 h 977030"/>
              <a:gd name="connsiteX24" fmla="*/ 1803748 w 2342367"/>
              <a:gd name="connsiteY24" fmla="*/ 626301 h 977030"/>
              <a:gd name="connsiteX25" fmla="*/ 1640910 w 2342367"/>
              <a:gd name="connsiteY25" fmla="*/ 651353 h 977030"/>
              <a:gd name="connsiteX26" fmla="*/ 1315233 w 2342367"/>
              <a:gd name="connsiteY26" fmla="*/ 638827 h 977030"/>
              <a:gd name="connsiteX27" fmla="*/ 1202499 w 2342367"/>
              <a:gd name="connsiteY27" fmla="*/ 513567 h 977030"/>
              <a:gd name="connsiteX28" fmla="*/ 1114816 w 2342367"/>
              <a:gd name="connsiteY28" fmla="*/ 425885 h 977030"/>
              <a:gd name="connsiteX29" fmla="*/ 1064712 w 2342367"/>
              <a:gd name="connsiteY29" fmla="*/ 375781 h 977030"/>
              <a:gd name="connsiteX30" fmla="*/ 1014608 w 2342367"/>
              <a:gd name="connsiteY30" fmla="*/ 325677 h 977030"/>
              <a:gd name="connsiteX31" fmla="*/ 977030 w 2342367"/>
              <a:gd name="connsiteY31" fmla="*/ 275572 h 977030"/>
              <a:gd name="connsiteX32" fmla="*/ 914400 w 2342367"/>
              <a:gd name="connsiteY32" fmla="*/ 225468 h 977030"/>
              <a:gd name="connsiteX33" fmla="*/ 889348 w 2342367"/>
              <a:gd name="connsiteY33" fmla="*/ 187890 h 977030"/>
              <a:gd name="connsiteX34" fmla="*/ 776614 w 2342367"/>
              <a:gd name="connsiteY34" fmla="*/ 112734 h 977030"/>
              <a:gd name="connsiteX35" fmla="*/ 701457 w 2342367"/>
              <a:gd name="connsiteY35" fmla="*/ 62630 h 977030"/>
              <a:gd name="connsiteX36" fmla="*/ 663879 w 2342367"/>
              <a:gd name="connsiteY36" fmla="*/ 37578 h 977030"/>
              <a:gd name="connsiteX37" fmla="*/ 576197 w 2342367"/>
              <a:gd name="connsiteY37" fmla="*/ 12526 h 977030"/>
              <a:gd name="connsiteX38" fmla="*/ 501041 w 2342367"/>
              <a:gd name="connsiteY38" fmla="*/ 0 h 977030"/>
              <a:gd name="connsiteX39" fmla="*/ 275573 w 2342367"/>
              <a:gd name="connsiteY39" fmla="*/ 12526 h 977030"/>
              <a:gd name="connsiteX40" fmla="*/ 187890 w 2342367"/>
              <a:gd name="connsiteY40" fmla="*/ 50104 h 977030"/>
              <a:gd name="connsiteX41" fmla="*/ 137786 w 2342367"/>
              <a:gd name="connsiteY41" fmla="*/ 62630 h 977030"/>
              <a:gd name="connsiteX42" fmla="*/ 100208 w 2342367"/>
              <a:gd name="connsiteY42" fmla="*/ 87682 h 977030"/>
              <a:gd name="connsiteX43" fmla="*/ 50104 w 2342367"/>
              <a:gd name="connsiteY43" fmla="*/ 162838 h 977030"/>
              <a:gd name="connsiteX44" fmla="*/ 0 w 2342367"/>
              <a:gd name="connsiteY44" fmla="*/ 212942 h 977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342367" h="977030">
                <a:moveTo>
                  <a:pt x="2342367" y="977030"/>
                </a:moveTo>
                <a:cubicBezTo>
                  <a:pt x="2338192" y="922751"/>
                  <a:pt x="2338332" y="867966"/>
                  <a:pt x="2329841" y="814192"/>
                </a:cubicBezTo>
                <a:cubicBezTo>
                  <a:pt x="2314684" y="718195"/>
                  <a:pt x="2313067" y="760414"/>
                  <a:pt x="2267211" y="701457"/>
                </a:cubicBezTo>
                <a:cubicBezTo>
                  <a:pt x="2248726" y="677691"/>
                  <a:pt x="2226628" y="654865"/>
                  <a:pt x="2217107" y="626301"/>
                </a:cubicBezTo>
                <a:cubicBezTo>
                  <a:pt x="2212932" y="613775"/>
                  <a:pt x="2212829" y="599033"/>
                  <a:pt x="2204581" y="588723"/>
                </a:cubicBezTo>
                <a:cubicBezTo>
                  <a:pt x="2183649" y="562558"/>
                  <a:pt x="2157050" y="562984"/>
                  <a:pt x="2129425" y="551145"/>
                </a:cubicBezTo>
                <a:cubicBezTo>
                  <a:pt x="2112262" y="543789"/>
                  <a:pt x="2096804" y="532649"/>
                  <a:pt x="2079320" y="526093"/>
                </a:cubicBezTo>
                <a:cubicBezTo>
                  <a:pt x="2063201" y="520048"/>
                  <a:pt x="2045769" y="518296"/>
                  <a:pt x="2029216" y="513567"/>
                </a:cubicBezTo>
                <a:cubicBezTo>
                  <a:pt x="2016520" y="509940"/>
                  <a:pt x="2004821" y="501773"/>
                  <a:pt x="1991638" y="501041"/>
                </a:cubicBezTo>
                <a:cubicBezTo>
                  <a:pt x="1854001" y="493394"/>
                  <a:pt x="1716065" y="492690"/>
                  <a:pt x="1578279" y="488515"/>
                </a:cubicBezTo>
                <a:cubicBezTo>
                  <a:pt x="1544876" y="480164"/>
                  <a:pt x="1497170" y="492111"/>
                  <a:pt x="1478071" y="463463"/>
                </a:cubicBezTo>
                <a:lnTo>
                  <a:pt x="1427967" y="388307"/>
                </a:lnTo>
                <a:lnTo>
                  <a:pt x="1402915" y="350729"/>
                </a:lnTo>
                <a:cubicBezTo>
                  <a:pt x="1414323" y="316504"/>
                  <a:pt x="1429980" y="257723"/>
                  <a:pt x="1453019" y="225468"/>
                </a:cubicBezTo>
                <a:cubicBezTo>
                  <a:pt x="1463315" y="211053"/>
                  <a:pt x="1478071" y="200416"/>
                  <a:pt x="1490597" y="187890"/>
                </a:cubicBezTo>
                <a:cubicBezTo>
                  <a:pt x="1494772" y="175364"/>
                  <a:pt x="1495799" y="161298"/>
                  <a:pt x="1503123" y="150312"/>
                </a:cubicBezTo>
                <a:cubicBezTo>
                  <a:pt x="1528514" y="112226"/>
                  <a:pt x="1551621" y="107274"/>
                  <a:pt x="1590805" y="87682"/>
                </a:cubicBezTo>
                <a:cubicBezTo>
                  <a:pt x="1664860" y="104139"/>
                  <a:pt x="1703212" y="106307"/>
                  <a:pt x="1766170" y="137786"/>
                </a:cubicBezTo>
                <a:cubicBezTo>
                  <a:pt x="1779635" y="144519"/>
                  <a:pt x="1791222" y="154487"/>
                  <a:pt x="1803748" y="162838"/>
                </a:cubicBezTo>
                <a:cubicBezTo>
                  <a:pt x="1812099" y="175364"/>
                  <a:pt x="1820050" y="188166"/>
                  <a:pt x="1828800" y="200416"/>
                </a:cubicBezTo>
                <a:cubicBezTo>
                  <a:pt x="1840934" y="217404"/>
                  <a:pt x="1857042" y="231847"/>
                  <a:pt x="1866378" y="250520"/>
                </a:cubicBezTo>
                <a:cubicBezTo>
                  <a:pt x="1881625" y="281015"/>
                  <a:pt x="1894966" y="339821"/>
                  <a:pt x="1903956" y="375781"/>
                </a:cubicBezTo>
                <a:cubicBezTo>
                  <a:pt x="1899781" y="438411"/>
                  <a:pt x="1908230" y="503192"/>
                  <a:pt x="1891430" y="563671"/>
                </a:cubicBezTo>
                <a:cubicBezTo>
                  <a:pt x="1885842" y="583786"/>
                  <a:pt x="1858314" y="589115"/>
                  <a:pt x="1841326" y="601249"/>
                </a:cubicBezTo>
                <a:cubicBezTo>
                  <a:pt x="1829076" y="609999"/>
                  <a:pt x="1817213" y="619568"/>
                  <a:pt x="1803748" y="626301"/>
                </a:cubicBezTo>
                <a:cubicBezTo>
                  <a:pt x="1758606" y="648872"/>
                  <a:pt x="1676834" y="647761"/>
                  <a:pt x="1640910" y="651353"/>
                </a:cubicBezTo>
                <a:cubicBezTo>
                  <a:pt x="1532351" y="647178"/>
                  <a:pt x="1421363" y="662043"/>
                  <a:pt x="1315233" y="638827"/>
                </a:cubicBezTo>
                <a:cubicBezTo>
                  <a:pt x="1278592" y="630812"/>
                  <a:pt x="1229940" y="543752"/>
                  <a:pt x="1202499" y="513567"/>
                </a:cubicBezTo>
                <a:cubicBezTo>
                  <a:pt x="1174695" y="482982"/>
                  <a:pt x="1144044" y="455112"/>
                  <a:pt x="1114816" y="425885"/>
                </a:cubicBezTo>
                <a:lnTo>
                  <a:pt x="1064712" y="375781"/>
                </a:lnTo>
                <a:cubicBezTo>
                  <a:pt x="1048011" y="359080"/>
                  <a:pt x="1028779" y="344573"/>
                  <a:pt x="1014608" y="325677"/>
                </a:cubicBezTo>
                <a:cubicBezTo>
                  <a:pt x="1002082" y="308975"/>
                  <a:pt x="991792" y="290334"/>
                  <a:pt x="977030" y="275572"/>
                </a:cubicBezTo>
                <a:cubicBezTo>
                  <a:pt x="958125" y="256667"/>
                  <a:pt x="933305" y="244373"/>
                  <a:pt x="914400" y="225468"/>
                </a:cubicBezTo>
                <a:cubicBezTo>
                  <a:pt x="903755" y="214823"/>
                  <a:pt x="900678" y="197803"/>
                  <a:pt x="889348" y="187890"/>
                </a:cubicBezTo>
                <a:lnTo>
                  <a:pt x="776614" y="112734"/>
                </a:lnTo>
                <a:lnTo>
                  <a:pt x="701457" y="62630"/>
                </a:lnTo>
                <a:cubicBezTo>
                  <a:pt x="688931" y="54279"/>
                  <a:pt x="678161" y="42339"/>
                  <a:pt x="663879" y="37578"/>
                </a:cubicBezTo>
                <a:cubicBezTo>
                  <a:pt x="628064" y="25640"/>
                  <a:pt x="615518" y="20390"/>
                  <a:pt x="576197" y="12526"/>
                </a:cubicBezTo>
                <a:cubicBezTo>
                  <a:pt x="551293" y="7545"/>
                  <a:pt x="526093" y="4175"/>
                  <a:pt x="501041" y="0"/>
                </a:cubicBezTo>
                <a:cubicBezTo>
                  <a:pt x="425885" y="4175"/>
                  <a:pt x="350536" y="5711"/>
                  <a:pt x="275573" y="12526"/>
                </a:cubicBezTo>
                <a:cubicBezTo>
                  <a:pt x="199499" y="19442"/>
                  <a:pt x="249730" y="23601"/>
                  <a:pt x="187890" y="50104"/>
                </a:cubicBezTo>
                <a:cubicBezTo>
                  <a:pt x="172067" y="56885"/>
                  <a:pt x="154487" y="58455"/>
                  <a:pt x="137786" y="62630"/>
                </a:cubicBezTo>
                <a:cubicBezTo>
                  <a:pt x="125260" y="70981"/>
                  <a:pt x="110121" y="76352"/>
                  <a:pt x="100208" y="87682"/>
                </a:cubicBezTo>
                <a:cubicBezTo>
                  <a:pt x="80381" y="110341"/>
                  <a:pt x="75156" y="146137"/>
                  <a:pt x="50104" y="162838"/>
                </a:cubicBezTo>
                <a:cubicBezTo>
                  <a:pt x="4758" y="193069"/>
                  <a:pt x="19259" y="174425"/>
                  <a:pt x="0" y="212942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802816" y="1265129"/>
                <a:ext cx="365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816" y="1265129"/>
                <a:ext cx="365613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819752" y="4719527"/>
                <a:ext cx="464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ru-RU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752" y="4719527"/>
                <a:ext cx="46423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Овал 18"/>
          <p:cNvSpPr/>
          <p:nvPr/>
        </p:nvSpPr>
        <p:spPr>
          <a:xfrm>
            <a:off x="4966548" y="265853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2635046" y="188383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4978276" y="368513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2777687" y="448900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963887" y="255353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887" y="2553531"/>
                <a:ext cx="460767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443422" y="1974170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422" y="1974170"/>
                <a:ext cx="46609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75615" y="3419362"/>
                <a:ext cx="464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615" y="3419362"/>
                <a:ext cx="46493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455150" y="4074175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150" y="4074175"/>
                <a:ext cx="46608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556746" y="3219189"/>
                <a:ext cx="826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𝑅𝑒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746" y="3219189"/>
                <a:ext cx="826701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980601" y="1254081"/>
                <a:ext cx="846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𝐼𝑚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601" y="1254081"/>
                <a:ext cx="846450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076039" y="2370175"/>
                <a:ext cx="16903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𝑇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039" y="2370175"/>
                <a:ext cx="169039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527" t="-2222" r="-4693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41267" y="3453857"/>
                <a:ext cx="1844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𝑇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267" y="3453857"/>
                <a:ext cx="184447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318" t="-148889" r="-4636" b="-18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39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Группа 21"/>
          <p:cNvGrpSpPr/>
          <p:nvPr/>
        </p:nvGrpSpPr>
        <p:grpSpPr>
          <a:xfrm>
            <a:off x="3614687" y="740664"/>
            <a:ext cx="4505185" cy="4016689"/>
            <a:chOff x="3614687" y="1992302"/>
            <a:chExt cx="2368275" cy="2188979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H="1" flipV="1">
              <a:off x="4014882" y="1992302"/>
              <a:ext cx="499140" cy="111265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V="1">
              <a:off x="4019164" y="3113321"/>
              <a:ext cx="494110" cy="106796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Полилиния 16"/>
            <p:cNvSpPr/>
            <p:nvPr/>
          </p:nvSpPr>
          <p:spPr>
            <a:xfrm>
              <a:off x="4517499" y="2658421"/>
              <a:ext cx="1465463" cy="448117"/>
            </a:xfrm>
            <a:custGeom>
              <a:avLst/>
              <a:gdLst>
                <a:gd name="connsiteX0" fmla="*/ 0 w 1465463"/>
                <a:gd name="connsiteY0" fmla="*/ 448117 h 448117"/>
                <a:gd name="connsiteX1" fmla="*/ 30278 w 1465463"/>
                <a:gd name="connsiteY1" fmla="*/ 345171 h 448117"/>
                <a:gd name="connsiteX2" fmla="*/ 96890 w 1465463"/>
                <a:gd name="connsiteY2" fmla="*/ 260392 h 448117"/>
                <a:gd name="connsiteX3" fmla="*/ 248281 w 1465463"/>
                <a:gd name="connsiteY3" fmla="*/ 181669 h 448117"/>
                <a:gd name="connsiteX4" fmla="*/ 442061 w 1465463"/>
                <a:gd name="connsiteY4" fmla="*/ 115057 h 448117"/>
                <a:gd name="connsiteX5" fmla="*/ 805399 w 1465463"/>
                <a:gd name="connsiteY5" fmla="*/ 48445 h 448117"/>
                <a:gd name="connsiteX6" fmla="*/ 1150570 w 1465463"/>
                <a:gd name="connsiteY6" fmla="*/ 18167 h 448117"/>
                <a:gd name="connsiteX7" fmla="*/ 1465463 w 1465463"/>
                <a:gd name="connsiteY7" fmla="*/ 0 h 448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5463" h="448117">
                  <a:moveTo>
                    <a:pt x="0" y="448117"/>
                  </a:moveTo>
                  <a:cubicBezTo>
                    <a:pt x="7065" y="412287"/>
                    <a:pt x="14130" y="376458"/>
                    <a:pt x="30278" y="345171"/>
                  </a:cubicBezTo>
                  <a:cubicBezTo>
                    <a:pt x="46426" y="313883"/>
                    <a:pt x="60556" y="287642"/>
                    <a:pt x="96890" y="260392"/>
                  </a:cubicBezTo>
                  <a:cubicBezTo>
                    <a:pt x="133224" y="233142"/>
                    <a:pt x="190753" y="205891"/>
                    <a:pt x="248281" y="181669"/>
                  </a:cubicBezTo>
                  <a:cubicBezTo>
                    <a:pt x="305809" y="157447"/>
                    <a:pt x="349208" y="137261"/>
                    <a:pt x="442061" y="115057"/>
                  </a:cubicBezTo>
                  <a:cubicBezTo>
                    <a:pt x="534914" y="92853"/>
                    <a:pt x="687314" y="64593"/>
                    <a:pt x="805399" y="48445"/>
                  </a:cubicBezTo>
                  <a:cubicBezTo>
                    <a:pt x="923484" y="32297"/>
                    <a:pt x="1040559" y="26241"/>
                    <a:pt x="1150570" y="18167"/>
                  </a:cubicBezTo>
                  <a:cubicBezTo>
                    <a:pt x="1260581" y="10093"/>
                    <a:pt x="1465463" y="0"/>
                    <a:pt x="1465463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олилиния 17"/>
            <p:cNvSpPr/>
            <p:nvPr/>
          </p:nvSpPr>
          <p:spPr>
            <a:xfrm flipV="1">
              <a:off x="4518507" y="3119655"/>
              <a:ext cx="1440231" cy="416829"/>
            </a:xfrm>
            <a:custGeom>
              <a:avLst/>
              <a:gdLst>
                <a:gd name="connsiteX0" fmla="*/ 0 w 1465463"/>
                <a:gd name="connsiteY0" fmla="*/ 448117 h 448117"/>
                <a:gd name="connsiteX1" fmla="*/ 30278 w 1465463"/>
                <a:gd name="connsiteY1" fmla="*/ 345171 h 448117"/>
                <a:gd name="connsiteX2" fmla="*/ 96890 w 1465463"/>
                <a:gd name="connsiteY2" fmla="*/ 260392 h 448117"/>
                <a:gd name="connsiteX3" fmla="*/ 248281 w 1465463"/>
                <a:gd name="connsiteY3" fmla="*/ 181669 h 448117"/>
                <a:gd name="connsiteX4" fmla="*/ 442061 w 1465463"/>
                <a:gd name="connsiteY4" fmla="*/ 115057 h 448117"/>
                <a:gd name="connsiteX5" fmla="*/ 805399 w 1465463"/>
                <a:gd name="connsiteY5" fmla="*/ 48445 h 448117"/>
                <a:gd name="connsiteX6" fmla="*/ 1150570 w 1465463"/>
                <a:gd name="connsiteY6" fmla="*/ 18167 h 448117"/>
                <a:gd name="connsiteX7" fmla="*/ 1465463 w 1465463"/>
                <a:gd name="connsiteY7" fmla="*/ 0 h 448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5463" h="448117">
                  <a:moveTo>
                    <a:pt x="0" y="448117"/>
                  </a:moveTo>
                  <a:cubicBezTo>
                    <a:pt x="7065" y="412287"/>
                    <a:pt x="14130" y="376458"/>
                    <a:pt x="30278" y="345171"/>
                  </a:cubicBezTo>
                  <a:cubicBezTo>
                    <a:pt x="46426" y="313883"/>
                    <a:pt x="60556" y="287642"/>
                    <a:pt x="96890" y="260392"/>
                  </a:cubicBezTo>
                  <a:cubicBezTo>
                    <a:pt x="133224" y="233142"/>
                    <a:pt x="190753" y="205891"/>
                    <a:pt x="248281" y="181669"/>
                  </a:cubicBezTo>
                  <a:cubicBezTo>
                    <a:pt x="305809" y="157447"/>
                    <a:pt x="349208" y="137261"/>
                    <a:pt x="442061" y="115057"/>
                  </a:cubicBezTo>
                  <a:cubicBezTo>
                    <a:pt x="534914" y="92853"/>
                    <a:pt x="687314" y="64593"/>
                    <a:pt x="805399" y="48445"/>
                  </a:cubicBezTo>
                  <a:cubicBezTo>
                    <a:pt x="923484" y="32297"/>
                    <a:pt x="1040559" y="26241"/>
                    <a:pt x="1150570" y="18167"/>
                  </a:cubicBezTo>
                  <a:cubicBezTo>
                    <a:pt x="1260581" y="10093"/>
                    <a:pt x="1465463" y="0"/>
                    <a:pt x="1465463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" name="Прямая соединительная линия 9"/>
            <p:cNvCxnSpPr/>
            <p:nvPr/>
          </p:nvCxnSpPr>
          <p:spPr>
            <a:xfrm>
              <a:off x="4514920" y="3112181"/>
              <a:ext cx="468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Прямая соединительная линия 4"/>
            <p:cNvCxnSpPr/>
            <p:nvPr/>
          </p:nvCxnSpPr>
          <p:spPr>
            <a:xfrm>
              <a:off x="3614687" y="3112168"/>
              <a:ext cx="9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Овал 6"/>
            <p:cNvSpPr/>
            <p:nvPr/>
          </p:nvSpPr>
          <p:spPr>
            <a:xfrm>
              <a:off x="4478021" y="3074679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/>
            <p:cNvCxnSpPr/>
            <p:nvPr/>
          </p:nvCxnSpPr>
          <p:spPr>
            <a:xfrm>
              <a:off x="4993382" y="3108632"/>
              <a:ext cx="9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Овал 7"/>
            <p:cNvSpPr/>
            <p:nvPr/>
          </p:nvSpPr>
          <p:spPr>
            <a:xfrm>
              <a:off x="4956484" y="307823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Дуга 19"/>
            <p:cNvSpPr/>
            <p:nvPr/>
          </p:nvSpPr>
          <p:spPr>
            <a:xfrm rot="5400000">
              <a:off x="3948920" y="2404732"/>
              <a:ext cx="1435184" cy="1530768"/>
            </a:xfrm>
            <a:prstGeom prst="arc">
              <a:avLst>
                <a:gd name="adj1" fmla="val 16200000"/>
                <a:gd name="adj2" fmla="val 5294484"/>
              </a:avLst>
            </a:prstGeom>
            <a:ln w="25400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790521" y="4098417"/>
                <a:ext cx="3204018" cy="621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,0</m:t>
                          </m:r>
                        </m:e>
                      </m:d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𝑏𝑎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is-I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uk-UA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bg-BG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sz="16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uk-UA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𝑅𝑒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bg-BG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sz="16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uk-UA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bg-BG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sz="16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521" y="4098417"/>
                <a:ext cx="3204018" cy="62132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6217485" y="243230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4989141" y="24566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584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824" y="0"/>
            <a:ext cx="6858000" cy="6858000"/>
          </a:xfrm>
          <a:prstGeom prst="rect">
            <a:avLst/>
          </a:prstGeom>
        </p:spPr>
      </p:pic>
      <p:sp>
        <p:nvSpPr>
          <p:cNvPr id="9" name="Полилиния 8"/>
          <p:cNvSpPr/>
          <p:nvPr/>
        </p:nvSpPr>
        <p:spPr>
          <a:xfrm flipV="1">
            <a:off x="5604679" y="3359619"/>
            <a:ext cx="3491554" cy="1860649"/>
          </a:xfrm>
          <a:custGeom>
            <a:avLst/>
            <a:gdLst>
              <a:gd name="connsiteX0" fmla="*/ 0 w 3391469"/>
              <a:gd name="connsiteY0" fmla="*/ 1862920 h 1862920"/>
              <a:gd name="connsiteX1" fmla="*/ 116006 w 3391469"/>
              <a:gd name="connsiteY1" fmla="*/ 1562669 h 1862920"/>
              <a:gd name="connsiteX2" fmla="*/ 238836 w 3391469"/>
              <a:gd name="connsiteY2" fmla="*/ 1337481 h 1862920"/>
              <a:gd name="connsiteX3" fmla="*/ 382137 w 3391469"/>
              <a:gd name="connsiteY3" fmla="*/ 1132764 h 1862920"/>
              <a:gd name="connsiteX4" fmla="*/ 559558 w 3391469"/>
              <a:gd name="connsiteY4" fmla="*/ 955343 h 1862920"/>
              <a:gd name="connsiteX5" fmla="*/ 723331 w 3391469"/>
              <a:gd name="connsiteY5" fmla="*/ 812042 h 1862920"/>
              <a:gd name="connsiteX6" fmla="*/ 968991 w 3391469"/>
              <a:gd name="connsiteY6" fmla="*/ 641445 h 1862920"/>
              <a:gd name="connsiteX7" fmla="*/ 1235122 w 3391469"/>
              <a:gd name="connsiteY7" fmla="*/ 498143 h 1862920"/>
              <a:gd name="connsiteX8" fmla="*/ 1480782 w 3391469"/>
              <a:gd name="connsiteY8" fmla="*/ 388961 h 1862920"/>
              <a:gd name="connsiteX9" fmla="*/ 1719618 w 3391469"/>
              <a:gd name="connsiteY9" fmla="*/ 300251 h 1862920"/>
              <a:gd name="connsiteX10" fmla="*/ 1985749 w 3391469"/>
              <a:gd name="connsiteY10" fmla="*/ 218364 h 1862920"/>
              <a:gd name="connsiteX11" fmla="*/ 2238233 w 3391469"/>
              <a:gd name="connsiteY11" fmla="*/ 163773 h 1862920"/>
              <a:gd name="connsiteX12" fmla="*/ 2497540 w 3391469"/>
              <a:gd name="connsiteY12" fmla="*/ 116006 h 1862920"/>
              <a:gd name="connsiteX13" fmla="*/ 2859206 w 3391469"/>
              <a:gd name="connsiteY13" fmla="*/ 61415 h 1862920"/>
              <a:gd name="connsiteX14" fmla="*/ 3207224 w 3391469"/>
              <a:gd name="connsiteY14" fmla="*/ 20472 h 1862920"/>
              <a:gd name="connsiteX15" fmla="*/ 3391469 w 3391469"/>
              <a:gd name="connsiteY15" fmla="*/ 0 h 1862920"/>
              <a:gd name="connsiteX0" fmla="*/ 0 w 3391469"/>
              <a:gd name="connsiteY0" fmla="*/ 1862920 h 1862920"/>
              <a:gd name="connsiteX1" fmla="*/ 149474 w 3391469"/>
              <a:gd name="connsiteY1" fmla="*/ 1562669 h 1862920"/>
              <a:gd name="connsiteX2" fmla="*/ 238836 w 3391469"/>
              <a:gd name="connsiteY2" fmla="*/ 1337481 h 1862920"/>
              <a:gd name="connsiteX3" fmla="*/ 382137 w 3391469"/>
              <a:gd name="connsiteY3" fmla="*/ 1132764 h 1862920"/>
              <a:gd name="connsiteX4" fmla="*/ 559558 w 3391469"/>
              <a:gd name="connsiteY4" fmla="*/ 955343 h 1862920"/>
              <a:gd name="connsiteX5" fmla="*/ 723331 w 3391469"/>
              <a:gd name="connsiteY5" fmla="*/ 812042 h 1862920"/>
              <a:gd name="connsiteX6" fmla="*/ 968991 w 3391469"/>
              <a:gd name="connsiteY6" fmla="*/ 641445 h 1862920"/>
              <a:gd name="connsiteX7" fmla="*/ 1235122 w 3391469"/>
              <a:gd name="connsiteY7" fmla="*/ 498143 h 1862920"/>
              <a:gd name="connsiteX8" fmla="*/ 1480782 w 3391469"/>
              <a:gd name="connsiteY8" fmla="*/ 388961 h 1862920"/>
              <a:gd name="connsiteX9" fmla="*/ 1719618 w 3391469"/>
              <a:gd name="connsiteY9" fmla="*/ 300251 h 1862920"/>
              <a:gd name="connsiteX10" fmla="*/ 1985749 w 3391469"/>
              <a:gd name="connsiteY10" fmla="*/ 218364 h 1862920"/>
              <a:gd name="connsiteX11" fmla="*/ 2238233 w 3391469"/>
              <a:gd name="connsiteY11" fmla="*/ 163773 h 1862920"/>
              <a:gd name="connsiteX12" fmla="*/ 2497540 w 3391469"/>
              <a:gd name="connsiteY12" fmla="*/ 116006 h 1862920"/>
              <a:gd name="connsiteX13" fmla="*/ 2859206 w 3391469"/>
              <a:gd name="connsiteY13" fmla="*/ 61415 h 1862920"/>
              <a:gd name="connsiteX14" fmla="*/ 3207224 w 3391469"/>
              <a:gd name="connsiteY14" fmla="*/ 20472 h 1862920"/>
              <a:gd name="connsiteX15" fmla="*/ 3391469 w 3391469"/>
              <a:gd name="connsiteY15" fmla="*/ 0 h 1862920"/>
              <a:gd name="connsiteX0" fmla="*/ 0 w 3391469"/>
              <a:gd name="connsiteY0" fmla="*/ 1862920 h 1862920"/>
              <a:gd name="connsiteX1" fmla="*/ 149474 w 3391469"/>
              <a:gd name="connsiteY1" fmla="*/ 1562669 h 1862920"/>
              <a:gd name="connsiteX2" fmla="*/ 278998 w 3391469"/>
              <a:gd name="connsiteY2" fmla="*/ 1351146 h 1862920"/>
              <a:gd name="connsiteX3" fmla="*/ 382137 w 3391469"/>
              <a:gd name="connsiteY3" fmla="*/ 1132764 h 1862920"/>
              <a:gd name="connsiteX4" fmla="*/ 559558 w 3391469"/>
              <a:gd name="connsiteY4" fmla="*/ 955343 h 1862920"/>
              <a:gd name="connsiteX5" fmla="*/ 723331 w 3391469"/>
              <a:gd name="connsiteY5" fmla="*/ 812042 h 1862920"/>
              <a:gd name="connsiteX6" fmla="*/ 968991 w 3391469"/>
              <a:gd name="connsiteY6" fmla="*/ 641445 h 1862920"/>
              <a:gd name="connsiteX7" fmla="*/ 1235122 w 3391469"/>
              <a:gd name="connsiteY7" fmla="*/ 498143 h 1862920"/>
              <a:gd name="connsiteX8" fmla="*/ 1480782 w 3391469"/>
              <a:gd name="connsiteY8" fmla="*/ 388961 h 1862920"/>
              <a:gd name="connsiteX9" fmla="*/ 1719618 w 3391469"/>
              <a:gd name="connsiteY9" fmla="*/ 300251 h 1862920"/>
              <a:gd name="connsiteX10" fmla="*/ 1985749 w 3391469"/>
              <a:gd name="connsiteY10" fmla="*/ 218364 h 1862920"/>
              <a:gd name="connsiteX11" fmla="*/ 2238233 w 3391469"/>
              <a:gd name="connsiteY11" fmla="*/ 163773 h 1862920"/>
              <a:gd name="connsiteX12" fmla="*/ 2497540 w 3391469"/>
              <a:gd name="connsiteY12" fmla="*/ 116006 h 1862920"/>
              <a:gd name="connsiteX13" fmla="*/ 2859206 w 3391469"/>
              <a:gd name="connsiteY13" fmla="*/ 61415 h 1862920"/>
              <a:gd name="connsiteX14" fmla="*/ 3207224 w 3391469"/>
              <a:gd name="connsiteY14" fmla="*/ 20472 h 1862920"/>
              <a:gd name="connsiteX15" fmla="*/ 3391469 w 3391469"/>
              <a:gd name="connsiteY15" fmla="*/ 0 h 1862920"/>
              <a:gd name="connsiteX0" fmla="*/ 0 w 3391469"/>
              <a:gd name="connsiteY0" fmla="*/ 1862920 h 1862920"/>
              <a:gd name="connsiteX1" fmla="*/ 149474 w 3391469"/>
              <a:gd name="connsiteY1" fmla="*/ 1562669 h 1862920"/>
              <a:gd name="connsiteX2" fmla="*/ 278998 w 3391469"/>
              <a:gd name="connsiteY2" fmla="*/ 1351146 h 1862920"/>
              <a:gd name="connsiteX3" fmla="*/ 415605 w 3391469"/>
              <a:gd name="connsiteY3" fmla="*/ 1166925 h 1862920"/>
              <a:gd name="connsiteX4" fmla="*/ 559558 w 3391469"/>
              <a:gd name="connsiteY4" fmla="*/ 955343 h 1862920"/>
              <a:gd name="connsiteX5" fmla="*/ 723331 w 3391469"/>
              <a:gd name="connsiteY5" fmla="*/ 812042 h 1862920"/>
              <a:gd name="connsiteX6" fmla="*/ 968991 w 3391469"/>
              <a:gd name="connsiteY6" fmla="*/ 641445 h 1862920"/>
              <a:gd name="connsiteX7" fmla="*/ 1235122 w 3391469"/>
              <a:gd name="connsiteY7" fmla="*/ 498143 h 1862920"/>
              <a:gd name="connsiteX8" fmla="*/ 1480782 w 3391469"/>
              <a:gd name="connsiteY8" fmla="*/ 388961 h 1862920"/>
              <a:gd name="connsiteX9" fmla="*/ 1719618 w 3391469"/>
              <a:gd name="connsiteY9" fmla="*/ 300251 h 1862920"/>
              <a:gd name="connsiteX10" fmla="*/ 1985749 w 3391469"/>
              <a:gd name="connsiteY10" fmla="*/ 218364 h 1862920"/>
              <a:gd name="connsiteX11" fmla="*/ 2238233 w 3391469"/>
              <a:gd name="connsiteY11" fmla="*/ 163773 h 1862920"/>
              <a:gd name="connsiteX12" fmla="*/ 2497540 w 3391469"/>
              <a:gd name="connsiteY12" fmla="*/ 116006 h 1862920"/>
              <a:gd name="connsiteX13" fmla="*/ 2859206 w 3391469"/>
              <a:gd name="connsiteY13" fmla="*/ 61415 h 1862920"/>
              <a:gd name="connsiteX14" fmla="*/ 3207224 w 3391469"/>
              <a:gd name="connsiteY14" fmla="*/ 20472 h 1862920"/>
              <a:gd name="connsiteX15" fmla="*/ 3391469 w 3391469"/>
              <a:gd name="connsiteY15" fmla="*/ 0 h 1862920"/>
              <a:gd name="connsiteX0" fmla="*/ 0 w 3391469"/>
              <a:gd name="connsiteY0" fmla="*/ 1862920 h 1862920"/>
              <a:gd name="connsiteX1" fmla="*/ 149474 w 3391469"/>
              <a:gd name="connsiteY1" fmla="*/ 1562669 h 1862920"/>
              <a:gd name="connsiteX2" fmla="*/ 278998 w 3391469"/>
              <a:gd name="connsiteY2" fmla="*/ 1351146 h 1862920"/>
              <a:gd name="connsiteX3" fmla="*/ 415605 w 3391469"/>
              <a:gd name="connsiteY3" fmla="*/ 1166925 h 1862920"/>
              <a:gd name="connsiteX4" fmla="*/ 599720 w 3391469"/>
              <a:gd name="connsiteY4" fmla="*/ 975839 h 1862920"/>
              <a:gd name="connsiteX5" fmla="*/ 723331 w 3391469"/>
              <a:gd name="connsiteY5" fmla="*/ 812042 h 1862920"/>
              <a:gd name="connsiteX6" fmla="*/ 968991 w 3391469"/>
              <a:gd name="connsiteY6" fmla="*/ 641445 h 1862920"/>
              <a:gd name="connsiteX7" fmla="*/ 1235122 w 3391469"/>
              <a:gd name="connsiteY7" fmla="*/ 498143 h 1862920"/>
              <a:gd name="connsiteX8" fmla="*/ 1480782 w 3391469"/>
              <a:gd name="connsiteY8" fmla="*/ 388961 h 1862920"/>
              <a:gd name="connsiteX9" fmla="*/ 1719618 w 3391469"/>
              <a:gd name="connsiteY9" fmla="*/ 300251 h 1862920"/>
              <a:gd name="connsiteX10" fmla="*/ 1985749 w 3391469"/>
              <a:gd name="connsiteY10" fmla="*/ 218364 h 1862920"/>
              <a:gd name="connsiteX11" fmla="*/ 2238233 w 3391469"/>
              <a:gd name="connsiteY11" fmla="*/ 163773 h 1862920"/>
              <a:gd name="connsiteX12" fmla="*/ 2497540 w 3391469"/>
              <a:gd name="connsiteY12" fmla="*/ 116006 h 1862920"/>
              <a:gd name="connsiteX13" fmla="*/ 2859206 w 3391469"/>
              <a:gd name="connsiteY13" fmla="*/ 61415 h 1862920"/>
              <a:gd name="connsiteX14" fmla="*/ 3207224 w 3391469"/>
              <a:gd name="connsiteY14" fmla="*/ 20472 h 1862920"/>
              <a:gd name="connsiteX15" fmla="*/ 3391469 w 3391469"/>
              <a:gd name="connsiteY15" fmla="*/ 0 h 1862920"/>
              <a:gd name="connsiteX0" fmla="*/ 0 w 3391469"/>
              <a:gd name="connsiteY0" fmla="*/ 1862920 h 1862920"/>
              <a:gd name="connsiteX1" fmla="*/ 149474 w 3391469"/>
              <a:gd name="connsiteY1" fmla="*/ 1562669 h 1862920"/>
              <a:gd name="connsiteX2" fmla="*/ 278998 w 3391469"/>
              <a:gd name="connsiteY2" fmla="*/ 1351146 h 1862920"/>
              <a:gd name="connsiteX3" fmla="*/ 415605 w 3391469"/>
              <a:gd name="connsiteY3" fmla="*/ 1166925 h 1862920"/>
              <a:gd name="connsiteX4" fmla="*/ 599720 w 3391469"/>
              <a:gd name="connsiteY4" fmla="*/ 975839 h 1862920"/>
              <a:gd name="connsiteX5" fmla="*/ 750105 w 3391469"/>
              <a:gd name="connsiteY5" fmla="*/ 832539 h 1862920"/>
              <a:gd name="connsiteX6" fmla="*/ 968991 w 3391469"/>
              <a:gd name="connsiteY6" fmla="*/ 641445 h 1862920"/>
              <a:gd name="connsiteX7" fmla="*/ 1235122 w 3391469"/>
              <a:gd name="connsiteY7" fmla="*/ 498143 h 1862920"/>
              <a:gd name="connsiteX8" fmla="*/ 1480782 w 3391469"/>
              <a:gd name="connsiteY8" fmla="*/ 388961 h 1862920"/>
              <a:gd name="connsiteX9" fmla="*/ 1719618 w 3391469"/>
              <a:gd name="connsiteY9" fmla="*/ 300251 h 1862920"/>
              <a:gd name="connsiteX10" fmla="*/ 1985749 w 3391469"/>
              <a:gd name="connsiteY10" fmla="*/ 218364 h 1862920"/>
              <a:gd name="connsiteX11" fmla="*/ 2238233 w 3391469"/>
              <a:gd name="connsiteY11" fmla="*/ 163773 h 1862920"/>
              <a:gd name="connsiteX12" fmla="*/ 2497540 w 3391469"/>
              <a:gd name="connsiteY12" fmla="*/ 116006 h 1862920"/>
              <a:gd name="connsiteX13" fmla="*/ 2859206 w 3391469"/>
              <a:gd name="connsiteY13" fmla="*/ 61415 h 1862920"/>
              <a:gd name="connsiteX14" fmla="*/ 3207224 w 3391469"/>
              <a:gd name="connsiteY14" fmla="*/ 20472 h 1862920"/>
              <a:gd name="connsiteX15" fmla="*/ 3391469 w 3391469"/>
              <a:gd name="connsiteY15" fmla="*/ 0 h 1862920"/>
              <a:gd name="connsiteX0" fmla="*/ 0 w 3391469"/>
              <a:gd name="connsiteY0" fmla="*/ 1862920 h 1862920"/>
              <a:gd name="connsiteX1" fmla="*/ 149474 w 3391469"/>
              <a:gd name="connsiteY1" fmla="*/ 1562669 h 1862920"/>
              <a:gd name="connsiteX2" fmla="*/ 278998 w 3391469"/>
              <a:gd name="connsiteY2" fmla="*/ 1351146 h 1862920"/>
              <a:gd name="connsiteX3" fmla="*/ 415605 w 3391469"/>
              <a:gd name="connsiteY3" fmla="*/ 1166925 h 1862920"/>
              <a:gd name="connsiteX4" fmla="*/ 599720 w 3391469"/>
              <a:gd name="connsiteY4" fmla="*/ 975839 h 1862920"/>
              <a:gd name="connsiteX5" fmla="*/ 750105 w 3391469"/>
              <a:gd name="connsiteY5" fmla="*/ 832539 h 1862920"/>
              <a:gd name="connsiteX6" fmla="*/ 975683 w 3391469"/>
              <a:gd name="connsiteY6" fmla="*/ 655110 h 1862920"/>
              <a:gd name="connsiteX7" fmla="*/ 1235122 w 3391469"/>
              <a:gd name="connsiteY7" fmla="*/ 498143 h 1862920"/>
              <a:gd name="connsiteX8" fmla="*/ 1480782 w 3391469"/>
              <a:gd name="connsiteY8" fmla="*/ 388961 h 1862920"/>
              <a:gd name="connsiteX9" fmla="*/ 1719618 w 3391469"/>
              <a:gd name="connsiteY9" fmla="*/ 300251 h 1862920"/>
              <a:gd name="connsiteX10" fmla="*/ 1985749 w 3391469"/>
              <a:gd name="connsiteY10" fmla="*/ 218364 h 1862920"/>
              <a:gd name="connsiteX11" fmla="*/ 2238233 w 3391469"/>
              <a:gd name="connsiteY11" fmla="*/ 163773 h 1862920"/>
              <a:gd name="connsiteX12" fmla="*/ 2497540 w 3391469"/>
              <a:gd name="connsiteY12" fmla="*/ 116006 h 1862920"/>
              <a:gd name="connsiteX13" fmla="*/ 2859206 w 3391469"/>
              <a:gd name="connsiteY13" fmla="*/ 61415 h 1862920"/>
              <a:gd name="connsiteX14" fmla="*/ 3207224 w 3391469"/>
              <a:gd name="connsiteY14" fmla="*/ 20472 h 1862920"/>
              <a:gd name="connsiteX15" fmla="*/ 3391469 w 3391469"/>
              <a:gd name="connsiteY15" fmla="*/ 0 h 1862920"/>
              <a:gd name="connsiteX0" fmla="*/ 0 w 3391469"/>
              <a:gd name="connsiteY0" fmla="*/ 1862920 h 1862920"/>
              <a:gd name="connsiteX1" fmla="*/ 149474 w 3391469"/>
              <a:gd name="connsiteY1" fmla="*/ 1562669 h 1862920"/>
              <a:gd name="connsiteX2" fmla="*/ 278998 w 3391469"/>
              <a:gd name="connsiteY2" fmla="*/ 1351146 h 1862920"/>
              <a:gd name="connsiteX3" fmla="*/ 415605 w 3391469"/>
              <a:gd name="connsiteY3" fmla="*/ 1166925 h 1862920"/>
              <a:gd name="connsiteX4" fmla="*/ 599720 w 3391469"/>
              <a:gd name="connsiteY4" fmla="*/ 975839 h 1862920"/>
              <a:gd name="connsiteX5" fmla="*/ 750105 w 3391469"/>
              <a:gd name="connsiteY5" fmla="*/ 832539 h 1862920"/>
              <a:gd name="connsiteX6" fmla="*/ 975683 w 3391469"/>
              <a:gd name="connsiteY6" fmla="*/ 655110 h 1862920"/>
              <a:gd name="connsiteX7" fmla="*/ 1235122 w 3391469"/>
              <a:gd name="connsiteY7" fmla="*/ 504976 h 1862920"/>
              <a:gd name="connsiteX8" fmla="*/ 1480782 w 3391469"/>
              <a:gd name="connsiteY8" fmla="*/ 388961 h 1862920"/>
              <a:gd name="connsiteX9" fmla="*/ 1719618 w 3391469"/>
              <a:gd name="connsiteY9" fmla="*/ 300251 h 1862920"/>
              <a:gd name="connsiteX10" fmla="*/ 1985749 w 3391469"/>
              <a:gd name="connsiteY10" fmla="*/ 218364 h 1862920"/>
              <a:gd name="connsiteX11" fmla="*/ 2238233 w 3391469"/>
              <a:gd name="connsiteY11" fmla="*/ 163773 h 1862920"/>
              <a:gd name="connsiteX12" fmla="*/ 2497540 w 3391469"/>
              <a:gd name="connsiteY12" fmla="*/ 116006 h 1862920"/>
              <a:gd name="connsiteX13" fmla="*/ 2859206 w 3391469"/>
              <a:gd name="connsiteY13" fmla="*/ 61415 h 1862920"/>
              <a:gd name="connsiteX14" fmla="*/ 3207224 w 3391469"/>
              <a:gd name="connsiteY14" fmla="*/ 20472 h 1862920"/>
              <a:gd name="connsiteX15" fmla="*/ 3391469 w 3391469"/>
              <a:gd name="connsiteY15" fmla="*/ 0 h 1862920"/>
              <a:gd name="connsiteX0" fmla="*/ 0 w 3424937"/>
              <a:gd name="connsiteY0" fmla="*/ 1862920 h 1862920"/>
              <a:gd name="connsiteX1" fmla="*/ 182942 w 3424937"/>
              <a:gd name="connsiteY1" fmla="*/ 1562669 h 1862920"/>
              <a:gd name="connsiteX2" fmla="*/ 312466 w 3424937"/>
              <a:gd name="connsiteY2" fmla="*/ 1351146 h 1862920"/>
              <a:gd name="connsiteX3" fmla="*/ 449073 w 3424937"/>
              <a:gd name="connsiteY3" fmla="*/ 1166925 h 1862920"/>
              <a:gd name="connsiteX4" fmla="*/ 633188 w 3424937"/>
              <a:gd name="connsiteY4" fmla="*/ 975839 h 1862920"/>
              <a:gd name="connsiteX5" fmla="*/ 783573 w 3424937"/>
              <a:gd name="connsiteY5" fmla="*/ 832539 h 1862920"/>
              <a:gd name="connsiteX6" fmla="*/ 1009151 w 3424937"/>
              <a:gd name="connsiteY6" fmla="*/ 655110 h 1862920"/>
              <a:gd name="connsiteX7" fmla="*/ 1268590 w 3424937"/>
              <a:gd name="connsiteY7" fmla="*/ 504976 h 1862920"/>
              <a:gd name="connsiteX8" fmla="*/ 1514250 w 3424937"/>
              <a:gd name="connsiteY8" fmla="*/ 388961 h 1862920"/>
              <a:gd name="connsiteX9" fmla="*/ 1753086 w 3424937"/>
              <a:gd name="connsiteY9" fmla="*/ 300251 h 1862920"/>
              <a:gd name="connsiteX10" fmla="*/ 2019217 w 3424937"/>
              <a:gd name="connsiteY10" fmla="*/ 218364 h 1862920"/>
              <a:gd name="connsiteX11" fmla="*/ 2271701 w 3424937"/>
              <a:gd name="connsiteY11" fmla="*/ 163773 h 1862920"/>
              <a:gd name="connsiteX12" fmla="*/ 2531008 w 3424937"/>
              <a:gd name="connsiteY12" fmla="*/ 116006 h 1862920"/>
              <a:gd name="connsiteX13" fmla="*/ 2892674 w 3424937"/>
              <a:gd name="connsiteY13" fmla="*/ 61415 h 1862920"/>
              <a:gd name="connsiteX14" fmla="*/ 3240692 w 3424937"/>
              <a:gd name="connsiteY14" fmla="*/ 20472 h 1862920"/>
              <a:gd name="connsiteX15" fmla="*/ 3424937 w 3424937"/>
              <a:gd name="connsiteY15" fmla="*/ 0 h 1862920"/>
              <a:gd name="connsiteX0" fmla="*/ 0 w 3424937"/>
              <a:gd name="connsiteY0" fmla="*/ 1862920 h 1862920"/>
              <a:gd name="connsiteX1" fmla="*/ 162861 w 3424937"/>
              <a:gd name="connsiteY1" fmla="*/ 1562669 h 1862920"/>
              <a:gd name="connsiteX2" fmla="*/ 312466 w 3424937"/>
              <a:gd name="connsiteY2" fmla="*/ 1351146 h 1862920"/>
              <a:gd name="connsiteX3" fmla="*/ 449073 w 3424937"/>
              <a:gd name="connsiteY3" fmla="*/ 1166925 h 1862920"/>
              <a:gd name="connsiteX4" fmla="*/ 633188 w 3424937"/>
              <a:gd name="connsiteY4" fmla="*/ 975839 h 1862920"/>
              <a:gd name="connsiteX5" fmla="*/ 783573 w 3424937"/>
              <a:gd name="connsiteY5" fmla="*/ 832539 h 1862920"/>
              <a:gd name="connsiteX6" fmla="*/ 1009151 w 3424937"/>
              <a:gd name="connsiteY6" fmla="*/ 655110 h 1862920"/>
              <a:gd name="connsiteX7" fmla="*/ 1268590 w 3424937"/>
              <a:gd name="connsiteY7" fmla="*/ 504976 h 1862920"/>
              <a:gd name="connsiteX8" fmla="*/ 1514250 w 3424937"/>
              <a:gd name="connsiteY8" fmla="*/ 388961 h 1862920"/>
              <a:gd name="connsiteX9" fmla="*/ 1753086 w 3424937"/>
              <a:gd name="connsiteY9" fmla="*/ 300251 h 1862920"/>
              <a:gd name="connsiteX10" fmla="*/ 2019217 w 3424937"/>
              <a:gd name="connsiteY10" fmla="*/ 218364 h 1862920"/>
              <a:gd name="connsiteX11" fmla="*/ 2271701 w 3424937"/>
              <a:gd name="connsiteY11" fmla="*/ 163773 h 1862920"/>
              <a:gd name="connsiteX12" fmla="*/ 2531008 w 3424937"/>
              <a:gd name="connsiteY12" fmla="*/ 116006 h 1862920"/>
              <a:gd name="connsiteX13" fmla="*/ 2892674 w 3424937"/>
              <a:gd name="connsiteY13" fmla="*/ 61415 h 1862920"/>
              <a:gd name="connsiteX14" fmla="*/ 3240692 w 3424937"/>
              <a:gd name="connsiteY14" fmla="*/ 20472 h 1862920"/>
              <a:gd name="connsiteX15" fmla="*/ 3424937 w 3424937"/>
              <a:gd name="connsiteY15" fmla="*/ 0 h 186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24937" h="1862920">
                <a:moveTo>
                  <a:pt x="0" y="1862920"/>
                </a:moveTo>
                <a:cubicBezTo>
                  <a:pt x="38100" y="1756581"/>
                  <a:pt x="110783" y="1647965"/>
                  <a:pt x="162861" y="1562669"/>
                </a:cubicBezTo>
                <a:cubicBezTo>
                  <a:pt x="214939" y="1477373"/>
                  <a:pt x="264764" y="1417103"/>
                  <a:pt x="312466" y="1351146"/>
                </a:cubicBezTo>
                <a:cubicBezTo>
                  <a:pt x="360168" y="1285189"/>
                  <a:pt x="395619" y="1229476"/>
                  <a:pt x="449073" y="1166925"/>
                </a:cubicBezTo>
                <a:cubicBezTo>
                  <a:pt x="502527" y="1104374"/>
                  <a:pt x="577438" y="1031570"/>
                  <a:pt x="633188" y="975839"/>
                </a:cubicBezTo>
                <a:cubicBezTo>
                  <a:pt x="688938" y="920108"/>
                  <a:pt x="720912" y="885994"/>
                  <a:pt x="783573" y="832539"/>
                </a:cubicBezTo>
                <a:cubicBezTo>
                  <a:pt x="846234" y="779084"/>
                  <a:pt x="928315" y="709704"/>
                  <a:pt x="1009151" y="655110"/>
                </a:cubicBezTo>
                <a:cubicBezTo>
                  <a:pt x="1089987" y="600516"/>
                  <a:pt x="1184407" y="549334"/>
                  <a:pt x="1268590" y="504976"/>
                </a:cubicBezTo>
                <a:cubicBezTo>
                  <a:pt x="1352773" y="460618"/>
                  <a:pt x="1433501" y="423082"/>
                  <a:pt x="1514250" y="388961"/>
                </a:cubicBezTo>
                <a:cubicBezTo>
                  <a:pt x="1594999" y="354840"/>
                  <a:pt x="1668925" y="328684"/>
                  <a:pt x="1753086" y="300251"/>
                </a:cubicBezTo>
                <a:cubicBezTo>
                  <a:pt x="1837247" y="271818"/>
                  <a:pt x="1932781" y="241110"/>
                  <a:pt x="2019217" y="218364"/>
                </a:cubicBezTo>
                <a:cubicBezTo>
                  <a:pt x="2105653" y="195618"/>
                  <a:pt x="2186403" y="180833"/>
                  <a:pt x="2271701" y="163773"/>
                </a:cubicBezTo>
                <a:cubicBezTo>
                  <a:pt x="2357000" y="146713"/>
                  <a:pt x="2427513" y="133066"/>
                  <a:pt x="2531008" y="116006"/>
                </a:cubicBezTo>
                <a:cubicBezTo>
                  <a:pt x="2634503" y="98946"/>
                  <a:pt x="2774393" y="77337"/>
                  <a:pt x="2892674" y="61415"/>
                </a:cubicBezTo>
                <a:cubicBezTo>
                  <a:pt x="3010955" y="45493"/>
                  <a:pt x="3240692" y="20472"/>
                  <a:pt x="3240692" y="20472"/>
                </a:cubicBezTo>
                <a:lnTo>
                  <a:pt x="3424937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лилиния 9"/>
          <p:cNvSpPr/>
          <p:nvPr/>
        </p:nvSpPr>
        <p:spPr>
          <a:xfrm>
            <a:off x="5606951" y="1494431"/>
            <a:ext cx="3491554" cy="1846990"/>
          </a:xfrm>
          <a:custGeom>
            <a:avLst/>
            <a:gdLst>
              <a:gd name="connsiteX0" fmla="*/ 0 w 3391469"/>
              <a:gd name="connsiteY0" fmla="*/ 1862920 h 1862920"/>
              <a:gd name="connsiteX1" fmla="*/ 116006 w 3391469"/>
              <a:gd name="connsiteY1" fmla="*/ 1562669 h 1862920"/>
              <a:gd name="connsiteX2" fmla="*/ 238836 w 3391469"/>
              <a:gd name="connsiteY2" fmla="*/ 1337481 h 1862920"/>
              <a:gd name="connsiteX3" fmla="*/ 382137 w 3391469"/>
              <a:gd name="connsiteY3" fmla="*/ 1132764 h 1862920"/>
              <a:gd name="connsiteX4" fmla="*/ 559558 w 3391469"/>
              <a:gd name="connsiteY4" fmla="*/ 955343 h 1862920"/>
              <a:gd name="connsiteX5" fmla="*/ 723331 w 3391469"/>
              <a:gd name="connsiteY5" fmla="*/ 812042 h 1862920"/>
              <a:gd name="connsiteX6" fmla="*/ 968991 w 3391469"/>
              <a:gd name="connsiteY6" fmla="*/ 641445 h 1862920"/>
              <a:gd name="connsiteX7" fmla="*/ 1235122 w 3391469"/>
              <a:gd name="connsiteY7" fmla="*/ 498143 h 1862920"/>
              <a:gd name="connsiteX8" fmla="*/ 1480782 w 3391469"/>
              <a:gd name="connsiteY8" fmla="*/ 388961 h 1862920"/>
              <a:gd name="connsiteX9" fmla="*/ 1719618 w 3391469"/>
              <a:gd name="connsiteY9" fmla="*/ 300251 h 1862920"/>
              <a:gd name="connsiteX10" fmla="*/ 1985749 w 3391469"/>
              <a:gd name="connsiteY10" fmla="*/ 218364 h 1862920"/>
              <a:gd name="connsiteX11" fmla="*/ 2238233 w 3391469"/>
              <a:gd name="connsiteY11" fmla="*/ 163773 h 1862920"/>
              <a:gd name="connsiteX12" fmla="*/ 2497540 w 3391469"/>
              <a:gd name="connsiteY12" fmla="*/ 116006 h 1862920"/>
              <a:gd name="connsiteX13" fmla="*/ 2859206 w 3391469"/>
              <a:gd name="connsiteY13" fmla="*/ 61415 h 1862920"/>
              <a:gd name="connsiteX14" fmla="*/ 3207224 w 3391469"/>
              <a:gd name="connsiteY14" fmla="*/ 20472 h 1862920"/>
              <a:gd name="connsiteX15" fmla="*/ 3391469 w 3391469"/>
              <a:gd name="connsiteY15" fmla="*/ 0 h 1862920"/>
              <a:gd name="connsiteX0" fmla="*/ 0 w 3391469"/>
              <a:gd name="connsiteY0" fmla="*/ 1862920 h 1862920"/>
              <a:gd name="connsiteX1" fmla="*/ 149474 w 3391469"/>
              <a:gd name="connsiteY1" fmla="*/ 1562669 h 1862920"/>
              <a:gd name="connsiteX2" fmla="*/ 238836 w 3391469"/>
              <a:gd name="connsiteY2" fmla="*/ 1337481 h 1862920"/>
              <a:gd name="connsiteX3" fmla="*/ 382137 w 3391469"/>
              <a:gd name="connsiteY3" fmla="*/ 1132764 h 1862920"/>
              <a:gd name="connsiteX4" fmla="*/ 559558 w 3391469"/>
              <a:gd name="connsiteY4" fmla="*/ 955343 h 1862920"/>
              <a:gd name="connsiteX5" fmla="*/ 723331 w 3391469"/>
              <a:gd name="connsiteY5" fmla="*/ 812042 h 1862920"/>
              <a:gd name="connsiteX6" fmla="*/ 968991 w 3391469"/>
              <a:gd name="connsiteY6" fmla="*/ 641445 h 1862920"/>
              <a:gd name="connsiteX7" fmla="*/ 1235122 w 3391469"/>
              <a:gd name="connsiteY7" fmla="*/ 498143 h 1862920"/>
              <a:gd name="connsiteX8" fmla="*/ 1480782 w 3391469"/>
              <a:gd name="connsiteY8" fmla="*/ 388961 h 1862920"/>
              <a:gd name="connsiteX9" fmla="*/ 1719618 w 3391469"/>
              <a:gd name="connsiteY9" fmla="*/ 300251 h 1862920"/>
              <a:gd name="connsiteX10" fmla="*/ 1985749 w 3391469"/>
              <a:gd name="connsiteY10" fmla="*/ 218364 h 1862920"/>
              <a:gd name="connsiteX11" fmla="*/ 2238233 w 3391469"/>
              <a:gd name="connsiteY11" fmla="*/ 163773 h 1862920"/>
              <a:gd name="connsiteX12" fmla="*/ 2497540 w 3391469"/>
              <a:gd name="connsiteY12" fmla="*/ 116006 h 1862920"/>
              <a:gd name="connsiteX13" fmla="*/ 2859206 w 3391469"/>
              <a:gd name="connsiteY13" fmla="*/ 61415 h 1862920"/>
              <a:gd name="connsiteX14" fmla="*/ 3207224 w 3391469"/>
              <a:gd name="connsiteY14" fmla="*/ 20472 h 1862920"/>
              <a:gd name="connsiteX15" fmla="*/ 3391469 w 3391469"/>
              <a:gd name="connsiteY15" fmla="*/ 0 h 1862920"/>
              <a:gd name="connsiteX0" fmla="*/ 0 w 3391469"/>
              <a:gd name="connsiteY0" fmla="*/ 1862920 h 1862920"/>
              <a:gd name="connsiteX1" fmla="*/ 149474 w 3391469"/>
              <a:gd name="connsiteY1" fmla="*/ 1562669 h 1862920"/>
              <a:gd name="connsiteX2" fmla="*/ 278998 w 3391469"/>
              <a:gd name="connsiteY2" fmla="*/ 1351146 h 1862920"/>
              <a:gd name="connsiteX3" fmla="*/ 382137 w 3391469"/>
              <a:gd name="connsiteY3" fmla="*/ 1132764 h 1862920"/>
              <a:gd name="connsiteX4" fmla="*/ 559558 w 3391469"/>
              <a:gd name="connsiteY4" fmla="*/ 955343 h 1862920"/>
              <a:gd name="connsiteX5" fmla="*/ 723331 w 3391469"/>
              <a:gd name="connsiteY5" fmla="*/ 812042 h 1862920"/>
              <a:gd name="connsiteX6" fmla="*/ 968991 w 3391469"/>
              <a:gd name="connsiteY6" fmla="*/ 641445 h 1862920"/>
              <a:gd name="connsiteX7" fmla="*/ 1235122 w 3391469"/>
              <a:gd name="connsiteY7" fmla="*/ 498143 h 1862920"/>
              <a:gd name="connsiteX8" fmla="*/ 1480782 w 3391469"/>
              <a:gd name="connsiteY8" fmla="*/ 388961 h 1862920"/>
              <a:gd name="connsiteX9" fmla="*/ 1719618 w 3391469"/>
              <a:gd name="connsiteY9" fmla="*/ 300251 h 1862920"/>
              <a:gd name="connsiteX10" fmla="*/ 1985749 w 3391469"/>
              <a:gd name="connsiteY10" fmla="*/ 218364 h 1862920"/>
              <a:gd name="connsiteX11" fmla="*/ 2238233 w 3391469"/>
              <a:gd name="connsiteY11" fmla="*/ 163773 h 1862920"/>
              <a:gd name="connsiteX12" fmla="*/ 2497540 w 3391469"/>
              <a:gd name="connsiteY12" fmla="*/ 116006 h 1862920"/>
              <a:gd name="connsiteX13" fmla="*/ 2859206 w 3391469"/>
              <a:gd name="connsiteY13" fmla="*/ 61415 h 1862920"/>
              <a:gd name="connsiteX14" fmla="*/ 3207224 w 3391469"/>
              <a:gd name="connsiteY14" fmla="*/ 20472 h 1862920"/>
              <a:gd name="connsiteX15" fmla="*/ 3391469 w 3391469"/>
              <a:gd name="connsiteY15" fmla="*/ 0 h 1862920"/>
              <a:gd name="connsiteX0" fmla="*/ 0 w 3391469"/>
              <a:gd name="connsiteY0" fmla="*/ 1862920 h 1862920"/>
              <a:gd name="connsiteX1" fmla="*/ 149474 w 3391469"/>
              <a:gd name="connsiteY1" fmla="*/ 1562669 h 1862920"/>
              <a:gd name="connsiteX2" fmla="*/ 278998 w 3391469"/>
              <a:gd name="connsiteY2" fmla="*/ 1351146 h 1862920"/>
              <a:gd name="connsiteX3" fmla="*/ 415605 w 3391469"/>
              <a:gd name="connsiteY3" fmla="*/ 1166925 h 1862920"/>
              <a:gd name="connsiteX4" fmla="*/ 559558 w 3391469"/>
              <a:gd name="connsiteY4" fmla="*/ 955343 h 1862920"/>
              <a:gd name="connsiteX5" fmla="*/ 723331 w 3391469"/>
              <a:gd name="connsiteY5" fmla="*/ 812042 h 1862920"/>
              <a:gd name="connsiteX6" fmla="*/ 968991 w 3391469"/>
              <a:gd name="connsiteY6" fmla="*/ 641445 h 1862920"/>
              <a:gd name="connsiteX7" fmla="*/ 1235122 w 3391469"/>
              <a:gd name="connsiteY7" fmla="*/ 498143 h 1862920"/>
              <a:gd name="connsiteX8" fmla="*/ 1480782 w 3391469"/>
              <a:gd name="connsiteY8" fmla="*/ 388961 h 1862920"/>
              <a:gd name="connsiteX9" fmla="*/ 1719618 w 3391469"/>
              <a:gd name="connsiteY9" fmla="*/ 300251 h 1862920"/>
              <a:gd name="connsiteX10" fmla="*/ 1985749 w 3391469"/>
              <a:gd name="connsiteY10" fmla="*/ 218364 h 1862920"/>
              <a:gd name="connsiteX11" fmla="*/ 2238233 w 3391469"/>
              <a:gd name="connsiteY11" fmla="*/ 163773 h 1862920"/>
              <a:gd name="connsiteX12" fmla="*/ 2497540 w 3391469"/>
              <a:gd name="connsiteY12" fmla="*/ 116006 h 1862920"/>
              <a:gd name="connsiteX13" fmla="*/ 2859206 w 3391469"/>
              <a:gd name="connsiteY13" fmla="*/ 61415 h 1862920"/>
              <a:gd name="connsiteX14" fmla="*/ 3207224 w 3391469"/>
              <a:gd name="connsiteY14" fmla="*/ 20472 h 1862920"/>
              <a:gd name="connsiteX15" fmla="*/ 3391469 w 3391469"/>
              <a:gd name="connsiteY15" fmla="*/ 0 h 1862920"/>
              <a:gd name="connsiteX0" fmla="*/ 0 w 3391469"/>
              <a:gd name="connsiteY0" fmla="*/ 1862920 h 1862920"/>
              <a:gd name="connsiteX1" fmla="*/ 149474 w 3391469"/>
              <a:gd name="connsiteY1" fmla="*/ 1562669 h 1862920"/>
              <a:gd name="connsiteX2" fmla="*/ 278998 w 3391469"/>
              <a:gd name="connsiteY2" fmla="*/ 1351146 h 1862920"/>
              <a:gd name="connsiteX3" fmla="*/ 415605 w 3391469"/>
              <a:gd name="connsiteY3" fmla="*/ 1166925 h 1862920"/>
              <a:gd name="connsiteX4" fmla="*/ 599720 w 3391469"/>
              <a:gd name="connsiteY4" fmla="*/ 975839 h 1862920"/>
              <a:gd name="connsiteX5" fmla="*/ 723331 w 3391469"/>
              <a:gd name="connsiteY5" fmla="*/ 812042 h 1862920"/>
              <a:gd name="connsiteX6" fmla="*/ 968991 w 3391469"/>
              <a:gd name="connsiteY6" fmla="*/ 641445 h 1862920"/>
              <a:gd name="connsiteX7" fmla="*/ 1235122 w 3391469"/>
              <a:gd name="connsiteY7" fmla="*/ 498143 h 1862920"/>
              <a:gd name="connsiteX8" fmla="*/ 1480782 w 3391469"/>
              <a:gd name="connsiteY8" fmla="*/ 388961 h 1862920"/>
              <a:gd name="connsiteX9" fmla="*/ 1719618 w 3391469"/>
              <a:gd name="connsiteY9" fmla="*/ 300251 h 1862920"/>
              <a:gd name="connsiteX10" fmla="*/ 1985749 w 3391469"/>
              <a:gd name="connsiteY10" fmla="*/ 218364 h 1862920"/>
              <a:gd name="connsiteX11" fmla="*/ 2238233 w 3391469"/>
              <a:gd name="connsiteY11" fmla="*/ 163773 h 1862920"/>
              <a:gd name="connsiteX12" fmla="*/ 2497540 w 3391469"/>
              <a:gd name="connsiteY12" fmla="*/ 116006 h 1862920"/>
              <a:gd name="connsiteX13" fmla="*/ 2859206 w 3391469"/>
              <a:gd name="connsiteY13" fmla="*/ 61415 h 1862920"/>
              <a:gd name="connsiteX14" fmla="*/ 3207224 w 3391469"/>
              <a:gd name="connsiteY14" fmla="*/ 20472 h 1862920"/>
              <a:gd name="connsiteX15" fmla="*/ 3391469 w 3391469"/>
              <a:gd name="connsiteY15" fmla="*/ 0 h 1862920"/>
              <a:gd name="connsiteX0" fmla="*/ 0 w 3391469"/>
              <a:gd name="connsiteY0" fmla="*/ 1862920 h 1862920"/>
              <a:gd name="connsiteX1" fmla="*/ 149474 w 3391469"/>
              <a:gd name="connsiteY1" fmla="*/ 1562669 h 1862920"/>
              <a:gd name="connsiteX2" fmla="*/ 278998 w 3391469"/>
              <a:gd name="connsiteY2" fmla="*/ 1351146 h 1862920"/>
              <a:gd name="connsiteX3" fmla="*/ 415605 w 3391469"/>
              <a:gd name="connsiteY3" fmla="*/ 1166925 h 1862920"/>
              <a:gd name="connsiteX4" fmla="*/ 599720 w 3391469"/>
              <a:gd name="connsiteY4" fmla="*/ 975839 h 1862920"/>
              <a:gd name="connsiteX5" fmla="*/ 750105 w 3391469"/>
              <a:gd name="connsiteY5" fmla="*/ 832539 h 1862920"/>
              <a:gd name="connsiteX6" fmla="*/ 968991 w 3391469"/>
              <a:gd name="connsiteY6" fmla="*/ 641445 h 1862920"/>
              <a:gd name="connsiteX7" fmla="*/ 1235122 w 3391469"/>
              <a:gd name="connsiteY7" fmla="*/ 498143 h 1862920"/>
              <a:gd name="connsiteX8" fmla="*/ 1480782 w 3391469"/>
              <a:gd name="connsiteY8" fmla="*/ 388961 h 1862920"/>
              <a:gd name="connsiteX9" fmla="*/ 1719618 w 3391469"/>
              <a:gd name="connsiteY9" fmla="*/ 300251 h 1862920"/>
              <a:gd name="connsiteX10" fmla="*/ 1985749 w 3391469"/>
              <a:gd name="connsiteY10" fmla="*/ 218364 h 1862920"/>
              <a:gd name="connsiteX11" fmla="*/ 2238233 w 3391469"/>
              <a:gd name="connsiteY11" fmla="*/ 163773 h 1862920"/>
              <a:gd name="connsiteX12" fmla="*/ 2497540 w 3391469"/>
              <a:gd name="connsiteY12" fmla="*/ 116006 h 1862920"/>
              <a:gd name="connsiteX13" fmla="*/ 2859206 w 3391469"/>
              <a:gd name="connsiteY13" fmla="*/ 61415 h 1862920"/>
              <a:gd name="connsiteX14" fmla="*/ 3207224 w 3391469"/>
              <a:gd name="connsiteY14" fmla="*/ 20472 h 1862920"/>
              <a:gd name="connsiteX15" fmla="*/ 3391469 w 3391469"/>
              <a:gd name="connsiteY15" fmla="*/ 0 h 1862920"/>
              <a:gd name="connsiteX0" fmla="*/ 0 w 3391469"/>
              <a:gd name="connsiteY0" fmla="*/ 1862920 h 1862920"/>
              <a:gd name="connsiteX1" fmla="*/ 149474 w 3391469"/>
              <a:gd name="connsiteY1" fmla="*/ 1562669 h 1862920"/>
              <a:gd name="connsiteX2" fmla="*/ 278998 w 3391469"/>
              <a:gd name="connsiteY2" fmla="*/ 1351146 h 1862920"/>
              <a:gd name="connsiteX3" fmla="*/ 415605 w 3391469"/>
              <a:gd name="connsiteY3" fmla="*/ 1166925 h 1862920"/>
              <a:gd name="connsiteX4" fmla="*/ 599720 w 3391469"/>
              <a:gd name="connsiteY4" fmla="*/ 975839 h 1862920"/>
              <a:gd name="connsiteX5" fmla="*/ 750105 w 3391469"/>
              <a:gd name="connsiteY5" fmla="*/ 832539 h 1862920"/>
              <a:gd name="connsiteX6" fmla="*/ 975683 w 3391469"/>
              <a:gd name="connsiteY6" fmla="*/ 655110 h 1862920"/>
              <a:gd name="connsiteX7" fmla="*/ 1235122 w 3391469"/>
              <a:gd name="connsiteY7" fmla="*/ 498143 h 1862920"/>
              <a:gd name="connsiteX8" fmla="*/ 1480782 w 3391469"/>
              <a:gd name="connsiteY8" fmla="*/ 388961 h 1862920"/>
              <a:gd name="connsiteX9" fmla="*/ 1719618 w 3391469"/>
              <a:gd name="connsiteY9" fmla="*/ 300251 h 1862920"/>
              <a:gd name="connsiteX10" fmla="*/ 1985749 w 3391469"/>
              <a:gd name="connsiteY10" fmla="*/ 218364 h 1862920"/>
              <a:gd name="connsiteX11" fmla="*/ 2238233 w 3391469"/>
              <a:gd name="connsiteY11" fmla="*/ 163773 h 1862920"/>
              <a:gd name="connsiteX12" fmla="*/ 2497540 w 3391469"/>
              <a:gd name="connsiteY12" fmla="*/ 116006 h 1862920"/>
              <a:gd name="connsiteX13" fmla="*/ 2859206 w 3391469"/>
              <a:gd name="connsiteY13" fmla="*/ 61415 h 1862920"/>
              <a:gd name="connsiteX14" fmla="*/ 3207224 w 3391469"/>
              <a:gd name="connsiteY14" fmla="*/ 20472 h 1862920"/>
              <a:gd name="connsiteX15" fmla="*/ 3391469 w 3391469"/>
              <a:gd name="connsiteY15" fmla="*/ 0 h 1862920"/>
              <a:gd name="connsiteX0" fmla="*/ 0 w 3391469"/>
              <a:gd name="connsiteY0" fmla="*/ 1862920 h 1862920"/>
              <a:gd name="connsiteX1" fmla="*/ 149474 w 3391469"/>
              <a:gd name="connsiteY1" fmla="*/ 1562669 h 1862920"/>
              <a:gd name="connsiteX2" fmla="*/ 278998 w 3391469"/>
              <a:gd name="connsiteY2" fmla="*/ 1351146 h 1862920"/>
              <a:gd name="connsiteX3" fmla="*/ 415605 w 3391469"/>
              <a:gd name="connsiteY3" fmla="*/ 1166925 h 1862920"/>
              <a:gd name="connsiteX4" fmla="*/ 599720 w 3391469"/>
              <a:gd name="connsiteY4" fmla="*/ 975839 h 1862920"/>
              <a:gd name="connsiteX5" fmla="*/ 750105 w 3391469"/>
              <a:gd name="connsiteY5" fmla="*/ 832539 h 1862920"/>
              <a:gd name="connsiteX6" fmla="*/ 975683 w 3391469"/>
              <a:gd name="connsiteY6" fmla="*/ 655110 h 1862920"/>
              <a:gd name="connsiteX7" fmla="*/ 1235122 w 3391469"/>
              <a:gd name="connsiteY7" fmla="*/ 504976 h 1862920"/>
              <a:gd name="connsiteX8" fmla="*/ 1480782 w 3391469"/>
              <a:gd name="connsiteY8" fmla="*/ 388961 h 1862920"/>
              <a:gd name="connsiteX9" fmla="*/ 1719618 w 3391469"/>
              <a:gd name="connsiteY9" fmla="*/ 300251 h 1862920"/>
              <a:gd name="connsiteX10" fmla="*/ 1985749 w 3391469"/>
              <a:gd name="connsiteY10" fmla="*/ 218364 h 1862920"/>
              <a:gd name="connsiteX11" fmla="*/ 2238233 w 3391469"/>
              <a:gd name="connsiteY11" fmla="*/ 163773 h 1862920"/>
              <a:gd name="connsiteX12" fmla="*/ 2497540 w 3391469"/>
              <a:gd name="connsiteY12" fmla="*/ 116006 h 1862920"/>
              <a:gd name="connsiteX13" fmla="*/ 2859206 w 3391469"/>
              <a:gd name="connsiteY13" fmla="*/ 61415 h 1862920"/>
              <a:gd name="connsiteX14" fmla="*/ 3207224 w 3391469"/>
              <a:gd name="connsiteY14" fmla="*/ 20472 h 1862920"/>
              <a:gd name="connsiteX15" fmla="*/ 3391469 w 3391469"/>
              <a:gd name="connsiteY15" fmla="*/ 0 h 1862920"/>
              <a:gd name="connsiteX0" fmla="*/ 0 w 3424937"/>
              <a:gd name="connsiteY0" fmla="*/ 1862920 h 1862920"/>
              <a:gd name="connsiteX1" fmla="*/ 182942 w 3424937"/>
              <a:gd name="connsiteY1" fmla="*/ 1562669 h 1862920"/>
              <a:gd name="connsiteX2" fmla="*/ 312466 w 3424937"/>
              <a:gd name="connsiteY2" fmla="*/ 1351146 h 1862920"/>
              <a:gd name="connsiteX3" fmla="*/ 449073 w 3424937"/>
              <a:gd name="connsiteY3" fmla="*/ 1166925 h 1862920"/>
              <a:gd name="connsiteX4" fmla="*/ 633188 w 3424937"/>
              <a:gd name="connsiteY4" fmla="*/ 975839 h 1862920"/>
              <a:gd name="connsiteX5" fmla="*/ 783573 w 3424937"/>
              <a:gd name="connsiteY5" fmla="*/ 832539 h 1862920"/>
              <a:gd name="connsiteX6" fmla="*/ 1009151 w 3424937"/>
              <a:gd name="connsiteY6" fmla="*/ 655110 h 1862920"/>
              <a:gd name="connsiteX7" fmla="*/ 1268590 w 3424937"/>
              <a:gd name="connsiteY7" fmla="*/ 504976 h 1862920"/>
              <a:gd name="connsiteX8" fmla="*/ 1514250 w 3424937"/>
              <a:gd name="connsiteY8" fmla="*/ 388961 h 1862920"/>
              <a:gd name="connsiteX9" fmla="*/ 1753086 w 3424937"/>
              <a:gd name="connsiteY9" fmla="*/ 300251 h 1862920"/>
              <a:gd name="connsiteX10" fmla="*/ 2019217 w 3424937"/>
              <a:gd name="connsiteY10" fmla="*/ 218364 h 1862920"/>
              <a:gd name="connsiteX11" fmla="*/ 2271701 w 3424937"/>
              <a:gd name="connsiteY11" fmla="*/ 163773 h 1862920"/>
              <a:gd name="connsiteX12" fmla="*/ 2531008 w 3424937"/>
              <a:gd name="connsiteY12" fmla="*/ 116006 h 1862920"/>
              <a:gd name="connsiteX13" fmla="*/ 2892674 w 3424937"/>
              <a:gd name="connsiteY13" fmla="*/ 61415 h 1862920"/>
              <a:gd name="connsiteX14" fmla="*/ 3240692 w 3424937"/>
              <a:gd name="connsiteY14" fmla="*/ 20472 h 1862920"/>
              <a:gd name="connsiteX15" fmla="*/ 3424937 w 3424937"/>
              <a:gd name="connsiteY15" fmla="*/ 0 h 1862920"/>
              <a:gd name="connsiteX0" fmla="*/ 0 w 3424937"/>
              <a:gd name="connsiteY0" fmla="*/ 1862920 h 1862920"/>
              <a:gd name="connsiteX1" fmla="*/ 162861 w 3424937"/>
              <a:gd name="connsiteY1" fmla="*/ 1562669 h 1862920"/>
              <a:gd name="connsiteX2" fmla="*/ 312466 w 3424937"/>
              <a:gd name="connsiteY2" fmla="*/ 1351146 h 1862920"/>
              <a:gd name="connsiteX3" fmla="*/ 449073 w 3424937"/>
              <a:gd name="connsiteY3" fmla="*/ 1166925 h 1862920"/>
              <a:gd name="connsiteX4" fmla="*/ 633188 w 3424937"/>
              <a:gd name="connsiteY4" fmla="*/ 975839 h 1862920"/>
              <a:gd name="connsiteX5" fmla="*/ 783573 w 3424937"/>
              <a:gd name="connsiteY5" fmla="*/ 832539 h 1862920"/>
              <a:gd name="connsiteX6" fmla="*/ 1009151 w 3424937"/>
              <a:gd name="connsiteY6" fmla="*/ 655110 h 1862920"/>
              <a:gd name="connsiteX7" fmla="*/ 1268590 w 3424937"/>
              <a:gd name="connsiteY7" fmla="*/ 504976 h 1862920"/>
              <a:gd name="connsiteX8" fmla="*/ 1514250 w 3424937"/>
              <a:gd name="connsiteY8" fmla="*/ 388961 h 1862920"/>
              <a:gd name="connsiteX9" fmla="*/ 1753086 w 3424937"/>
              <a:gd name="connsiteY9" fmla="*/ 300251 h 1862920"/>
              <a:gd name="connsiteX10" fmla="*/ 2019217 w 3424937"/>
              <a:gd name="connsiteY10" fmla="*/ 218364 h 1862920"/>
              <a:gd name="connsiteX11" fmla="*/ 2271701 w 3424937"/>
              <a:gd name="connsiteY11" fmla="*/ 163773 h 1862920"/>
              <a:gd name="connsiteX12" fmla="*/ 2531008 w 3424937"/>
              <a:gd name="connsiteY12" fmla="*/ 116006 h 1862920"/>
              <a:gd name="connsiteX13" fmla="*/ 2892674 w 3424937"/>
              <a:gd name="connsiteY13" fmla="*/ 61415 h 1862920"/>
              <a:gd name="connsiteX14" fmla="*/ 3240692 w 3424937"/>
              <a:gd name="connsiteY14" fmla="*/ 20472 h 1862920"/>
              <a:gd name="connsiteX15" fmla="*/ 3424937 w 3424937"/>
              <a:gd name="connsiteY15" fmla="*/ 0 h 186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24937" h="1862920">
                <a:moveTo>
                  <a:pt x="0" y="1862920"/>
                </a:moveTo>
                <a:cubicBezTo>
                  <a:pt x="38100" y="1756581"/>
                  <a:pt x="110783" y="1647965"/>
                  <a:pt x="162861" y="1562669"/>
                </a:cubicBezTo>
                <a:cubicBezTo>
                  <a:pt x="214939" y="1477373"/>
                  <a:pt x="264764" y="1417103"/>
                  <a:pt x="312466" y="1351146"/>
                </a:cubicBezTo>
                <a:cubicBezTo>
                  <a:pt x="360168" y="1285189"/>
                  <a:pt x="395619" y="1229476"/>
                  <a:pt x="449073" y="1166925"/>
                </a:cubicBezTo>
                <a:cubicBezTo>
                  <a:pt x="502527" y="1104374"/>
                  <a:pt x="577438" y="1031570"/>
                  <a:pt x="633188" y="975839"/>
                </a:cubicBezTo>
                <a:cubicBezTo>
                  <a:pt x="688938" y="920108"/>
                  <a:pt x="720912" y="885994"/>
                  <a:pt x="783573" y="832539"/>
                </a:cubicBezTo>
                <a:cubicBezTo>
                  <a:pt x="846234" y="779084"/>
                  <a:pt x="928315" y="709704"/>
                  <a:pt x="1009151" y="655110"/>
                </a:cubicBezTo>
                <a:cubicBezTo>
                  <a:pt x="1089987" y="600516"/>
                  <a:pt x="1184407" y="549334"/>
                  <a:pt x="1268590" y="504976"/>
                </a:cubicBezTo>
                <a:cubicBezTo>
                  <a:pt x="1352773" y="460618"/>
                  <a:pt x="1433501" y="423082"/>
                  <a:pt x="1514250" y="388961"/>
                </a:cubicBezTo>
                <a:cubicBezTo>
                  <a:pt x="1594999" y="354840"/>
                  <a:pt x="1668925" y="328684"/>
                  <a:pt x="1753086" y="300251"/>
                </a:cubicBezTo>
                <a:cubicBezTo>
                  <a:pt x="1837247" y="271818"/>
                  <a:pt x="1932781" y="241110"/>
                  <a:pt x="2019217" y="218364"/>
                </a:cubicBezTo>
                <a:cubicBezTo>
                  <a:pt x="2105653" y="195618"/>
                  <a:pt x="2186403" y="180833"/>
                  <a:pt x="2271701" y="163773"/>
                </a:cubicBezTo>
                <a:cubicBezTo>
                  <a:pt x="2357000" y="146713"/>
                  <a:pt x="2427513" y="133066"/>
                  <a:pt x="2531008" y="116006"/>
                </a:cubicBezTo>
                <a:cubicBezTo>
                  <a:pt x="2634503" y="98946"/>
                  <a:pt x="2774393" y="77337"/>
                  <a:pt x="2892674" y="61415"/>
                </a:cubicBezTo>
                <a:cubicBezTo>
                  <a:pt x="3010955" y="45493"/>
                  <a:pt x="3240692" y="20472"/>
                  <a:pt x="3240692" y="20472"/>
                </a:cubicBezTo>
                <a:lnTo>
                  <a:pt x="3424937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>
            <a:stCxn id="10" idx="0"/>
          </p:cNvCxnSpPr>
          <p:nvPr/>
        </p:nvCxnSpPr>
        <p:spPr>
          <a:xfrm flipH="1">
            <a:off x="3344779" y="3341421"/>
            <a:ext cx="22621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6757737" y="3329389"/>
            <a:ext cx="22621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 flipV="1">
            <a:off x="4788568" y="469232"/>
            <a:ext cx="816112" cy="287218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4932947" y="3341421"/>
            <a:ext cx="671732" cy="2915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5715239" y="3329389"/>
            <a:ext cx="998386" cy="1203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19737" y="36816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897601" y="48691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2</a:t>
            </a:r>
            <a:endParaRPr lang="ru-RU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156461" y="4092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3</a:t>
            </a:r>
            <a:endParaRPr lang="ru-RU" sz="2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156461" y="227455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4</a:t>
            </a:r>
            <a:endParaRPr lang="ru-RU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951981" y="11663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5</a:t>
            </a:r>
            <a:endParaRPr lang="ru-RU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516623" y="25974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6</a:t>
            </a:r>
            <a:endParaRPr lang="ru-RU" sz="2400" b="1" dirty="0"/>
          </a:p>
        </p:txBody>
      </p:sp>
      <p:sp>
        <p:nvSpPr>
          <p:cNvPr id="37" name="Полилиния 36"/>
          <p:cNvSpPr/>
          <p:nvPr/>
        </p:nvSpPr>
        <p:spPr>
          <a:xfrm>
            <a:off x="5627021" y="3268407"/>
            <a:ext cx="1128712" cy="153578"/>
          </a:xfrm>
          <a:custGeom>
            <a:avLst/>
            <a:gdLst>
              <a:gd name="connsiteX0" fmla="*/ 0 w 1128712"/>
              <a:gd name="connsiteY0" fmla="*/ 91663 h 153578"/>
              <a:gd name="connsiteX1" fmla="*/ 100012 w 1128712"/>
              <a:gd name="connsiteY1" fmla="*/ 1175 h 153578"/>
              <a:gd name="connsiteX2" fmla="*/ 242887 w 1128712"/>
              <a:gd name="connsiteY2" fmla="*/ 148813 h 153578"/>
              <a:gd name="connsiteX3" fmla="*/ 376237 w 1128712"/>
              <a:gd name="connsiteY3" fmla="*/ 1175 h 153578"/>
              <a:gd name="connsiteX4" fmla="*/ 523875 w 1128712"/>
              <a:gd name="connsiteY4" fmla="*/ 153575 h 153578"/>
              <a:gd name="connsiteX5" fmla="*/ 642937 w 1128712"/>
              <a:gd name="connsiteY5" fmla="*/ 1175 h 153578"/>
              <a:gd name="connsiteX6" fmla="*/ 790575 w 1128712"/>
              <a:gd name="connsiteY6" fmla="*/ 153575 h 153578"/>
              <a:gd name="connsiteX7" fmla="*/ 909637 w 1128712"/>
              <a:gd name="connsiteY7" fmla="*/ 5938 h 153578"/>
              <a:gd name="connsiteX8" fmla="*/ 1052512 w 1128712"/>
              <a:gd name="connsiteY8" fmla="*/ 144050 h 153578"/>
              <a:gd name="connsiteX9" fmla="*/ 1128712 w 1128712"/>
              <a:gd name="connsiteY9" fmla="*/ 48800 h 15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712" h="153578">
                <a:moveTo>
                  <a:pt x="0" y="91663"/>
                </a:moveTo>
                <a:cubicBezTo>
                  <a:pt x="29765" y="41656"/>
                  <a:pt x="59531" y="-8350"/>
                  <a:pt x="100012" y="1175"/>
                </a:cubicBezTo>
                <a:cubicBezTo>
                  <a:pt x="140493" y="10700"/>
                  <a:pt x="196850" y="148813"/>
                  <a:pt x="242887" y="148813"/>
                </a:cubicBezTo>
                <a:cubicBezTo>
                  <a:pt x="288924" y="148813"/>
                  <a:pt x="329406" y="381"/>
                  <a:pt x="376237" y="1175"/>
                </a:cubicBezTo>
                <a:cubicBezTo>
                  <a:pt x="423068" y="1969"/>
                  <a:pt x="479425" y="153575"/>
                  <a:pt x="523875" y="153575"/>
                </a:cubicBezTo>
                <a:cubicBezTo>
                  <a:pt x="568325" y="153575"/>
                  <a:pt x="598487" y="1175"/>
                  <a:pt x="642937" y="1175"/>
                </a:cubicBezTo>
                <a:cubicBezTo>
                  <a:pt x="687387" y="1175"/>
                  <a:pt x="746125" y="152781"/>
                  <a:pt x="790575" y="153575"/>
                </a:cubicBezTo>
                <a:cubicBezTo>
                  <a:pt x="835025" y="154369"/>
                  <a:pt x="865981" y="7525"/>
                  <a:pt x="909637" y="5938"/>
                </a:cubicBezTo>
                <a:cubicBezTo>
                  <a:pt x="953293" y="4351"/>
                  <a:pt x="1016000" y="136906"/>
                  <a:pt x="1052512" y="144050"/>
                </a:cubicBezTo>
                <a:cubicBezTo>
                  <a:pt x="1089025" y="151194"/>
                  <a:pt x="1108868" y="99997"/>
                  <a:pt x="1128712" y="488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4555878" y="548969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-R</a:t>
            </a:r>
            <a:endParaRPr lang="ru-RU" sz="28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394616" y="564907"/>
            <a:ext cx="46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-S</a:t>
            </a:r>
            <a:endParaRPr lang="ru-RU" sz="2800" b="1" dirty="0"/>
          </a:p>
        </p:txBody>
      </p:sp>
      <p:sp>
        <p:nvSpPr>
          <p:cNvPr id="42" name="Полилиния 41"/>
          <p:cNvSpPr/>
          <p:nvPr/>
        </p:nvSpPr>
        <p:spPr>
          <a:xfrm rot="9112823">
            <a:off x="4350304" y="937434"/>
            <a:ext cx="1337609" cy="314007"/>
          </a:xfrm>
          <a:custGeom>
            <a:avLst/>
            <a:gdLst>
              <a:gd name="connsiteX0" fmla="*/ 1070810 w 1070810"/>
              <a:gd name="connsiteY0" fmla="*/ 252663 h 325530"/>
              <a:gd name="connsiteX1" fmla="*/ 830179 w 1070810"/>
              <a:gd name="connsiteY1" fmla="*/ 312821 h 325530"/>
              <a:gd name="connsiteX2" fmla="*/ 577516 w 1070810"/>
              <a:gd name="connsiteY2" fmla="*/ 324853 h 325530"/>
              <a:gd name="connsiteX3" fmla="*/ 421105 w 1070810"/>
              <a:gd name="connsiteY3" fmla="*/ 300789 h 325530"/>
              <a:gd name="connsiteX4" fmla="*/ 240631 w 1070810"/>
              <a:gd name="connsiteY4" fmla="*/ 240632 h 325530"/>
              <a:gd name="connsiteX5" fmla="*/ 96253 w 1070810"/>
              <a:gd name="connsiteY5" fmla="*/ 132347 h 325530"/>
              <a:gd name="connsiteX6" fmla="*/ 0 w 1070810"/>
              <a:gd name="connsiteY6" fmla="*/ 0 h 325530"/>
              <a:gd name="connsiteX0" fmla="*/ 1187322 w 1187322"/>
              <a:gd name="connsiteY0" fmla="*/ 253192 h 326059"/>
              <a:gd name="connsiteX1" fmla="*/ 946691 w 1187322"/>
              <a:gd name="connsiteY1" fmla="*/ 313350 h 326059"/>
              <a:gd name="connsiteX2" fmla="*/ 694028 w 1187322"/>
              <a:gd name="connsiteY2" fmla="*/ 325382 h 326059"/>
              <a:gd name="connsiteX3" fmla="*/ 537617 w 1187322"/>
              <a:gd name="connsiteY3" fmla="*/ 301318 h 326059"/>
              <a:gd name="connsiteX4" fmla="*/ 357143 w 1187322"/>
              <a:gd name="connsiteY4" fmla="*/ 241161 h 326059"/>
              <a:gd name="connsiteX5" fmla="*/ 212765 w 1187322"/>
              <a:gd name="connsiteY5" fmla="*/ 132876 h 326059"/>
              <a:gd name="connsiteX6" fmla="*/ 0 w 1187322"/>
              <a:gd name="connsiteY6" fmla="*/ 0 h 326059"/>
              <a:gd name="connsiteX0" fmla="*/ 1187322 w 1187322"/>
              <a:gd name="connsiteY0" fmla="*/ 253192 h 326059"/>
              <a:gd name="connsiteX1" fmla="*/ 946691 w 1187322"/>
              <a:gd name="connsiteY1" fmla="*/ 313350 h 326059"/>
              <a:gd name="connsiteX2" fmla="*/ 694028 w 1187322"/>
              <a:gd name="connsiteY2" fmla="*/ 325382 h 326059"/>
              <a:gd name="connsiteX3" fmla="*/ 537617 w 1187322"/>
              <a:gd name="connsiteY3" fmla="*/ 301318 h 326059"/>
              <a:gd name="connsiteX4" fmla="*/ 357143 w 1187322"/>
              <a:gd name="connsiteY4" fmla="*/ 241161 h 326059"/>
              <a:gd name="connsiteX5" fmla="*/ 166069 w 1187322"/>
              <a:gd name="connsiteY5" fmla="*/ 159924 h 326059"/>
              <a:gd name="connsiteX6" fmla="*/ 0 w 1187322"/>
              <a:gd name="connsiteY6" fmla="*/ 0 h 326059"/>
              <a:gd name="connsiteX0" fmla="*/ 1187322 w 1187322"/>
              <a:gd name="connsiteY0" fmla="*/ 253192 h 326059"/>
              <a:gd name="connsiteX1" fmla="*/ 946691 w 1187322"/>
              <a:gd name="connsiteY1" fmla="*/ 313350 h 326059"/>
              <a:gd name="connsiteX2" fmla="*/ 694028 w 1187322"/>
              <a:gd name="connsiteY2" fmla="*/ 325382 h 326059"/>
              <a:gd name="connsiteX3" fmla="*/ 537617 w 1187322"/>
              <a:gd name="connsiteY3" fmla="*/ 301318 h 326059"/>
              <a:gd name="connsiteX4" fmla="*/ 357143 w 1187322"/>
              <a:gd name="connsiteY4" fmla="*/ 241161 h 326059"/>
              <a:gd name="connsiteX5" fmla="*/ 174634 w 1187322"/>
              <a:gd name="connsiteY5" fmla="*/ 141177 h 326059"/>
              <a:gd name="connsiteX6" fmla="*/ 0 w 1187322"/>
              <a:gd name="connsiteY6" fmla="*/ 0 h 326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7322" h="326059">
                <a:moveTo>
                  <a:pt x="1187322" y="253192"/>
                </a:moveTo>
                <a:cubicBezTo>
                  <a:pt x="1108114" y="277255"/>
                  <a:pt x="1028907" y="301318"/>
                  <a:pt x="946691" y="313350"/>
                </a:cubicBezTo>
                <a:cubicBezTo>
                  <a:pt x="864475" y="325382"/>
                  <a:pt x="762207" y="327387"/>
                  <a:pt x="694028" y="325382"/>
                </a:cubicBezTo>
                <a:cubicBezTo>
                  <a:pt x="625849" y="323377"/>
                  <a:pt x="593764" y="315355"/>
                  <a:pt x="537617" y="301318"/>
                </a:cubicBezTo>
                <a:cubicBezTo>
                  <a:pt x="481470" y="287281"/>
                  <a:pt x="417640" y="267851"/>
                  <a:pt x="357143" y="241161"/>
                </a:cubicBezTo>
                <a:cubicBezTo>
                  <a:pt x="296646" y="214471"/>
                  <a:pt x="234158" y="181370"/>
                  <a:pt x="174634" y="141177"/>
                </a:cubicBezTo>
                <a:cubicBezTo>
                  <a:pt x="115110" y="100984"/>
                  <a:pt x="28074" y="46121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олилиния 42"/>
          <p:cNvSpPr/>
          <p:nvPr/>
        </p:nvSpPr>
        <p:spPr>
          <a:xfrm rot="594458">
            <a:off x="4491159" y="5342657"/>
            <a:ext cx="1337609" cy="314007"/>
          </a:xfrm>
          <a:custGeom>
            <a:avLst/>
            <a:gdLst>
              <a:gd name="connsiteX0" fmla="*/ 1070810 w 1070810"/>
              <a:gd name="connsiteY0" fmla="*/ 252663 h 325530"/>
              <a:gd name="connsiteX1" fmla="*/ 830179 w 1070810"/>
              <a:gd name="connsiteY1" fmla="*/ 312821 h 325530"/>
              <a:gd name="connsiteX2" fmla="*/ 577516 w 1070810"/>
              <a:gd name="connsiteY2" fmla="*/ 324853 h 325530"/>
              <a:gd name="connsiteX3" fmla="*/ 421105 w 1070810"/>
              <a:gd name="connsiteY3" fmla="*/ 300789 h 325530"/>
              <a:gd name="connsiteX4" fmla="*/ 240631 w 1070810"/>
              <a:gd name="connsiteY4" fmla="*/ 240632 h 325530"/>
              <a:gd name="connsiteX5" fmla="*/ 96253 w 1070810"/>
              <a:gd name="connsiteY5" fmla="*/ 132347 h 325530"/>
              <a:gd name="connsiteX6" fmla="*/ 0 w 1070810"/>
              <a:gd name="connsiteY6" fmla="*/ 0 h 325530"/>
              <a:gd name="connsiteX0" fmla="*/ 1187322 w 1187322"/>
              <a:gd name="connsiteY0" fmla="*/ 253192 h 326059"/>
              <a:gd name="connsiteX1" fmla="*/ 946691 w 1187322"/>
              <a:gd name="connsiteY1" fmla="*/ 313350 h 326059"/>
              <a:gd name="connsiteX2" fmla="*/ 694028 w 1187322"/>
              <a:gd name="connsiteY2" fmla="*/ 325382 h 326059"/>
              <a:gd name="connsiteX3" fmla="*/ 537617 w 1187322"/>
              <a:gd name="connsiteY3" fmla="*/ 301318 h 326059"/>
              <a:gd name="connsiteX4" fmla="*/ 357143 w 1187322"/>
              <a:gd name="connsiteY4" fmla="*/ 241161 h 326059"/>
              <a:gd name="connsiteX5" fmla="*/ 212765 w 1187322"/>
              <a:gd name="connsiteY5" fmla="*/ 132876 h 326059"/>
              <a:gd name="connsiteX6" fmla="*/ 0 w 1187322"/>
              <a:gd name="connsiteY6" fmla="*/ 0 h 326059"/>
              <a:gd name="connsiteX0" fmla="*/ 1187322 w 1187322"/>
              <a:gd name="connsiteY0" fmla="*/ 253192 h 326059"/>
              <a:gd name="connsiteX1" fmla="*/ 946691 w 1187322"/>
              <a:gd name="connsiteY1" fmla="*/ 313350 h 326059"/>
              <a:gd name="connsiteX2" fmla="*/ 694028 w 1187322"/>
              <a:gd name="connsiteY2" fmla="*/ 325382 h 326059"/>
              <a:gd name="connsiteX3" fmla="*/ 537617 w 1187322"/>
              <a:gd name="connsiteY3" fmla="*/ 301318 h 326059"/>
              <a:gd name="connsiteX4" fmla="*/ 357143 w 1187322"/>
              <a:gd name="connsiteY4" fmla="*/ 241161 h 326059"/>
              <a:gd name="connsiteX5" fmla="*/ 166069 w 1187322"/>
              <a:gd name="connsiteY5" fmla="*/ 159924 h 326059"/>
              <a:gd name="connsiteX6" fmla="*/ 0 w 1187322"/>
              <a:gd name="connsiteY6" fmla="*/ 0 h 326059"/>
              <a:gd name="connsiteX0" fmla="*/ 1187322 w 1187322"/>
              <a:gd name="connsiteY0" fmla="*/ 253192 h 326059"/>
              <a:gd name="connsiteX1" fmla="*/ 946691 w 1187322"/>
              <a:gd name="connsiteY1" fmla="*/ 313350 h 326059"/>
              <a:gd name="connsiteX2" fmla="*/ 694028 w 1187322"/>
              <a:gd name="connsiteY2" fmla="*/ 325382 h 326059"/>
              <a:gd name="connsiteX3" fmla="*/ 537617 w 1187322"/>
              <a:gd name="connsiteY3" fmla="*/ 301318 h 326059"/>
              <a:gd name="connsiteX4" fmla="*/ 357143 w 1187322"/>
              <a:gd name="connsiteY4" fmla="*/ 241161 h 326059"/>
              <a:gd name="connsiteX5" fmla="*/ 174634 w 1187322"/>
              <a:gd name="connsiteY5" fmla="*/ 141177 h 326059"/>
              <a:gd name="connsiteX6" fmla="*/ 0 w 1187322"/>
              <a:gd name="connsiteY6" fmla="*/ 0 h 326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7322" h="326059">
                <a:moveTo>
                  <a:pt x="1187322" y="253192"/>
                </a:moveTo>
                <a:cubicBezTo>
                  <a:pt x="1108114" y="277255"/>
                  <a:pt x="1028907" y="301318"/>
                  <a:pt x="946691" y="313350"/>
                </a:cubicBezTo>
                <a:cubicBezTo>
                  <a:pt x="864475" y="325382"/>
                  <a:pt x="762207" y="327387"/>
                  <a:pt x="694028" y="325382"/>
                </a:cubicBezTo>
                <a:cubicBezTo>
                  <a:pt x="625849" y="323377"/>
                  <a:pt x="593764" y="315355"/>
                  <a:pt x="537617" y="301318"/>
                </a:cubicBezTo>
                <a:cubicBezTo>
                  <a:pt x="481470" y="287281"/>
                  <a:pt x="417640" y="267851"/>
                  <a:pt x="357143" y="241161"/>
                </a:cubicBezTo>
                <a:cubicBezTo>
                  <a:pt x="296646" y="214471"/>
                  <a:pt x="234158" y="181370"/>
                  <a:pt x="174634" y="141177"/>
                </a:cubicBezTo>
                <a:cubicBezTo>
                  <a:pt x="115110" y="100984"/>
                  <a:pt x="28074" y="46121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1654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24</Words>
  <Application>Microsoft Office PowerPoint</Application>
  <PresentationFormat>Широкоэкранный</PresentationFormat>
  <Paragraphs>21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Пользователь</cp:lastModifiedBy>
  <cp:revision>12</cp:revision>
  <dcterms:created xsi:type="dcterms:W3CDTF">2016-09-10T16:33:27Z</dcterms:created>
  <dcterms:modified xsi:type="dcterms:W3CDTF">2016-10-24T07:19:21Z</dcterms:modified>
</cp:coreProperties>
</file>