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 Kutsyy" userId="1e1e8bbd-5b5c-4adb-b67a-b92bfb03f33a" providerId="ADAL" clId="{A69C7E61-8AB2-463C-94B6-C49BA6A519E0}"/>
    <pc:docChg chg="custSel modSld">
      <pc:chgData name="Albert Kutsyy" userId="1e1e8bbd-5b5c-4adb-b67a-b92bfb03f33a" providerId="ADAL" clId="{A69C7E61-8AB2-463C-94B6-C49BA6A519E0}" dt="2021-02-15T14:00:35.568" v="49" actId="20577"/>
      <pc:docMkLst>
        <pc:docMk/>
      </pc:docMkLst>
      <pc:sldChg chg="modSp mod">
        <pc:chgData name="Albert Kutsyy" userId="1e1e8bbd-5b5c-4adb-b67a-b92bfb03f33a" providerId="ADAL" clId="{A69C7E61-8AB2-463C-94B6-C49BA6A519E0}" dt="2021-02-15T13:55:32.147" v="16" actId="20577"/>
        <pc:sldMkLst>
          <pc:docMk/>
          <pc:sldMk cId="4269383215" sldId="256"/>
        </pc:sldMkLst>
        <pc:spChg chg="mod">
          <ac:chgData name="Albert Kutsyy" userId="1e1e8bbd-5b5c-4adb-b67a-b92bfb03f33a" providerId="ADAL" clId="{A69C7E61-8AB2-463C-94B6-C49BA6A519E0}" dt="2021-02-15T13:55:32.147" v="16" actId="20577"/>
          <ac:spMkLst>
            <pc:docMk/>
            <pc:sldMk cId="4269383215" sldId="256"/>
            <ac:spMk id="55" creationId="{5917954F-36AC-4CB4-8916-65AE020DC904}"/>
          </ac:spMkLst>
        </pc:spChg>
      </pc:sldChg>
      <pc:sldChg chg="modSp mod">
        <pc:chgData name="Albert Kutsyy" userId="1e1e8bbd-5b5c-4adb-b67a-b92bfb03f33a" providerId="ADAL" clId="{A69C7E61-8AB2-463C-94B6-C49BA6A519E0}" dt="2021-02-15T14:00:35.568" v="49" actId="20577"/>
        <pc:sldMkLst>
          <pc:docMk/>
          <pc:sldMk cId="1805644587" sldId="261"/>
        </pc:sldMkLst>
        <pc:spChg chg="mod">
          <ac:chgData name="Albert Kutsyy" userId="1e1e8bbd-5b5c-4adb-b67a-b92bfb03f33a" providerId="ADAL" clId="{A69C7E61-8AB2-463C-94B6-C49BA6A519E0}" dt="2021-02-15T14:00:35.568" v="49" actId="20577"/>
          <ac:spMkLst>
            <pc:docMk/>
            <pc:sldMk cId="1805644587" sldId="261"/>
            <ac:spMk id="3" creationId="{9793C12E-0837-4B7F-B0B0-8C91C91691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4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8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8A71064-194E-43C3-9563-56773CD2319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942648B-F19D-43D5-B969-5B2BE7B8DA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5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B5C6251-7289-4EC1-94A3-5577F667D665}"/>
              </a:ext>
            </a:extLst>
          </p:cNvPr>
          <p:cNvSpPr/>
          <p:nvPr/>
        </p:nvSpPr>
        <p:spPr>
          <a:xfrm>
            <a:off x="0" y="0"/>
            <a:ext cx="12192000" cy="434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C6D72A-0082-4301-9791-E3A8BE59C97B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85B0C1-E3FC-4925-9C5C-B0BF4EB2E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51" name="Oval 5">
              <a:extLst>
                <a:ext uri="{FF2B5EF4-FFF2-40B4-BE49-F238E27FC236}">
                  <a16:creationId xmlns:a16="http://schemas.microsoft.com/office/drawing/2014/main" id="{202FEC26-5D5E-4914-94BA-F4E7CBBF5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3AF4AFD-CB24-47BC-B63A-30C2F3C3C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88A6BDDD-36BE-4294-A5F1-C5131B079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7E80EBD-ED33-497D-89B1-48DA16BB4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5917954F-36AC-4CB4-8916-65AE020DC904}"/>
              </a:ext>
            </a:extLst>
          </p:cNvPr>
          <p:cNvSpPr txBox="1">
            <a:spLocks/>
          </p:cNvSpPr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dirty="0">
                <a:solidFill>
                  <a:schemeClr val="bg2"/>
                </a:solidFill>
              </a:rPr>
              <a:t>Evaluating Betweenness Centrality Algorithms On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Real World Datasets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32C4646B-D96A-4D68-9073-A8B41B84C0E3}"/>
              </a:ext>
            </a:extLst>
          </p:cNvPr>
          <p:cNvSpPr txBox="1">
            <a:spLocks/>
          </p:cNvSpPr>
          <p:nvPr/>
        </p:nvSpPr>
        <p:spPr>
          <a:xfrm>
            <a:off x="1524000" y="4495799"/>
            <a:ext cx="9144000" cy="2261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By Albert Kutsyy</a:t>
            </a: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Supervisor: Dr. Timothy Griffin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Overseers: </a:t>
            </a:r>
            <a:r>
              <a:rPr lang="pt-BR" sz="1800" dirty="0">
                <a:solidFill>
                  <a:schemeClr val="bg1"/>
                </a:solidFill>
              </a:rPr>
              <a:t>Prof. Marcelo Fiore, Dr. Robert Mullins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83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E9D0-ABEC-440B-98A3-6B7E03CB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 Centrality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97F6729E-544D-4A6F-BB23-204CEDAAB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40" y="2097098"/>
            <a:ext cx="4582320" cy="4582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9DF500-4630-49D5-ABE2-E6E8C2771526}"/>
              </a:ext>
            </a:extLst>
          </p:cNvPr>
          <p:cNvSpPr txBox="1"/>
          <p:nvPr/>
        </p:nvSpPr>
        <p:spPr>
          <a:xfrm>
            <a:off x="5378496" y="6615648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Claudio </a:t>
            </a:r>
            <a:r>
              <a:rPr lang="en-US" sz="1000" dirty="0" err="1"/>
              <a:t>Rocchini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318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7356-7C3D-4359-8BBA-208E9B46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6151-FC98-4DC7-BC9C-9E50065F8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80912"/>
          </a:xfrm>
        </p:spPr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Char char=""/>
            </a:pPr>
            <a:r>
              <a:rPr lang="en-US" sz="2000" dirty="0"/>
              <a:t>Systems Research Group high-power server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000" dirty="0" err="1"/>
              <a:t>Brandes</a:t>
            </a:r>
            <a:endParaRPr lang="en-US" sz="2000" dirty="0"/>
          </a:p>
          <a:p>
            <a:pPr>
              <a:buFont typeface="Wingdings 2" panose="05020102010507070707" pitchFamily="18" charset="2"/>
              <a:buChar char=""/>
            </a:pPr>
            <a:r>
              <a:rPr lang="en-US" sz="2000" dirty="0" err="1"/>
              <a:t>Brandes</a:t>
            </a:r>
            <a:r>
              <a:rPr lang="en-US" sz="2000" dirty="0"/>
              <a:t>++</a:t>
            </a:r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sz="1800" dirty="0"/>
              <a:t>METIS</a:t>
            </a:r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sz="1800" dirty="0"/>
              <a:t>Skeleton construction</a:t>
            </a:r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sz="1800" dirty="0" err="1"/>
              <a:t>Brandes_SK</a:t>
            </a:r>
            <a:endParaRPr lang="en-US" sz="1800" dirty="0"/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sz="1800" dirty="0"/>
              <a:t>Centralities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334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4B1D-CF3D-4B05-8EFC-0FACE16F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D3DE-AEBA-408C-A938-B1512ED1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 2" panose="05020102010507070707" pitchFamily="18" charset="2"/>
              <a:buChar char=""/>
            </a:pPr>
            <a:endParaRPr lang="en-US" sz="1800" dirty="0"/>
          </a:p>
          <a:p>
            <a:pPr>
              <a:buFont typeface="Wingdings 2" panose="05020102010507070707" pitchFamily="18" charset="2"/>
              <a:buChar char=""/>
            </a:pPr>
            <a:r>
              <a:rPr lang="en-US" sz="2000" dirty="0" err="1"/>
              <a:t>Geisberger</a:t>
            </a:r>
            <a:r>
              <a:rPr lang="en-US" sz="2000" dirty="0"/>
              <a:t> et al.</a:t>
            </a:r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sz="1800" dirty="0" err="1"/>
              <a:t>Brandes</a:t>
            </a:r>
            <a:r>
              <a:rPr lang="en-US" sz="1800" dirty="0"/>
              <a:t> 2008</a:t>
            </a:r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sz="1800" dirty="0"/>
              <a:t>Linear</a:t>
            </a:r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sz="1800" dirty="0"/>
              <a:t>Bisection</a:t>
            </a:r>
          </a:p>
          <a:p>
            <a:pPr lvl="1">
              <a:buFont typeface="Wingdings 2" panose="05020102010507070707" pitchFamily="18" charset="2"/>
              <a:buChar char=""/>
            </a:pPr>
            <a:r>
              <a:rPr lang="en-US" sz="1800" dirty="0"/>
              <a:t>Bisection Sampling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000" dirty="0"/>
              <a:t>Bader et al.</a:t>
            </a:r>
          </a:p>
          <a:p>
            <a:pPr>
              <a:buFont typeface="Wingdings 2" panose="05020102010507070707" pitchFamily="18" charset="2"/>
              <a:buChar char=""/>
            </a:pPr>
            <a:r>
              <a:rPr lang="en-US" sz="2000" dirty="0"/>
              <a:t>KADABRA</a:t>
            </a:r>
          </a:p>
          <a:p>
            <a:pPr>
              <a:buFont typeface="Wingdings 2" panose="05020102010507070707" pitchFamily="18" charset="2"/>
              <a:buChar char=""/>
            </a:pPr>
            <a:r>
              <a:rPr lang="en-US" sz="2000" dirty="0"/>
              <a:t>Execute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3F6-55E5-4CFF-BBB6-949CAC70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C12E-0837-4B7F-B0B0-8C91C916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Exactly on track</a:t>
            </a:r>
          </a:p>
          <a:p>
            <a:r>
              <a:rPr lang="en-US" dirty="0"/>
              <a:t>Unexpected difficulty with </a:t>
            </a:r>
            <a:r>
              <a:rPr lang="en-US" dirty="0" err="1"/>
              <a:t>Brandes</a:t>
            </a:r>
            <a:r>
              <a:rPr lang="en-US" dirty="0"/>
              <a:t>++</a:t>
            </a:r>
          </a:p>
          <a:p>
            <a:r>
              <a:rPr lang="en-US" dirty="0"/>
              <a:t>KADABRA should be straightforward</a:t>
            </a:r>
          </a:p>
          <a:p>
            <a:r>
              <a:rPr lang="en-US" dirty="0"/>
              <a:t>Verified correctness, performance</a:t>
            </a:r>
          </a:p>
          <a:p>
            <a:r>
              <a:rPr lang="en-US" dirty="0"/>
              <a:t>Writing – 3000 words</a:t>
            </a:r>
          </a:p>
          <a:p>
            <a:r>
              <a:rPr lang="en-US" dirty="0"/>
              <a:t>Extra algorithms</a:t>
            </a:r>
          </a:p>
        </p:txBody>
      </p:sp>
    </p:spTree>
    <p:extLst>
      <p:ext uri="{BB962C8B-B14F-4D97-AF65-F5344CB8AC3E}">
        <p14:creationId xmlns:p14="http://schemas.microsoft.com/office/powerpoint/2010/main" val="18056445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80</TotalTime>
  <Words>94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PowerPoint Presentation</vt:lpstr>
      <vt:lpstr>Betweenness Centrality</vt:lpstr>
      <vt:lpstr>Progress</vt:lpstr>
      <vt:lpstr>Progress Cont.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Betweenness Centrality Algorithms for Real World Datasets</dc:title>
  <dc:creator>Albert Kutsyy</dc:creator>
  <cp:lastModifiedBy>Albert Kutsyy</cp:lastModifiedBy>
  <cp:revision>8</cp:revision>
  <dcterms:created xsi:type="dcterms:W3CDTF">2021-02-12T15:52:23Z</dcterms:created>
  <dcterms:modified xsi:type="dcterms:W3CDTF">2021-02-15T14:01:03Z</dcterms:modified>
</cp:coreProperties>
</file>