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63" r:id="rId3"/>
    <p:sldId id="256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9F7F-CBEF-4863-802E-79E563357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8D506-45DE-4927-B214-BC2BB7ABD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CADFF-B2ED-4A9E-A88F-E2F83EB1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8B246-889F-4ABD-9A6F-FFFA3A62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4751D-F3F3-4B00-ABF9-177767DB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7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0ECE-79E0-43FB-A0CA-9405F0DA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EF801-9B8A-44D1-91D9-6A061A8CB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A0697-40BC-46CC-80B8-6EBC6FEC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FD2DC-7575-4F8E-91EE-C1093033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EC7D3-7E16-4EE4-AF78-BDFB6890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8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176B3-55A3-4D48-A0ED-2A800A3EB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CF433-ABB0-461F-8060-66C94347D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DA999-4311-4A71-A272-3BF54102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0D2F-312C-48AC-BA68-9290CCCC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ADB66-E29A-41EF-9042-535EDAE9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7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C206-05BE-4C5C-8490-5CF54E54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89924-D037-45CE-8210-E4A464EAC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4D6C3-85D5-4883-9CCF-CCE4580A1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93B3F-E1D7-423B-B6CC-69344656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A329-0711-4707-9850-6ED4598E647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E19E7-36C5-40EE-A419-F955BEA3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0AECD-1C4A-4AF9-81FC-8F9F0BA2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6B14-C646-4D51-9DC5-0380A879E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0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58AA-C89A-48E5-9FCF-A040FB8E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B76-87C9-42E5-8A71-8DBD8AAFF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DB10-0028-4855-8C33-1718370D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9C578-F15A-4D2D-BC95-841C5A60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5D465-3B62-49BC-8348-4F386A48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0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74C5-78C9-4124-89A7-CF812D67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920C9-1FE9-4C7E-BE88-FFAB45BA1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E5647-2450-4CE2-A1A3-AD528AC6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DF7E6-A881-4E7E-8602-C84EA970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9F607-43BF-4C76-8334-4CF4B93C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1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9F51-7402-471D-92EA-8F0CD7B1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283A2-98E6-480B-B691-6CBCD9002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50B2E-DBF0-47E9-B45D-C8FC0489E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2AAD1-C372-448F-BA7F-90FDA7E6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D4209-08C5-4D09-AD4D-CFCFF785A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10ADD-BA0A-4965-9521-04FFE6D4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3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B011-60E2-405A-94EB-E887672C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9E47E-65E9-4A62-81F8-6E1D5B0ED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FFBBA-ECD0-4EFA-8F44-79C278C59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83A45-933F-4F5D-AFEA-B19CA705B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D3E26-225F-4022-A549-044483553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76B06-CB02-4505-8F95-18772E1A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4F975-B097-4A3D-8669-2D74E935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A34957-087D-48F0-A495-731A2A01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7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773C-8553-49F2-B8CD-0AEFF6BD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6FC97-183B-42D9-A70A-486C1163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029D0-AC4B-49B8-9432-47E7DF45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63A51-0288-4500-8A55-C08B85E8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8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F10846-32B3-47C3-B17A-73BE098B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ECF5B-423A-4DB0-A45F-D6BE5C7F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7C720-51C4-4874-9682-AE8E71B0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5025-90AF-4B35-8021-186B878B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31CA5-130D-4D9D-B004-58DECDA65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A6D2D-B192-41CA-A749-A410966E2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6203C-A004-495D-8356-5345ED8C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0E514-F080-4484-A1E3-F783FADF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04A91-CD1D-447A-A829-DB159126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8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2449-D3D4-4C1F-AB62-6252799C2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F2840-14CC-41D4-9531-9915F935C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E399A-6A1F-4EE8-ABC4-323A492FC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11A65-5D17-4A52-9675-6499A7678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E4D75-A612-4C95-BB4D-F795A43C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3993B-35C8-4E4C-A7D1-81220157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9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EE618-3E2B-42A3-9285-C39DAA1B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0C38D-28AF-427E-BFBE-720703A75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84B5B-9191-48AB-B4A0-57A0E094E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CAE94-F7CD-43F3-9F7F-6666F614189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43175-75BB-46EA-AE08-7F5E932DC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78145-8E9F-4122-B174-60936EC81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8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5C1FCF-FD3D-4E56-9C09-6B36B06D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A0D31-412D-4D93-BBDA-377FB4251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ABBD2-5296-4AC8-B27B-01A98B9CA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1A329-0711-4707-9850-6ED4598E647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82B9A-0861-4C47-96EF-13671D190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AF51B-A169-44CC-8A07-26D535D2C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16B14-C646-4D51-9DC5-0380A879E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0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5F1C68-42E7-4231-8808-20AAF6EA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Modeling the effect of radiation therapy as direct versus indirect effects on tumor volume</a:t>
            </a: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45A92-A986-48AF-BF22-8894C23CA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ctr"/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Achyudhan Kutuva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10/22/2021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09573192-ECFB-474C-BA7E-9E64734374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2"/>
          <a:stretch/>
        </p:blipFill>
        <p:spPr>
          <a:xfrm>
            <a:off x="0" y="1091934"/>
            <a:ext cx="12192000" cy="467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999346-933B-48D9-8E20-603664589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381000"/>
            <a:ext cx="12191999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5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6D3638-035E-4CFD-A712-41EA698EB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381000"/>
            <a:ext cx="12191999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4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EE0B610-0EC8-4639-81B4-70CF0F714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685800"/>
            <a:ext cx="10972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6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C3F0D3-75B3-4577-B346-8F5969076F76}"/>
              </a:ext>
            </a:extLst>
          </p:cNvPr>
          <p:cNvGrpSpPr>
            <a:grpSpLocks noChangeAspect="1"/>
          </p:cNvGrpSpPr>
          <p:nvPr/>
        </p:nvGrpSpPr>
        <p:grpSpPr>
          <a:xfrm>
            <a:off x="665666" y="1274089"/>
            <a:ext cx="10860667" cy="4309822"/>
            <a:chOff x="2913909" y="1739286"/>
            <a:chExt cx="5943598" cy="2358589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DFCDACE-93D2-4EFD-8E1B-D557016A37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13909" y="1739286"/>
              <a:ext cx="5943598" cy="2358589"/>
              <a:chOff x="2913908" y="1739286"/>
              <a:chExt cx="5997973" cy="235858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A8260B8-56FE-4BF3-AA24-E16D6C0DECF7}"/>
                  </a:ext>
                </a:extLst>
              </p:cNvPr>
              <p:cNvGrpSpPr/>
              <p:nvPr/>
            </p:nvGrpSpPr>
            <p:grpSpPr>
              <a:xfrm>
                <a:off x="2968283" y="2086195"/>
                <a:ext cx="5943598" cy="2011680"/>
                <a:chOff x="2968283" y="2086195"/>
                <a:chExt cx="5943598" cy="2011680"/>
              </a:xfrm>
            </p:grpSpPr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27113897-090A-4A8F-83C8-A053104A06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harpenSoften amount="5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157" r="17656"/>
                <a:stretch/>
              </p:blipFill>
              <p:spPr>
                <a:xfrm>
                  <a:off x="2968283" y="2122574"/>
                  <a:ext cx="1795050" cy="1829140"/>
                </a:xfrm>
                <a:prstGeom prst="rect">
                  <a:avLst/>
                </a:prstGeom>
              </p:spPr>
            </p:pic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73899FB1-CBDB-4BE7-AD47-F50698891E32}"/>
                    </a:ext>
                  </a:extLst>
                </p:cNvPr>
                <p:cNvGrpSpPr/>
                <p:nvPr/>
              </p:nvGrpSpPr>
              <p:grpSpPr>
                <a:xfrm>
                  <a:off x="4830743" y="2086195"/>
                  <a:ext cx="1992592" cy="2011680"/>
                  <a:chOff x="3580803" y="0"/>
                  <a:chExt cx="3830997" cy="3866175"/>
                </a:xfrm>
              </p:grpSpPr>
              <p:pic>
                <p:nvPicPr>
                  <p:cNvPr id="45" name="Picture 44">
                    <a:extLst>
                      <a:ext uri="{FF2B5EF4-FFF2-40B4-BE49-F238E27FC236}">
                        <a16:creationId xmlns:a16="http://schemas.microsoft.com/office/drawing/2014/main" id="{7471021C-4F76-461A-BD8C-C030EC1DC5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sharpenSoften amount="5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76" b="76"/>
                  <a:stretch/>
                </p:blipFill>
                <p:spPr>
                  <a:xfrm>
                    <a:off x="3580803" y="101910"/>
                    <a:ext cx="3830997" cy="3764265"/>
                  </a:xfrm>
                  <a:prstGeom prst="rect">
                    <a:avLst/>
                  </a:prstGeom>
                </p:spPr>
              </p:pic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45950257-421E-48D2-BC37-F07C81FB4364}"/>
                      </a:ext>
                    </a:extLst>
                  </p:cNvPr>
                  <p:cNvGrpSpPr/>
                  <p:nvPr/>
                </p:nvGrpSpPr>
                <p:grpSpPr>
                  <a:xfrm>
                    <a:off x="4443412" y="0"/>
                    <a:ext cx="2654020" cy="219207"/>
                    <a:chOff x="4443412" y="0"/>
                    <a:chExt cx="2654020" cy="219207"/>
                  </a:xfrm>
                </p:grpSpPr>
                <p:cxnSp>
                  <p:nvCxnSpPr>
                    <p:cNvPr id="47" name="Straight Arrow Connector 46">
                      <a:extLst>
                        <a:ext uri="{FF2B5EF4-FFF2-40B4-BE49-F238E27FC236}">
                          <a16:creationId xmlns:a16="http://schemas.microsoft.com/office/drawing/2014/main" id="{27EBE5E6-53A8-4EEC-A945-811748F4E9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43412" y="14807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Arrow Connector 47">
                      <a:extLst>
                        <a:ext uri="{FF2B5EF4-FFF2-40B4-BE49-F238E27FC236}">
                          <a16:creationId xmlns:a16="http://schemas.microsoft.com/office/drawing/2014/main" id="{16F86004-B0B7-4E9D-824D-0FEB8BB490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98522" y="14807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Arrow Connector 48">
                      <a:extLst>
                        <a:ext uri="{FF2B5EF4-FFF2-40B4-BE49-F238E27FC236}">
                          <a16:creationId xmlns:a16="http://schemas.microsoft.com/office/drawing/2014/main" id="{83352C6C-9E04-466E-A825-F7E5602FACE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77514" y="14807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CE74D555-34C8-4B7C-B5CF-694D3ABDB4E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65256" y="14807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Arrow Connector 50">
                      <a:extLst>
                        <a:ext uri="{FF2B5EF4-FFF2-40B4-BE49-F238E27FC236}">
                          <a16:creationId xmlns:a16="http://schemas.microsoft.com/office/drawing/2014/main" id="{A854EC5B-4357-47F2-8448-C160BB54B1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17395" y="14807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Arrow Connector 51">
                      <a:extLst>
                        <a:ext uri="{FF2B5EF4-FFF2-40B4-BE49-F238E27FC236}">
                          <a16:creationId xmlns:a16="http://schemas.microsoft.com/office/drawing/2014/main" id="{C580D62E-0DE0-4D36-A386-837043A485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07156" y="7403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Arrow Connector 52">
                      <a:extLst>
                        <a:ext uri="{FF2B5EF4-FFF2-40B4-BE49-F238E27FC236}">
                          <a16:creationId xmlns:a16="http://schemas.microsoft.com/office/drawing/2014/main" id="{C096526C-0887-4F56-9307-61CB9D2B9D7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62266" y="7403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Arrow Connector 53">
                      <a:extLst>
                        <a:ext uri="{FF2B5EF4-FFF2-40B4-BE49-F238E27FC236}">
                          <a16:creationId xmlns:a16="http://schemas.microsoft.com/office/drawing/2014/main" id="{ABC884CE-4AB9-4609-A1D8-EC957CA98F3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241258" y="7403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Arrow Connector 54">
                      <a:extLst>
                        <a:ext uri="{FF2B5EF4-FFF2-40B4-BE49-F238E27FC236}">
                          <a16:creationId xmlns:a16="http://schemas.microsoft.com/office/drawing/2014/main" id="{E0519FE2-BDD7-487B-ACB7-7CEAD5C0E9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29000" y="7403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Arrow Connector 55">
                      <a:extLst>
                        <a:ext uri="{FF2B5EF4-FFF2-40B4-BE49-F238E27FC236}">
                          <a16:creationId xmlns:a16="http://schemas.microsoft.com/office/drawing/2014/main" id="{395807C5-D728-4FAB-A8F0-265477D2C59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81140" y="7403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Arrow Connector 56">
                      <a:extLst>
                        <a:ext uri="{FF2B5EF4-FFF2-40B4-BE49-F238E27FC236}">
                          <a16:creationId xmlns:a16="http://schemas.microsoft.com/office/drawing/2014/main" id="{DEA742D0-E589-4335-BD8C-A4A6033F4F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01031" y="7406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Arrow Connector 57">
                      <a:extLst>
                        <a:ext uri="{FF2B5EF4-FFF2-40B4-BE49-F238E27FC236}">
                          <a16:creationId xmlns:a16="http://schemas.microsoft.com/office/drawing/2014/main" id="{3E3FC676-8F3C-4C17-8044-82C7DB33CE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56141" y="7406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Arrow Connector 58">
                      <a:extLst>
                        <a:ext uri="{FF2B5EF4-FFF2-40B4-BE49-F238E27FC236}">
                          <a16:creationId xmlns:a16="http://schemas.microsoft.com/office/drawing/2014/main" id="{45CA9CB3-522A-4BE4-85F5-87B4C36B5C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35132" y="7406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800D8ABD-88B2-454E-BF30-EF88146896E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22874" y="7406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Arrow Connector 60">
                      <a:extLst>
                        <a:ext uri="{FF2B5EF4-FFF2-40B4-BE49-F238E27FC236}">
                          <a16:creationId xmlns:a16="http://schemas.microsoft.com/office/drawing/2014/main" id="{F4D76C33-69D2-4F4C-A8EC-1C41BA9587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75015" y="7406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F69AF773-0B69-448C-B300-7DF3D4E9B6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91174" y="0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9348262F-77A8-4D9E-94BF-AAF5B499385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346285" y="0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Arrow Connector 63">
                      <a:extLst>
                        <a:ext uri="{FF2B5EF4-FFF2-40B4-BE49-F238E27FC236}">
                          <a16:creationId xmlns:a16="http://schemas.microsoft.com/office/drawing/2014/main" id="{B3EDF56A-05F7-4CEF-9517-A7E3F4F3E42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25276" y="0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Arrow Connector 64">
                      <a:extLst>
                        <a:ext uri="{FF2B5EF4-FFF2-40B4-BE49-F238E27FC236}">
                          <a16:creationId xmlns:a16="http://schemas.microsoft.com/office/drawing/2014/main" id="{20BFF157-8448-4C00-A999-A3AD54EA8D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13018" y="0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Arrow Connector 65">
                      <a:extLst>
                        <a:ext uri="{FF2B5EF4-FFF2-40B4-BE49-F238E27FC236}">
                          <a16:creationId xmlns:a16="http://schemas.microsoft.com/office/drawing/2014/main" id="{91F68C1A-0B62-43A5-89D6-707743F0A0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65158" y="0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Arrow Connector 66">
                      <a:extLst>
                        <a:ext uri="{FF2B5EF4-FFF2-40B4-BE49-F238E27FC236}">
                          <a16:creationId xmlns:a16="http://schemas.microsoft.com/office/drawing/2014/main" id="{DCC5ADB2-5A8D-4374-AF25-9B6E8E4E0B4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775588" y="14813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Arrow Connector 67">
                      <a:extLst>
                        <a:ext uri="{FF2B5EF4-FFF2-40B4-BE49-F238E27FC236}">
                          <a16:creationId xmlns:a16="http://schemas.microsoft.com/office/drawing/2014/main" id="{3CBD8E49-F144-428E-8349-67B91B53E8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930698" y="14813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Arrow Connector 68">
                      <a:extLst>
                        <a:ext uri="{FF2B5EF4-FFF2-40B4-BE49-F238E27FC236}">
                          <a16:creationId xmlns:a16="http://schemas.microsoft.com/office/drawing/2014/main" id="{69C3467D-0FA3-4913-A470-933F75DA756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009690" y="14813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Arrow Connector 69">
                      <a:extLst>
                        <a:ext uri="{FF2B5EF4-FFF2-40B4-BE49-F238E27FC236}">
                          <a16:creationId xmlns:a16="http://schemas.microsoft.com/office/drawing/2014/main" id="{2153D16C-F107-4B34-A4F1-79D0489018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097432" y="14813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Arrow Connector 70">
                      <a:extLst>
                        <a:ext uri="{FF2B5EF4-FFF2-40B4-BE49-F238E27FC236}">
                          <a16:creationId xmlns:a16="http://schemas.microsoft.com/office/drawing/2014/main" id="{C288D170-B873-4DF7-8C57-8B8BE2E14C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849572" y="14813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F864F724-10D1-4CBC-B3D1-4D66DFC80F3A}"/>
                    </a:ext>
                  </a:extLst>
                </p:cNvPr>
                <p:cNvPicPr preferRelativeResize="0">
                  <a:picLocks/>
                </p:cNvPicPr>
                <p:nvPr/>
              </p:nvPicPr>
              <p:blipFill rotWithShape="1">
                <a:blip r:embed="rId6" cstate="print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sharpenSoften amount="5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" r="49"/>
                <a:stretch/>
              </p:blipFill>
              <p:spPr>
                <a:xfrm>
                  <a:off x="6919289" y="2137443"/>
                  <a:ext cx="1992592" cy="1960432"/>
                </a:xfrm>
                <a:prstGeom prst="rect">
                  <a:avLst/>
                </a:prstGeom>
              </p:spPr>
            </p:pic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002A70F-89DB-4608-A194-82BCD16EFD36}"/>
                  </a:ext>
                </a:extLst>
              </p:cNvPr>
              <p:cNvGrpSpPr/>
              <p:nvPr/>
            </p:nvGrpSpPr>
            <p:grpSpPr>
              <a:xfrm>
                <a:off x="2913908" y="1739286"/>
                <a:ext cx="4244567" cy="303181"/>
                <a:chOff x="2913908" y="1739286"/>
                <a:chExt cx="4244567" cy="303181"/>
              </a:xfrm>
            </p:grpSpPr>
            <p:sp>
              <p:nvSpPr>
                <p:cNvPr id="13" name="Text Box 12">
                  <a:extLst>
                    <a:ext uri="{FF2B5EF4-FFF2-40B4-BE49-F238E27FC236}">
                      <a16:creationId xmlns:a16="http://schemas.microsoft.com/office/drawing/2014/main" id="{BBE4F8A0-2F3C-442D-957C-0F1B1DCF607C}"/>
                    </a:ext>
                  </a:extLst>
                </p:cNvPr>
                <p:cNvSpPr txBox="1"/>
                <p:nvPr/>
              </p:nvSpPr>
              <p:spPr>
                <a:xfrm>
                  <a:off x="2913908" y="1742115"/>
                  <a:ext cx="249125" cy="23622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3000" b="1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</a:t>
                  </a:r>
                  <a:endParaRPr lang="en-US" sz="3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03C1AE6-BF3D-4EF8-AE3E-4E4611D333B6}"/>
                    </a:ext>
                  </a:extLst>
                </p:cNvPr>
                <p:cNvSpPr txBox="1"/>
                <p:nvPr/>
              </p:nvSpPr>
              <p:spPr>
                <a:xfrm>
                  <a:off x="4763333" y="1739287"/>
                  <a:ext cx="335140" cy="30318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3000" b="1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</a:t>
                  </a:r>
                  <a:endParaRPr lang="en-US" sz="3000" dirty="0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BE35622-67F3-46CD-8A3A-9B36864DA3E8}"/>
                    </a:ext>
                  </a:extLst>
                </p:cNvPr>
                <p:cNvSpPr txBox="1"/>
                <p:nvPr/>
              </p:nvSpPr>
              <p:spPr>
                <a:xfrm>
                  <a:off x="6823335" y="1739286"/>
                  <a:ext cx="335140" cy="30318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3000" b="1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</a:t>
                  </a:r>
                  <a:endParaRPr lang="en-US" sz="3000" dirty="0"/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D05C7B3-7EED-403B-AEE1-41AC2838FB35}"/>
                </a:ext>
              </a:extLst>
            </p:cNvPr>
            <p:cNvGrpSpPr/>
            <p:nvPr/>
          </p:nvGrpSpPr>
          <p:grpSpPr>
            <a:xfrm>
              <a:off x="7364334" y="2090047"/>
              <a:ext cx="1380418" cy="110430"/>
              <a:chOff x="8451936" y="7403"/>
              <a:chExt cx="2654020" cy="212231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3A43DB3-85B9-468A-A592-19848ED111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1936" y="14807"/>
                <a:ext cx="0" cy="204394"/>
              </a:xfrm>
              <a:prstGeom prst="straightConnector1">
                <a:avLst/>
              </a:prstGeom>
              <a:ln w="12700" cmpd="sng">
                <a:solidFill>
                  <a:srgbClr val="00B050"/>
                </a:solidFill>
                <a:prstDash val="solid"/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AB66A90-8B32-4DA6-892B-DF2B54556E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7046" y="14807"/>
                <a:ext cx="0" cy="204394"/>
              </a:xfrm>
              <a:prstGeom prst="straightConnector1">
                <a:avLst/>
              </a:prstGeom>
              <a:ln w="12700" cmpd="sng">
                <a:solidFill>
                  <a:srgbClr val="00B050"/>
                </a:solidFill>
                <a:prstDash val="solid"/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4151B29-2BC7-4B1E-8A4D-4ECD612245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6038" y="14807"/>
                <a:ext cx="0" cy="204394"/>
              </a:xfrm>
              <a:prstGeom prst="straightConnector1">
                <a:avLst/>
              </a:prstGeom>
              <a:ln w="12700" cmpd="sng">
                <a:solidFill>
                  <a:srgbClr val="00B050"/>
                </a:solidFill>
                <a:prstDash val="solid"/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7D7E35C-0336-408B-B414-F3A8CCB815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3780" y="14807"/>
                <a:ext cx="0" cy="204394"/>
              </a:xfrm>
              <a:prstGeom prst="straightConnector1">
                <a:avLst/>
              </a:prstGeom>
              <a:ln w="12700" cmpd="sng">
                <a:solidFill>
                  <a:srgbClr val="00B050"/>
                </a:solidFill>
                <a:prstDash val="solid"/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F4CAFDA3-AA38-4BCE-B5FD-8EBF15900C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5919" y="14807"/>
                <a:ext cx="0" cy="204394"/>
              </a:xfrm>
              <a:prstGeom prst="straightConnector1">
                <a:avLst/>
              </a:prstGeom>
              <a:ln w="12700" cmpd="sng">
                <a:solidFill>
                  <a:srgbClr val="00B050"/>
                </a:solidFill>
                <a:prstDash val="solid"/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4A17BD8A-0EBC-4C43-A129-C0F2368869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15680" y="7403"/>
                <a:ext cx="0" cy="204394"/>
              </a:xfrm>
              <a:prstGeom prst="straightConnector1">
                <a:avLst/>
              </a:prstGeom>
              <a:ln w="12700" cmpd="sng">
                <a:solidFill>
                  <a:srgbClr val="00B050"/>
                </a:solidFill>
                <a:prstDash val="solid"/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C4EAB7D5-7085-4A97-8356-B560611971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0790" y="7403"/>
                <a:ext cx="0" cy="204394"/>
              </a:xfrm>
              <a:prstGeom prst="straightConnector1">
                <a:avLst/>
              </a:prstGeom>
              <a:ln w="12700" cmpd="sng">
                <a:solidFill>
                  <a:srgbClr val="00B050"/>
                </a:solidFill>
                <a:prstDash val="solid"/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67B3206-ACDA-41CF-AAD8-25715C6C3B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49782" y="7403"/>
                <a:ext cx="0" cy="204394"/>
              </a:xfrm>
              <a:prstGeom prst="straightConnector1">
                <a:avLst/>
              </a:prstGeom>
              <a:ln w="12700" cmpd="sng">
                <a:solidFill>
                  <a:srgbClr val="00B050"/>
                </a:solidFill>
                <a:prstDash val="solid"/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35B6A415-328E-406D-841A-B59B9DC8F6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7524" y="7403"/>
                <a:ext cx="0" cy="204394"/>
              </a:xfrm>
              <a:prstGeom prst="straightConnector1">
                <a:avLst/>
              </a:prstGeom>
              <a:ln w="12700" cmpd="sng">
                <a:solidFill>
                  <a:srgbClr val="00B050"/>
                </a:solidFill>
                <a:prstDash val="solid"/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296383D3-3FC3-4F5A-81AD-F90B63A1A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9664" y="7403"/>
                <a:ext cx="0" cy="204394"/>
              </a:xfrm>
              <a:prstGeom prst="straightConnector1">
                <a:avLst/>
              </a:prstGeom>
              <a:ln w="12700" cmpd="sng">
                <a:solidFill>
                  <a:srgbClr val="00B050"/>
                </a:solidFill>
                <a:prstDash val="solid"/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D42F435-6D37-4074-A1D8-C63EBD90F8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09555" y="7406"/>
                <a:ext cx="0" cy="204394"/>
              </a:xfrm>
              <a:prstGeom prst="straightConnector1">
                <a:avLst/>
              </a:prstGeom>
              <a:ln w="12700" cmpd="sng">
                <a:solidFill>
                  <a:srgbClr val="00B050"/>
                </a:solidFill>
                <a:prstDash val="solid"/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F01ADF2-BE82-4574-A46F-CAD96AD5E0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64665" y="7406"/>
                <a:ext cx="0" cy="204394"/>
              </a:xfrm>
              <a:prstGeom prst="straightConnector1">
                <a:avLst/>
              </a:prstGeom>
              <a:ln w="12700" cmpd="sng">
                <a:solidFill>
                  <a:srgbClr val="00B050"/>
                </a:solidFill>
                <a:prstDash val="solid"/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9F54005-E507-4C9F-AB7B-EB3E9AC4E2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3656" y="7406"/>
                <a:ext cx="0" cy="204394"/>
              </a:xfrm>
              <a:prstGeom prst="straightConnector1">
                <a:avLst/>
              </a:prstGeom>
              <a:ln w="12700" cmpd="sng">
                <a:solidFill>
                  <a:srgbClr val="00B050"/>
                </a:solidFill>
                <a:prstDash val="solid"/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2B05361-52F9-4604-A345-D2C3B5FDD0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31398" y="7406"/>
                <a:ext cx="0" cy="204394"/>
              </a:xfrm>
              <a:prstGeom prst="straightConnector1">
                <a:avLst/>
              </a:prstGeom>
              <a:ln w="12700" cmpd="sng">
                <a:solidFill>
                  <a:srgbClr val="00B050"/>
                </a:solidFill>
                <a:prstDash val="solid"/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B586DFB-201B-43A0-B747-992C287531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83539" y="7406"/>
                <a:ext cx="0" cy="204394"/>
              </a:xfrm>
              <a:prstGeom prst="straightConnector1">
                <a:avLst/>
              </a:prstGeom>
              <a:ln w="12700" cmpd="sng">
                <a:solidFill>
                  <a:srgbClr val="00B050"/>
                </a:solidFill>
                <a:prstDash val="solid"/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BE11715-01F2-442D-B350-DE935E0D1C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99698" y="15240"/>
                <a:ext cx="0" cy="204394"/>
              </a:xfrm>
              <a:prstGeom prst="straightConnector1">
                <a:avLst/>
              </a:prstGeom>
              <a:ln w="12700" cmpd="sng">
                <a:solidFill>
                  <a:srgbClr val="00B050"/>
                </a:solidFill>
                <a:prstDash val="solid"/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AA462D2-B1B9-48B8-A582-AC14DF491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4809" y="15240"/>
                <a:ext cx="0" cy="204394"/>
              </a:xfrm>
              <a:prstGeom prst="straightConnector1">
                <a:avLst/>
              </a:prstGeom>
              <a:ln w="12700" cmpd="sng">
                <a:solidFill>
                  <a:srgbClr val="00B050"/>
                </a:solidFill>
                <a:prstDash val="solid"/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3E8C1CBD-05A7-4F52-9A1D-CDC4C552D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3800" y="15240"/>
                <a:ext cx="0" cy="204394"/>
              </a:xfrm>
              <a:prstGeom prst="straightConnector1">
                <a:avLst/>
              </a:prstGeom>
              <a:ln w="12700" cmpd="sng">
                <a:solidFill>
                  <a:srgbClr val="00B050"/>
                </a:solidFill>
                <a:prstDash val="solid"/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AB27EC5-D14F-4F98-98CD-164AE77D9E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1542" y="15240"/>
                <a:ext cx="0" cy="204394"/>
              </a:xfrm>
              <a:prstGeom prst="straightConnector1">
                <a:avLst/>
              </a:prstGeom>
              <a:ln w="12700" cmpd="sng">
                <a:solidFill>
                  <a:srgbClr val="00B050"/>
                </a:solidFill>
                <a:prstDash val="solid"/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A0F923E-B6AE-44EB-8F54-1D8D04AA2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3682" y="15240"/>
                <a:ext cx="0" cy="204394"/>
              </a:xfrm>
              <a:prstGeom prst="straightConnector1">
                <a:avLst/>
              </a:prstGeom>
              <a:ln w="12700" cmpd="sng">
                <a:solidFill>
                  <a:srgbClr val="00B050"/>
                </a:solidFill>
                <a:prstDash val="solid"/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BFE01EF1-CB6B-409E-B4B6-CD69E4F443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84112" y="14813"/>
                <a:ext cx="0" cy="204394"/>
              </a:xfrm>
              <a:prstGeom prst="straightConnector1">
                <a:avLst/>
              </a:prstGeom>
              <a:ln w="12700" cmpd="sng">
                <a:solidFill>
                  <a:srgbClr val="00B050"/>
                </a:solidFill>
                <a:prstDash val="solid"/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975F4A4-72D3-492B-A15D-96C0006531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39222" y="14813"/>
                <a:ext cx="0" cy="204394"/>
              </a:xfrm>
              <a:prstGeom prst="straightConnector1">
                <a:avLst/>
              </a:prstGeom>
              <a:ln w="12700" cmpd="sng">
                <a:solidFill>
                  <a:srgbClr val="00B050"/>
                </a:solidFill>
                <a:prstDash val="solid"/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1DE2A064-B6E8-49BE-AD49-0FCD2E7234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8214" y="14813"/>
                <a:ext cx="0" cy="204394"/>
              </a:xfrm>
              <a:prstGeom prst="straightConnector1">
                <a:avLst/>
              </a:prstGeom>
              <a:ln w="12700" cmpd="sng">
                <a:solidFill>
                  <a:srgbClr val="00B050"/>
                </a:solidFill>
                <a:prstDash val="solid"/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2320B184-7D7A-4BC8-B0BE-93C585C509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05956" y="14813"/>
                <a:ext cx="0" cy="204394"/>
              </a:xfrm>
              <a:prstGeom prst="straightConnector1">
                <a:avLst/>
              </a:prstGeom>
              <a:ln w="12700" cmpd="sng">
                <a:solidFill>
                  <a:srgbClr val="00B050"/>
                </a:solidFill>
                <a:prstDash val="solid"/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F57653DF-6F5B-442F-9CF0-16903AAF95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58096" y="14813"/>
                <a:ext cx="0" cy="204394"/>
              </a:xfrm>
              <a:prstGeom prst="straightConnector1">
                <a:avLst/>
              </a:prstGeom>
              <a:ln w="12700" cmpd="sng">
                <a:solidFill>
                  <a:srgbClr val="00B050"/>
                </a:solidFill>
                <a:prstDash val="solid"/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77505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3442</TotalTime>
  <Words>20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Office Theme</vt:lpstr>
      <vt:lpstr>Modeling the effect of radiation therapy as direct versus indirect effects on tumor volume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Achyudhan Kutuva</dc:creator>
  <cp:lastModifiedBy>Achyudhan Kutuva</cp:lastModifiedBy>
  <cp:revision>3</cp:revision>
  <dcterms:created xsi:type="dcterms:W3CDTF">2021-10-19T18:17:43Z</dcterms:created>
  <dcterms:modified xsi:type="dcterms:W3CDTF">2021-10-22T03:39:46Z</dcterms:modified>
</cp:coreProperties>
</file>