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63" r:id="rId3"/>
    <p:sldId id="262" r:id="rId4"/>
    <p:sldId id="259" r:id="rId5"/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9F7F-CBEF-4863-802E-79E563357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8D506-45DE-4927-B214-BC2BB7ABD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CADFF-B2ED-4A9E-A88F-E2F83EB1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8B246-889F-4ABD-9A6F-FFFA3A62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4751D-F3F3-4B00-ABF9-177767DB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7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0ECE-79E0-43FB-A0CA-9405F0DA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EF801-9B8A-44D1-91D9-6A061A8CB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A0697-40BC-46CC-80B8-6EBC6FEC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FD2DC-7575-4F8E-91EE-C1093033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EC7D3-7E16-4EE4-AF78-BDFB6890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8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176B3-55A3-4D48-A0ED-2A800A3EB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CF433-ABB0-461F-8060-66C94347D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A999-4311-4A71-A272-3BF54102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0D2F-312C-48AC-BA68-9290CCCC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ADB66-E29A-41EF-9042-535EDAE9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7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C206-05BE-4C5C-8490-5CF54E54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9924-D037-45CE-8210-E4A464EAC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4D6C3-85D5-4883-9CCF-CCE4580A1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93B3F-E1D7-423B-B6CC-69344656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A329-0711-4707-9850-6ED4598E647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E19E7-36C5-40EE-A419-F955BEA3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0AECD-1C4A-4AF9-81FC-8F9F0BA2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6B14-C646-4D51-9DC5-0380A879E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0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58AA-C89A-48E5-9FCF-A040FB8E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B76-87C9-42E5-8A71-8DBD8AAFF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DB10-0028-4855-8C33-1718370D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9C578-F15A-4D2D-BC95-841C5A60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5D465-3B62-49BC-8348-4F386A48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0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74C5-78C9-4124-89A7-CF812D67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920C9-1FE9-4C7E-BE88-FFAB45BA1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E5647-2450-4CE2-A1A3-AD528AC6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DF7E6-A881-4E7E-8602-C84EA970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9F607-43BF-4C76-8334-4CF4B93C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1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9F51-7402-471D-92EA-8F0CD7B1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283A2-98E6-480B-B691-6CBCD9002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50B2E-DBF0-47E9-B45D-C8FC0489E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2AAD1-C372-448F-BA7F-90FDA7E6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D4209-08C5-4D09-AD4D-CFCFF785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10ADD-BA0A-4965-9521-04FFE6D4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3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B011-60E2-405A-94EB-E887672C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9E47E-65E9-4A62-81F8-6E1D5B0ED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FFBBA-ECD0-4EFA-8F44-79C278C59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83A45-933F-4F5D-AFEA-B19CA705B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D3E26-225F-4022-A549-044483553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76B06-CB02-4505-8F95-18772E1A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4F975-B097-4A3D-8669-2D74E935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34957-087D-48F0-A495-731A2A01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7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773C-8553-49F2-B8CD-0AEFF6BD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6FC97-183B-42D9-A70A-486C1163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029D0-AC4B-49B8-9432-47E7DF45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63A51-0288-4500-8A55-C08B85E8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8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F10846-32B3-47C3-B17A-73BE098B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ECF5B-423A-4DB0-A45F-D6BE5C7F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7C720-51C4-4874-9682-AE8E71B0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5025-90AF-4B35-8021-186B878B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31CA5-130D-4D9D-B004-58DECDA65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A6D2D-B192-41CA-A749-A410966E2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6203C-A004-495D-8356-5345ED8C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0E514-F080-4484-A1E3-F783FADF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04A91-CD1D-447A-A829-DB159126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8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2449-D3D4-4C1F-AB62-6252799C2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F2840-14CC-41D4-9531-9915F935C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E399A-6A1F-4EE8-ABC4-323A492FC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11A65-5D17-4A52-9675-6499A767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E94-F7CD-43F3-9F7F-6666F6141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E4D75-A612-4C95-BB4D-F795A43C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3993B-35C8-4E4C-A7D1-81220157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9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EE618-3E2B-42A3-9285-C39DAA1B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0C38D-28AF-427E-BFBE-720703A75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84B5B-9191-48AB-B4A0-57A0E094E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CAE94-F7CD-43F3-9F7F-6666F61418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43175-75BB-46EA-AE08-7F5E932DC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78145-8E9F-4122-B174-60936EC81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9BED0-34C5-43E7-AE73-F93E6CF80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8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C1FCF-FD3D-4E56-9C09-6B36B06D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A0D31-412D-4D93-BBDA-377FB4251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ABBD2-5296-4AC8-B27B-01A98B9CA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1A329-0711-4707-9850-6ED4598E647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82B9A-0861-4C47-96EF-13671D190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AF51B-A169-44CC-8A07-26D535D2C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16B14-C646-4D51-9DC5-0380A879E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0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5F1C68-42E7-4231-8808-20AAF6EA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Modeling the effect of radiation therapy as direct versus indirect effects on tumor volume</a:t>
            </a: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45A92-A986-48AF-BF22-8894C23CA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ctr"/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Achyudhan Kutuva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10/28/2021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A32E634-4B21-42AF-81F9-92674444B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320A32D-1502-4DCC-9E2B-5E00BA39363D}"/>
              </a:ext>
            </a:extLst>
          </p:cNvPr>
          <p:cNvGrpSpPr/>
          <p:nvPr/>
        </p:nvGrpSpPr>
        <p:grpSpPr>
          <a:xfrm>
            <a:off x="0" y="1066800"/>
            <a:ext cx="12192000" cy="4722368"/>
            <a:chOff x="0" y="736600"/>
            <a:chExt cx="12192000" cy="47223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43D702F-C377-40CE-A8CB-778E142A0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399032"/>
              <a:ext cx="12192000" cy="4059936"/>
            </a:xfrm>
            <a:prstGeom prst="rect">
              <a:avLst/>
            </a:prstGeom>
          </p:spPr>
        </p:pic>
        <p:pic>
          <p:nvPicPr>
            <p:cNvPr id="9" name="Picture 8" descr="Chart, histogram&#10;&#10;Description automatically generated">
              <a:extLst>
                <a:ext uri="{FF2B5EF4-FFF2-40B4-BE49-F238E27FC236}">
                  <a16:creationId xmlns:a16="http://schemas.microsoft.com/office/drawing/2014/main" id="{9FA71768-9BA5-4B38-975C-2B68F40BF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750"/>
            <a:stretch/>
          </p:blipFill>
          <p:spPr>
            <a:xfrm>
              <a:off x="0" y="736600"/>
              <a:ext cx="12192000" cy="66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750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EE0B610-0EC8-4639-81B4-70CF0F714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685800"/>
            <a:ext cx="10972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6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9573192-ECFB-474C-BA7E-9E64734374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8" r="1170"/>
          <a:stretch/>
        </p:blipFill>
        <p:spPr>
          <a:xfrm>
            <a:off x="163606" y="1091934"/>
            <a:ext cx="11864788" cy="467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99346-933B-48D9-8E20-603664589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81000"/>
            <a:ext cx="12191999" cy="60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5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6D3638-035E-4CFD-A712-41EA698EB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81000"/>
            <a:ext cx="12191999" cy="60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4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13441</TotalTime>
  <Words>17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Office Theme</vt:lpstr>
      <vt:lpstr>Modeling the effect of radiation therapy as direct versus indirect effects on tumor volume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Achyudhan Kutuva</dc:creator>
  <cp:lastModifiedBy>Achyudhan Kutuva</cp:lastModifiedBy>
  <cp:revision>5</cp:revision>
  <dcterms:created xsi:type="dcterms:W3CDTF">2021-10-19T18:17:43Z</dcterms:created>
  <dcterms:modified xsi:type="dcterms:W3CDTF">2021-10-29T19:42:47Z</dcterms:modified>
</cp:coreProperties>
</file>