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6F49-6739-44DA-B5AD-4B58175B3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8921F-9256-4F4F-9981-33934F156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1C35A-2F3B-4D34-A3EB-D63BDCAA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A329-0711-4707-9850-6ED4598E647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6FB16-E2BB-402D-8166-17DE1534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FC88F-222A-4876-A366-1AEC4A3A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6B14-C646-4D51-9DC5-0380A879E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E87C-AD2D-4997-932F-3A789F28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1E157-CFD5-4B11-AA7B-99D737475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6BE82-C213-4230-99B3-5D483547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A329-0711-4707-9850-6ED4598E647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D7505-2146-4D04-B147-EFCF1F14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BDB18-AC91-40A7-B8E0-EE2B0581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6B14-C646-4D51-9DC5-0380A879E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0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4172F-5021-4639-ACF8-837E1B970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385F2-435B-4134-ACEF-0B7F74E79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970F9-30CB-4185-9BAE-60AF6F26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A329-0711-4707-9850-6ED4598E647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1726E-B4BD-4427-A010-3609B365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EF6A9-A412-4B93-AE33-5701F408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6B14-C646-4D51-9DC5-0380A879E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6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A86E-0E3F-4960-98D0-BC6ED2C6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9E09C-2BF5-4F7E-B48B-7DDC52D8C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B7C4-99DD-4DE3-AB69-6490428D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A329-0711-4707-9850-6ED4598E647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B7BB7-E89F-48DE-BA85-FB4D153D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B2E78-8BEF-45BF-9407-175813C4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6B14-C646-4D51-9DC5-0380A879E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AD40-B062-4F99-96AC-A3E5C541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F3D24-97FF-404A-B98E-E15F11E50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C14E9-02EA-4228-95CB-AC705633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A329-0711-4707-9850-6ED4598E647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3F35D-A243-428B-BCEB-8DEBAE21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A163E-D6D3-4B20-8DFB-F8225668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6B14-C646-4D51-9DC5-0380A879E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0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C206-05BE-4C5C-8490-5CF54E54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9924-D037-45CE-8210-E4A464EAC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4D6C3-85D5-4883-9CCF-CCE4580A1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93B3F-E1D7-423B-B6CC-69344656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A329-0711-4707-9850-6ED4598E647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E19E7-36C5-40EE-A419-F955BEA3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0AECD-1C4A-4AF9-81FC-8F9F0BA2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6B14-C646-4D51-9DC5-0380A879E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0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C299-830D-4E9E-BDC8-80ECDDCE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05D88-0FA8-4533-968E-387C34E03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94912-92DE-40DB-BA55-8F1AEE3B6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EB6AB-A962-4D72-B3A6-86259AD92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E7ECC-8D2B-4204-A963-C0DB64124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D0BA6-1352-4174-9123-8A82C0DE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A329-0711-4707-9850-6ED4598E647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8ED00-98F6-48B1-97A2-9264BE16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E84F4-07A8-410B-819D-ADF1317D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6B14-C646-4D51-9DC5-0380A879E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6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6C8F-1DFE-4210-B2A3-6E5153DC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EBA63-43F5-4BFE-9247-8D02D59E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A329-0711-4707-9850-6ED4598E647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D3EF9-5BB2-4D82-880E-0740C339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C0D7F-C1C7-4D18-B199-2C044777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6B14-C646-4D51-9DC5-0380A879E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4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31C80-520B-4F41-AF95-8AA6A1EC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A329-0711-4707-9850-6ED4598E647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236E5-2D76-4963-BCB6-5BB71B40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2062C-4684-464A-B6D2-954E3E26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6B14-C646-4D51-9DC5-0380A879E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9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70CA-95AD-4BF2-9649-94285A0D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BB5E1-DB3E-4701-88A6-DA9C25510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D9950-62F1-4934-8D41-7BE6A7C5B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A2D94-0348-4D0B-B080-4BFA0FE8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A329-0711-4707-9850-6ED4598E647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47CE8-38AC-4B3A-9ED1-58662E17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78918-B5DF-454D-B8CA-7B34E825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6B14-C646-4D51-9DC5-0380A879E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8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E801-B67D-49D1-949A-285A425C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9EF9C-8939-40AE-A4E4-B58DEDC4E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5072D-959C-463F-9E5C-423426611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167D9-2871-4464-B079-22030190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A329-0711-4707-9850-6ED4598E647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01A0F-F8CE-43A9-AAFF-255D1075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E6B7D-AF1C-4DB0-955A-D45307F5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6B14-C646-4D51-9DC5-0380A879E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C1FCF-FD3D-4E56-9C09-6B36B06D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A0D31-412D-4D93-BBDA-377FB4251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ABBD2-5296-4AC8-B27B-01A98B9CA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1A329-0711-4707-9850-6ED4598E6477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82B9A-0861-4C47-96EF-13671D190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AF51B-A169-44CC-8A07-26D535D2C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16B14-C646-4D51-9DC5-0380A879E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0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6C47898D-D6C2-4EC1-AD6E-4881907177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054" y="4259202"/>
            <a:ext cx="2395728" cy="1761565"/>
          </a:xfrm>
        </p:spPr>
      </p:pic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07226BF0-7F59-4A9E-9296-BFA7A596B9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782" y="4259202"/>
            <a:ext cx="2395728" cy="176156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33723C-8913-412A-81AD-A5A3A98B6521}"/>
              </a:ext>
            </a:extLst>
          </p:cNvPr>
          <p:cNvSpPr txBox="1"/>
          <p:nvPr/>
        </p:nvSpPr>
        <p:spPr>
          <a:xfrm>
            <a:off x="1917459" y="4044116"/>
            <a:ext cx="351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6A5CFF-3557-460F-A4F9-A9E14C300C89}"/>
              </a:ext>
            </a:extLst>
          </p:cNvPr>
          <p:cNvSpPr txBox="1"/>
          <p:nvPr/>
        </p:nvSpPr>
        <p:spPr>
          <a:xfrm>
            <a:off x="4313010" y="4044106"/>
            <a:ext cx="351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5278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A68E9DD-4DDD-436C-95FC-7D17291A3311}"/>
              </a:ext>
            </a:extLst>
          </p:cNvPr>
          <p:cNvGrpSpPr>
            <a:grpSpLocks noChangeAspect="1"/>
          </p:cNvGrpSpPr>
          <p:nvPr/>
        </p:nvGrpSpPr>
        <p:grpSpPr>
          <a:xfrm>
            <a:off x="392746" y="3414722"/>
            <a:ext cx="5943600" cy="2595145"/>
            <a:chOff x="392747" y="3414722"/>
            <a:chExt cx="5442795" cy="2376479"/>
          </a:xfrm>
        </p:grpSpPr>
        <p:pic>
          <p:nvPicPr>
            <p:cNvPr id="30" name="Content Placeholder 5">
              <a:extLst>
                <a:ext uri="{FF2B5EF4-FFF2-40B4-BE49-F238E27FC236}">
                  <a16:creationId xmlns:a16="http://schemas.microsoft.com/office/drawing/2014/main" id="{FF504791-2C2B-4551-9B4D-A92268BD2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" r="147"/>
            <a:stretch/>
          </p:blipFill>
          <p:spPr>
            <a:xfrm>
              <a:off x="392747" y="3691732"/>
              <a:ext cx="2359978" cy="2099469"/>
            </a:xfrm>
            <a:prstGeom prst="rect">
              <a:avLst/>
            </a:prstGeom>
          </p:spPr>
        </p:pic>
        <p:pic>
          <p:nvPicPr>
            <p:cNvPr id="31" name="Content Placeholder 7">
              <a:extLst>
                <a:ext uri="{FF2B5EF4-FFF2-40B4-BE49-F238E27FC236}">
                  <a16:creationId xmlns:a16="http://schemas.microsoft.com/office/drawing/2014/main" id="{CE0BF02F-6B3A-49ED-838A-1E3C5DA387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" r="147"/>
            <a:stretch/>
          </p:blipFill>
          <p:spPr>
            <a:xfrm>
              <a:off x="2765212" y="3691731"/>
              <a:ext cx="2359978" cy="2099469"/>
            </a:xfrm>
            <a:prstGeom prst="rect">
              <a:avLst/>
            </a:prstGeom>
          </p:spPr>
        </p:pic>
        <p:pic>
          <p:nvPicPr>
            <p:cNvPr id="32" name="Content Placeholder 7" descr="Chart, scatter chart&#10;&#10;Description automatically generated">
              <a:extLst>
                <a:ext uri="{FF2B5EF4-FFF2-40B4-BE49-F238E27FC236}">
                  <a16:creationId xmlns:a16="http://schemas.microsoft.com/office/drawing/2014/main" id="{5AAF5DDF-A76B-44CF-8BA3-A802216831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460" b="20189"/>
            <a:stretch/>
          </p:blipFill>
          <p:spPr>
            <a:xfrm>
              <a:off x="5306165" y="3691731"/>
              <a:ext cx="529377" cy="1675606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29DBF1-41D2-48C6-8998-AA85DFC2260C}"/>
                </a:ext>
              </a:extLst>
            </p:cNvPr>
            <p:cNvSpPr txBox="1"/>
            <p:nvPr/>
          </p:nvSpPr>
          <p:spPr>
            <a:xfrm>
              <a:off x="392747" y="3414732"/>
              <a:ext cx="351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70F115-F257-4732-B20D-A3E3EBEB6447}"/>
                </a:ext>
              </a:extLst>
            </p:cNvPr>
            <p:cNvSpPr txBox="1"/>
            <p:nvPr/>
          </p:nvSpPr>
          <p:spPr>
            <a:xfrm>
              <a:off x="2788298" y="3414722"/>
              <a:ext cx="351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90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EDB95D0D-8320-4F2B-AB2E-FEBF26CEF9FB}"/>
              </a:ext>
            </a:extLst>
          </p:cNvPr>
          <p:cNvGrpSpPr/>
          <p:nvPr/>
        </p:nvGrpSpPr>
        <p:grpSpPr>
          <a:xfrm>
            <a:off x="2913909" y="1739286"/>
            <a:ext cx="5943600" cy="3519925"/>
            <a:chOff x="2913908" y="1739286"/>
            <a:chExt cx="5997975" cy="3519925"/>
          </a:xfrm>
        </p:grpSpPr>
        <p:sp>
          <p:nvSpPr>
            <p:cNvPr id="12" name="Text Box 199">
              <a:extLst>
                <a:ext uri="{FF2B5EF4-FFF2-40B4-BE49-F238E27FC236}">
                  <a16:creationId xmlns:a16="http://schemas.microsoft.com/office/drawing/2014/main" id="{E2D545A2-AA9E-43A7-AE2F-A8D2CB8F9C03}"/>
                </a:ext>
              </a:extLst>
            </p:cNvPr>
            <p:cNvSpPr txBox="1"/>
            <p:nvPr/>
          </p:nvSpPr>
          <p:spPr>
            <a:xfrm>
              <a:off x="2968283" y="4151215"/>
              <a:ext cx="5943600" cy="1107996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1000"/>
                </a:spcAft>
              </a:pPr>
              <a:r>
                <a:rPr lang="en-US" sz="900" b="1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Figure 1</a:t>
              </a:r>
              <a:r>
                <a:rPr lang="en-US" sz="9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</a:t>
              </a:r>
              <a:r>
                <a:rPr lang="en-US" sz="9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Visual depicting two phases of early tumor growth as well as projected tumor death following the administration of Radiotherapy. Panel A reflects the initial logistic model growth, where a tumor is projected to undergo rapid growth from an initial time point and reaches a carrying capacity, K, following a biological limit in resources available for further proliferation. Panel B shows the reduction in tumor volume over time for an arbitrary that undergoes Direct Cell Kill. Panel C shows the reduction in tumor volume over time for an arbitrary tumor that undergoes Indirect Cell Kill. In both Panels B and C, a Standard of Care RT regiment, shown by the arrows above each plot, is applied once every weekday for a total of five weeks of treatment, where the gray panels indicate treatment breaks (weekends). Both tumors also have the same initial growth rate λ as well as the patient-specific parameter PSI.</a:t>
              </a:r>
              <a:endParaRPr lang="en-US" sz="9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DFCDACE-93D2-4EFD-8E1B-D557016A3746}"/>
                </a:ext>
              </a:extLst>
            </p:cNvPr>
            <p:cNvGrpSpPr/>
            <p:nvPr/>
          </p:nvGrpSpPr>
          <p:grpSpPr>
            <a:xfrm>
              <a:off x="2913908" y="1739286"/>
              <a:ext cx="5997973" cy="2358589"/>
              <a:chOff x="2913908" y="1739286"/>
              <a:chExt cx="5997973" cy="235858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A8260B8-56FE-4BF3-AA24-E16D6C0DECF7}"/>
                  </a:ext>
                </a:extLst>
              </p:cNvPr>
              <p:cNvGrpSpPr/>
              <p:nvPr/>
            </p:nvGrpSpPr>
            <p:grpSpPr>
              <a:xfrm>
                <a:off x="2968283" y="2086195"/>
                <a:ext cx="5943598" cy="2011680"/>
                <a:chOff x="2968283" y="2086195"/>
                <a:chExt cx="5943598" cy="2011680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27113897-090A-4A8F-83C8-A053104A06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harpenSoften amount="5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157" r="17656"/>
                <a:stretch/>
              </p:blipFill>
              <p:spPr>
                <a:xfrm>
                  <a:off x="2968283" y="2122574"/>
                  <a:ext cx="1795050" cy="1829140"/>
                </a:xfrm>
                <a:prstGeom prst="rect">
                  <a:avLst/>
                </a:prstGeom>
              </p:spPr>
            </p:pic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73899FB1-CBDB-4BE7-AD47-F50698891E32}"/>
                    </a:ext>
                  </a:extLst>
                </p:cNvPr>
                <p:cNvGrpSpPr/>
                <p:nvPr/>
              </p:nvGrpSpPr>
              <p:grpSpPr>
                <a:xfrm>
                  <a:off x="4830743" y="2086195"/>
                  <a:ext cx="1992592" cy="2011680"/>
                  <a:chOff x="3580803" y="0"/>
                  <a:chExt cx="3830997" cy="3866175"/>
                </a:xfrm>
              </p:grpSpPr>
              <p:pic>
                <p:nvPicPr>
                  <p:cNvPr id="45" name="Picture 44">
                    <a:extLst>
                      <a:ext uri="{FF2B5EF4-FFF2-40B4-BE49-F238E27FC236}">
                        <a16:creationId xmlns:a16="http://schemas.microsoft.com/office/drawing/2014/main" id="{7471021C-4F76-461A-BD8C-C030EC1DC5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sharpenSoften amount="5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76" b="76"/>
                  <a:stretch/>
                </p:blipFill>
                <p:spPr>
                  <a:xfrm>
                    <a:off x="3580803" y="101910"/>
                    <a:ext cx="3830997" cy="3764265"/>
                  </a:xfrm>
                  <a:prstGeom prst="rect">
                    <a:avLst/>
                  </a:prstGeom>
                </p:spPr>
              </p:pic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45950257-421E-48D2-BC37-F07C81FB4364}"/>
                      </a:ext>
                    </a:extLst>
                  </p:cNvPr>
                  <p:cNvGrpSpPr/>
                  <p:nvPr/>
                </p:nvGrpSpPr>
                <p:grpSpPr>
                  <a:xfrm>
                    <a:off x="4443412" y="0"/>
                    <a:ext cx="2654020" cy="219207"/>
                    <a:chOff x="4443412" y="0"/>
                    <a:chExt cx="2654020" cy="219207"/>
                  </a:xfrm>
                </p:grpSpPr>
                <p:cxnSp>
                  <p:nvCxnSpPr>
                    <p:cNvPr id="47" name="Straight Arrow Connector 46">
                      <a:extLst>
                        <a:ext uri="{FF2B5EF4-FFF2-40B4-BE49-F238E27FC236}">
                          <a16:creationId xmlns:a16="http://schemas.microsoft.com/office/drawing/2014/main" id="{27EBE5E6-53A8-4EEC-A945-811748F4E9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43412" y="14807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Arrow Connector 47">
                      <a:extLst>
                        <a:ext uri="{FF2B5EF4-FFF2-40B4-BE49-F238E27FC236}">
                          <a16:creationId xmlns:a16="http://schemas.microsoft.com/office/drawing/2014/main" id="{16F86004-B0B7-4E9D-824D-0FEB8BB490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98522" y="14807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Arrow Connector 48">
                      <a:extLst>
                        <a:ext uri="{FF2B5EF4-FFF2-40B4-BE49-F238E27FC236}">
                          <a16:creationId xmlns:a16="http://schemas.microsoft.com/office/drawing/2014/main" id="{83352C6C-9E04-466E-A825-F7E5602FACE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77514" y="14807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CE74D555-34C8-4B7C-B5CF-694D3ABDB4E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65256" y="14807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Arrow Connector 50">
                      <a:extLst>
                        <a:ext uri="{FF2B5EF4-FFF2-40B4-BE49-F238E27FC236}">
                          <a16:creationId xmlns:a16="http://schemas.microsoft.com/office/drawing/2014/main" id="{A854EC5B-4357-47F2-8448-C160BB54B1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17395" y="14807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>
                      <a:extLst>
                        <a:ext uri="{FF2B5EF4-FFF2-40B4-BE49-F238E27FC236}">
                          <a16:creationId xmlns:a16="http://schemas.microsoft.com/office/drawing/2014/main" id="{C580D62E-0DE0-4D36-A386-837043A485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07156" y="7403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Arrow Connector 52">
                      <a:extLst>
                        <a:ext uri="{FF2B5EF4-FFF2-40B4-BE49-F238E27FC236}">
                          <a16:creationId xmlns:a16="http://schemas.microsoft.com/office/drawing/2014/main" id="{C096526C-0887-4F56-9307-61CB9D2B9D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62266" y="7403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Arrow Connector 53">
                      <a:extLst>
                        <a:ext uri="{FF2B5EF4-FFF2-40B4-BE49-F238E27FC236}">
                          <a16:creationId xmlns:a16="http://schemas.microsoft.com/office/drawing/2014/main" id="{ABC884CE-4AB9-4609-A1D8-EC957CA98F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241258" y="7403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Arrow Connector 54">
                      <a:extLst>
                        <a:ext uri="{FF2B5EF4-FFF2-40B4-BE49-F238E27FC236}">
                          <a16:creationId xmlns:a16="http://schemas.microsoft.com/office/drawing/2014/main" id="{E0519FE2-BDD7-487B-ACB7-7CEAD5C0E9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29000" y="7403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Arrow Connector 55">
                      <a:extLst>
                        <a:ext uri="{FF2B5EF4-FFF2-40B4-BE49-F238E27FC236}">
                          <a16:creationId xmlns:a16="http://schemas.microsoft.com/office/drawing/2014/main" id="{395807C5-D728-4FAB-A8F0-265477D2C59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81140" y="7403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Arrow Connector 56">
                      <a:extLst>
                        <a:ext uri="{FF2B5EF4-FFF2-40B4-BE49-F238E27FC236}">
                          <a16:creationId xmlns:a16="http://schemas.microsoft.com/office/drawing/2014/main" id="{DEA742D0-E589-4335-BD8C-A4A6033F4F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01031" y="7406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Arrow Connector 57">
                      <a:extLst>
                        <a:ext uri="{FF2B5EF4-FFF2-40B4-BE49-F238E27FC236}">
                          <a16:creationId xmlns:a16="http://schemas.microsoft.com/office/drawing/2014/main" id="{3E3FC676-8F3C-4C17-8044-82C7DB33CE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56141" y="7406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Arrow Connector 58">
                      <a:extLst>
                        <a:ext uri="{FF2B5EF4-FFF2-40B4-BE49-F238E27FC236}">
                          <a16:creationId xmlns:a16="http://schemas.microsoft.com/office/drawing/2014/main" id="{45CA9CB3-522A-4BE4-85F5-87B4C36B5C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35132" y="7406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800D8ABD-88B2-454E-BF30-EF88146896E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22874" y="7406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Arrow Connector 60">
                      <a:extLst>
                        <a:ext uri="{FF2B5EF4-FFF2-40B4-BE49-F238E27FC236}">
                          <a16:creationId xmlns:a16="http://schemas.microsoft.com/office/drawing/2014/main" id="{F4D76C33-69D2-4F4C-A8EC-1C41BA9587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75015" y="7406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F69AF773-0B69-448C-B300-7DF3D4E9B6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91174" y="0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9348262F-77A8-4D9E-94BF-AAF5B499385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346285" y="0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B3EDF56A-05F7-4CEF-9517-A7E3F4F3E42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25276" y="0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Arrow Connector 64">
                      <a:extLst>
                        <a:ext uri="{FF2B5EF4-FFF2-40B4-BE49-F238E27FC236}">
                          <a16:creationId xmlns:a16="http://schemas.microsoft.com/office/drawing/2014/main" id="{20BFF157-8448-4C00-A999-A3AD54EA8D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13018" y="0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Arrow Connector 65">
                      <a:extLst>
                        <a:ext uri="{FF2B5EF4-FFF2-40B4-BE49-F238E27FC236}">
                          <a16:creationId xmlns:a16="http://schemas.microsoft.com/office/drawing/2014/main" id="{91F68C1A-0B62-43A5-89D6-707743F0A0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65158" y="0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Arrow Connector 66">
                      <a:extLst>
                        <a:ext uri="{FF2B5EF4-FFF2-40B4-BE49-F238E27FC236}">
                          <a16:creationId xmlns:a16="http://schemas.microsoft.com/office/drawing/2014/main" id="{DCC5ADB2-5A8D-4374-AF25-9B6E8E4E0B4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775588" y="14813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Arrow Connector 67">
                      <a:extLst>
                        <a:ext uri="{FF2B5EF4-FFF2-40B4-BE49-F238E27FC236}">
                          <a16:creationId xmlns:a16="http://schemas.microsoft.com/office/drawing/2014/main" id="{3CBD8E49-F144-428E-8349-67B91B53E8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930698" y="14813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Arrow Connector 68">
                      <a:extLst>
                        <a:ext uri="{FF2B5EF4-FFF2-40B4-BE49-F238E27FC236}">
                          <a16:creationId xmlns:a16="http://schemas.microsoft.com/office/drawing/2014/main" id="{69C3467D-0FA3-4913-A470-933F75DA75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009690" y="14813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Arrow Connector 69">
                      <a:extLst>
                        <a:ext uri="{FF2B5EF4-FFF2-40B4-BE49-F238E27FC236}">
                          <a16:creationId xmlns:a16="http://schemas.microsoft.com/office/drawing/2014/main" id="{2153D16C-F107-4B34-A4F1-79D0489018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097432" y="14813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Arrow Connector 70">
                      <a:extLst>
                        <a:ext uri="{FF2B5EF4-FFF2-40B4-BE49-F238E27FC236}">
                          <a16:creationId xmlns:a16="http://schemas.microsoft.com/office/drawing/2014/main" id="{C288D170-B873-4DF7-8C57-8B8BE2E14C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49572" y="14813"/>
                      <a:ext cx="0" cy="204394"/>
                    </a:xfrm>
                    <a:prstGeom prst="straightConnector1">
                      <a:avLst/>
                    </a:prstGeom>
                    <a:ln w="12700" cmpd="sng">
                      <a:solidFill>
                        <a:srgbClr val="00B050"/>
                      </a:solidFill>
                      <a:prstDash val="solid"/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F864F724-10D1-4CBC-B3D1-4D66DFC80F3A}"/>
                    </a:ext>
                  </a:extLst>
                </p:cNvPr>
                <p:cNvPicPr preferRelativeResize="0">
                  <a:picLocks/>
                </p:cNvPicPr>
                <p:nvPr/>
              </p:nvPicPr>
              <p:blipFill rotWithShape="1"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sharpenSoften amount="5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" r="49"/>
                <a:stretch/>
              </p:blipFill>
              <p:spPr>
                <a:xfrm>
                  <a:off x="6919289" y="2137443"/>
                  <a:ext cx="1992592" cy="1960432"/>
                </a:xfrm>
                <a:prstGeom prst="rect">
                  <a:avLst/>
                </a:prstGeom>
              </p:spPr>
            </p:pic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002A70F-89DB-4608-A194-82BCD16EFD36}"/>
                  </a:ext>
                </a:extLst>
              </p:cNvPr>
              <p:cNvGrpSpPr/>
              <p:nvPr/>
            </p:nvGrpSpPr>
            <p:grpSpPr>
              <a:xfrm>
                <a:off x="2913908" y="1739286"/>
                <a:ext cx="4244567" cy="277000"/>
                <a:chOff x="2913908" y="1739286"/>
                <a:chExt cx="4244567" cy="277000"/>
              </a:xfrm>
            </p:grpSpPr>
            <p:sp>
              <p:nvSpPr>
                <p:cNvPr id="13" name="Text Box 12">
                  <a:extLst>
                    <a:ext uri="{FF2B5EF4-FFF2-40B4-BE49-F238E27FC236}">
                      <a16:creationId xmlns:a16="http://schemas.microsoft.com/office/drawing/2014/main" id="{BBE4F8A0-2F3C-442D-957C-0F1B1DCF607C}"/>
                    </a:ext>
                  </a:extLst>
                </p:cNvPr>
                <p:cNvSpPr txBox="1"/>
                <p:nvPr/>
              </p:nvSpPr>
              <p:spPr>
                <a:xfrm>
                  <a:off x="2913908" y="1742115"/>
                  <a:ext cx="249125" cy="23622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 b="1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</a:t>
                  </a:r>
                  <a:endParaRPr lang="en-US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03C1AE6-BF3D-4EF8-AE3E-4E4611D333B6}"/>
                    </a:ext>
                  </a:extLst>
                </p:cNvPr>
                <p:cNvSpPr txBox="1"/>
                <p:nvPr/>
              </p:nvSpPr>
              <p:spPr>
                <a:xfrm>
                  <a:off x="4763333" y="1739287"/>
                  <a:ext cx="33514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</a:t>
                  </a:r>
                  <a:endParaRPr lang="en-US" sz="1200" dirty="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BE35622-67F3-46CD-8A3A-9B36864DA3E8}"/>
                    </a:ext>
                  </a:extLst>
                </p:cNvPr>
                <p:cNvSpPr txBox="1"/>
                <p:nvPr/>
              </p:nvSpPr>
              <p:spPr>
                <a:xfrm>
                  <a:off x="6823335" y="1739286"/>
                  <a:ext cx="33514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</a:t>
                  </a:r>
                  <a:endParaRPr lang="en-US" sz="1200" dirty="0"/>
                </a:p>
              </p:txBody>
            </p:sp>
          </p:grp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05C7B3-7EED-403B-AEE1-41AC2838FB35}"/>
              </a:ext>
            </a:extLst>
          </p:cNvPr>
          <p:cNvGrpSpPr/>
          <p:nvPr/>
        </p:nvGrpSpPr>
        <p:grpSpPr>
          <a:xfrm>
            <a:off x="7364334" y="2090047"/>
            <a:ext cx="1380418" cy="110430"/>
            <a:chOff x="8451936" y="7403"/>
            <a:chExt cx="2654020" cy="21223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3A43DB3-85B9-468A-A592-19848ED111F9}"/>
                </a:ext>
              </a:extLst>
            </p:cNvPr>
            <p:cNvCxnSpPr>
              <a:cxnSpLocks/>
            </p:cNvCxnSpPr>
            <p:nvPr/>
          </p:nvCxnSpPr>
          <p:spPr>
            <a:xfrm>
              <a:off x="8451936" y="14807"/>
              <a:ext cx="0" cy="204394"/>
            </a:xfrm>
            <a:prstGeom prst="straightConnector1">
              <a:avLst/>
            </a:prstGeom>
            <a:ln w="12700" cmpd="sng">
              <a:solidFill>
                <a:srgbClr val="00B050"/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AB66A90-8B32-4DA6-892B-DF2B54556EE1}"/>
                </a:ext>
              </a:extLst>
            </p:cNvPr>
            <p:cNvCxnSpPr>
              <a:cxnSpLocks/>
            </p:cNvCxnSpPr>
            <p:nvPr/>
          </p:nvCxnSpPr>
          <p:spPr>
            <a:xfrm>
              <a:off x="8607046" y="14807"/>
              <a:ext cx="0" cy="204394"/>
            </a:xfrm>
            <a:prstGeom prst="straightConnector1">
              <a:avLst/>
            </a:prstGeom>
            <a:ln w="12700" cmpd="sng">
              <a:solidFill>
                <a:srgbClr val="00B050"/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4151B29-2BC7-4B1E-8A4D-4ECD6122454F}"/>
                </a:ext>
              </a:extLst>
            </p:cNvPr>
            <p:cNvCxnSpPr>
              <a:cxnSpLocks/>
            </p:cNvCxnSpPr>
            <p:nvPr/>
          </p:nvCxnSpPr>
          <p:spPr>
            <a:xfrm>
              <a:off x="8686038" y="14807"/>
              <a:ext cx="0" cy="204394"/>
            </a:xfrm>
            <a:prstGeom prst="straightConnector1">
              <a:avLst/>
            </a:prstGeom>
            <a:ln w="12700" cmpd="sng">
              <a:solidFill>
                <a:srgbClr val="00B050"/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7D7E35C-0336-408B-B414-F3A8CCB81532}"/>
                </a:ext>
              </a:extLst>
            </p:cNvPr>
            <p:cNvCxnSpPr>
              <a:cxnSpLocks/>
            </p:cNvCxnSpPr>
            <p:nvPr/>
          </p:nvCxnSpPr>
          <p:spPr>
            <a:xfrm>
              <a:off x="8773780" y="14807"/>
              <a:ext cx="0" cy="204394"/>
            </a:xfrm>
            <a:prstGeom prst="straightConnector1">
              <a:avLst/>
            </a:prstGeom>
            <a:ln w="12700" cmpd="sng">
              <a:solidFill>
                <a:srgbClr val="00B050"/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4CAFDA3-AA38-4BCE-B5FD-8EBF1590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525919" y="14807"/>
              <a:ext cx="0" cy="204394"/>
            </a:xfrm>
            <a:prstGeom prst="straightConnector1">
              <a:avLst/>
            </a:prstGeom>
            <a:ln w="12700" cmpd="sng">
              <a:solidFill>
                <a:srgbClr val="00B050"/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A17BD8A-0EBC-4C43-A129-C0F23688692B}"/>
                </a:ext>
              </a:extLst>
            </p:cNvPr>
            <p:cNvCxnSpPr>
              <a:cxnSpLocks/>
            </p:cNvCxnSpPr>
            <p:nvPr/>
          </p:nvCxnSpPr>
          <p:spPr>
            <a:xfrm>
              <a:off x="9015680" y="7403"/>
              <a:ext cx="0" cy="204394"/>
            </a:xfrm>
            <a:prstGeom prst="straightConnector1">
              <a:avLst/>
            </a:prstGeom>
            <a:ln w="12700" cmpd="sng">
              <a:solidFill>
                <a:srgbClr val="00B050"/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4EAB7D5-7085-4A97-8356-B56061197109}"/>
                </a:ext>
              </a:extLst>
            </p:cNvPr>
            <p:cNvCxnSpPr>
              <a:cxnSpLocks/>
            </p:cNvCxnSpPr>
            <p:nvPr/>
          </p:nvCxnSpPr>
          <p:spPr>
            <a:xfrm>
              <a:off x="9170790" y="7403"/>
              <a:ext cx="0" cy="204394"/>
            </a:xfrm>
            <a:prstGeom prst="straightConnector1">
              <a:avLst/>
            </a:prstGeom>
            <a:ln w="12700" cmpd="sng">
              <a:solidFill>
                <a:srgbClr val="00B050"/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67B3206-ACDA-41CF-AAD8-25715C6C3B74}"/>
                </a:ext>
              </a:extLst>
            </p:cNvPr>
            <p:cNvCxnSpPr>
              <a:cxnSpLocks/>
            </p:cNvCxnSpPr>
            <p:nvPr/>
          </p:nvCxnSpPr>
          <p:spPr>
            <a:xfrm>
              <a:off x="9249782" y="7403"/>
              <a:ext cx="0" cy="204394"/>
            </a:xfrm>
            <a:prstGeom prst="straightConnector1">
              <a:avLst/>
            </a:prstGeom>
            <a:ln w="12700" cmpd="sng">
              <a:solidFill>
                <a:srgbClr val="00B050"/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5B6A415-328E-406D-841A-B59B9DC8F62A}"/>
                </a:ext>
              </a:extLst>
            </p:cNvPr>
            <p:cNvCxnSpPr>
              <a:cxnSpLocks/>
            </p:cNvCxnSpPr>
            <p:nvPr/>
          </p:nvCxnSpPr>
          <p:spPr>
            <a:xfrm>
              <a:off x="9337524" y="7403"/>
              <a:ext cx="0" cy="204394"/>
            </a:xfrm>
            <a:prstGeom prst="straightConnector1">
              <a:avLst/>
            </a:prstGeom>
            <a:ln w="12700" cmpd="sng">
              <a:solidFill>
                <a:srgbClr val="00B050"/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96383D3-3FC3-4F5A-81AD-F90B63A1A6FA}"/>
                </a:ext>
              </a:extLst>
            </p:cNvPr>
            <p:cNvCxnSpPr>
              <a:cxnSpLocks/>
            </p:cNvCxnSpPr>
            <p:nvPr/>
          </p:nvCxnSpPr>
          <p:spPr>
            <a:xfrm>
              <a:off x="9089664" y="7403"/>
              <a:ext cx="0" cy="204394"/>
            </a:xfrm>
            <a:prstGeom prst="straightConnector1">
              <a:avLst/>
            </a:prstGeom>
            <a:ln w="12700" cmpd="sng">
              <a:solidFill>
                <a:srgbClr val="00B050"/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D42F435-6D37-4074-A1D8-C63EBD90F826}"/>
                </a:ext>
              </a:extLst>
            </p:cNvPr>
            <p:cNvCxnSpPr>
              <a:cxnSpLocks/>
            </p:cNvCxnSpPr>
            <p:nvPr/>
          </p:nvCxnSpPr>
          <p:spPr>
            <a:xfrm>
              <a:off x="9609555" y="7406"/>
              <a:ext cx="0" cy="204394"/>
            </a:xfrm>
            <a:prstGeom prst="straightConnector1">
              <a:avLst/>
            </a:prstGeom>
            <a:ln w="12700" cmpd="sng">
              <a:solidFill>
                <a:srgbClr val="00B050"/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F01ADF2-BE82-4574-A46F-CAD96AD5E097}"/>
                </a:ext>
              </a:extLst>
            </p:cNvPr>
            <p:cNvCxnSpPr>
              <a:cxnSpLocks/>
            </p:cNvCxnSpPr>
            <p:nvPr/>
          </p:nvCxnSpPr>
          <p:spPr>
            <a:xfrm>
              <a:off x="9764665" y="7406"/>
              <a:ext cx="0" cy="204394"/>
            </a:xfrm>
            <a:prstGeom prst="straightConnector1">
              <a:avLst/>
            </a:prstGeom>
            <a:ln w="12700" cmpd="sng">
              <a:solidFill>
                <a:srgbClr val="00B050"/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9F54005-E507-4C9F-AB7B-EB3E9AC4E2F0}"/>
                </a:ext>
              </a:extLst>
            </p:cNvPr>
            <p:cNvCxnSpPr>
              <a:cxnSpLocks/>
            </p:cNvCxnSpPr>
            <p:nvPr/>
          </p:nvCxnSpPr>
          <p:spPr>
            <a:xfrm>
              <a:off x="9843656" y="7406"/>
              <a:ext cx="0" cy="204394"/>
            </a:xfrm>
            <a:prstGeom prst="straightConnector1">
              <a:avLst/>
            </a:prstGeom>
            <a:ln w="12700" cmpd="sng">
              <a:solidFill>
                <a:srgbClr val="00B050"/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B05361-52F9-4604-A345-D2C3B5FDD099}"/>
                </a:ext>
              </a:extLst>
            </p:cNvPr>
            <p:cNvCxnSpPr>
              <a:cxnSpLocks/>
            </p:cNvCxnSpPr>
            <p:nvPr/>
          </p:nvCxnSpPr>
          <p:spPr>
            <a:xfrm>
              <a:off x="9931398" y="7406"/>
              <a:ext cx="0" cy="204394"/>
            </a:xfrm>
            <a:prstGeom prst="straightConnector1">
              <a:avLst/>
            </a:prstGeom>
            <a:ln w="12700" cmpd="sng">
              <a:solidFill>
                <a:srgbClr val="00B050"/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B586DFB-201B-43A0-B747-992C28753143}"/>
                </a:ext>
              </a:extLst>
            </p:cNvPr>
            <p:cNvCxnSpPr>
              <a:cxnSpLocks/>
            </p:cNvCxnSpPr>
            <p:nvPr/>
          </p:nvCxnSpPr>
          <p:spPr>
            <a:xfrm>
              <a:off x="9683539" y="7406"/>
              <a:ext cx="0" cy="204394"/>
            </a:xfrm>
            <a:prstGeom prst="straightConnector1">
              <a:avLst/>
            </a:prstGeom>
            <a:ln w="12700" cmpd="sng">
              <a:solidFill>
                <a:srgbClr val="00B050"/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E11715-01F2-442D-B350-DE935E0D1CFC}"/>
                </a:ext>
              </a:extLst>
            </p:cNvPr>
            <p:cNvCxnSpPr>
              <a:cxnSpLocks/>
            </p:cNvCxnSpPr>
            <p:nvPr/>
          </p:nvCxnSpPr>
          <p:spPr>
            <a:xfrm>
              <a:off x="10199698" y="15240"/>
              <a:ext cx="0" cy="204394"/>
            </a:xfrm>
            <a:prstGeom prst="straightConnector1">
              <a:avLst/>
            </a:prstGeom>
            <a:ln w="12700" cmpd="sng">
              <a:solidFill>
                <a:srgbClr val="00B050"/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AA462D2-B1B9-48B8-A582-AC14DF4916CE}"/>
                </a:ext>
              </a:extLst>
            </p:cNvPr>
            <p:cNvCxnSpPr>
              <a:cxnSpLocks/>
            </p:cNvCxnSpPr>
            <p:nvPr/>
          </p:nvCxnSpPr>
          <p:spPr>
            <a:xfrm>
              <a:off x="10354809" y="15240"/>
              <a:ext cx="0" cy="204394"/>
            </a:xfrm>
            <a:prstGeom prst="straightConnector1">
              <a:avLst/>
            </a:prstGeom>
            <a:ln w="12700" cmpd="sng">
              <a:solidFill>
                <a:srgbClr val="00B050"/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E8C1CBD-05A7-4F52-9A1D-CDC4C552D7BF}"/>
                </a:ext>
              </a:extLst>
            </p:cNvPr>
            <p:cNvCxnSpPr>
              <a:cxnSpLocks/>
            </p:cNvCxnSpPr>
            <p:nvPr/>
          </p:nvCxnSpPr>
          <p:spPr>
            <a:xfrm>
              <a:off x="10433800" y="15240"/>
              <a:ext cx="0" cy="204394"/>
            </a:xfrm>
            <a:prstGeom prst="straightConnector1">
              <a:avLst/>
            </a:prstGeom>
            <a:ln w="12700" cmpd="sng">
              <a:solidFill>
                <a:srgbClr val="00B050"/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AB27EC5-D14F-4F98-98CD-164AE77D9E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542" y="15240"/>
              <a:ext cx="0" cy="204394"/>
            </a:xfrm>
            <a:prstGeom prst="straightConnector1">
              <a:avLst/>
            </a:prstGeom>
            <a:ln w="12700" cmpd="sng">
              <a:solidFill>
                <a:srgbClr val="00B050"/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A0F923E-B6AE-44EB-8F54-1D8D04AA27B4}"/>
                </a:ext>
              </a:extLst>
            </p:cNvPr>
            <p:cNvCxnSpPr>
              <a:cxnSpLocks/>
            </p:cNvCxnSpPr>
            <p:nvPr/>
          </p:nvCxnSpPr>
          <p:spPr>
            <a:xfrm>
              <a:off x="10273682" y="15240"/>
              <a:ext cx="0" cy="204394"/>
            </a:xfrm>
            <a:prstGeom prst="straightConnector1">
              <a:avLst/>
            </a:prstGeom>
            <a:ln w="12700" cmpd="sng">
              <a:solidFill>
                <a:srgbClr val="00B050"/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FE01EF1-CB6B-409E-B4B6-CD69E4F443AC}"/>
                </a:ext>
              </a:extLst>
            </p:cNvPr>
            <p:cNvCxnSpPr>
              <a:cxnSpLocks/>
            </p:cNvCxnSpPr>
            <p:nvPr/>
          </p:nvCxnSpPr>
          <p:spPr>
            <a:xfrm>
              <a:off x="10784112" y="14813"/>
              <a:ext cx="0" cy="204394"/>
            </a:xfrm>
            <a:prstGeom prst="straightConnector1">
              <a:avLst/>
            </a:prstGeom>
            <a:ln w="12700" cmpd="sng">
              <a:solidFill>
                <a:srgbClr val="00B050"/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975F4A4-72D3-492B-A15D-96C000653188}"/>
                </a:ext>
              </a:extLst>
            </p:cNvPr>
            <p:cNvCxnSpPr>
              <a:cxnSpLocks/>
            </p:cNvCxnSpPr>
            <p:nvPr/>
          </p:nvCxnSpPr>
          <p:spPr>
            <a:xfrm>
              <a:off x="10939222" y="14813"/>
              <a:ext cx="0" cy="204394"/>
            </a:xfrm>
            <a:prstGeom prst="straightConnector1">
              <a:avLst/>
            </a:prstGeom>
            <a:ln w="12700" cmpd="sng">
              <a:solidFill>
                <a:srgbClr val="00B050"/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DE2A064-B6E8-49BE-AD49-0FCD2E723463}"/>
                </a:ext>
              </a:extLst>
            </p:cNvPr>
            <p:cNvCxnSpPr>
              <a:cxnSpLocks/>
            </p:cNvCxnSpPr>
            <p:nvPr/>
          </p:nvCxnSpPr>
          <p:spPr>
            <a:xfrm>
              <a:off x="11018214" y="14813"/>
              <a:ext cx="0" cy="204394"/>
            </a:xfrm>
            <a:prstGeom prst="straightConnector1">
              <a:avLst/>
            </a:prstGeom>
            <a:ln w="12700" cmpd="sng">
              <a:solidFill>
                <a:srgbClr val="00B050"/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320B184-7D7A-4BC8-B0BE-93C585C50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105956" y="14813"/>
              <a:ext cx="0" cy="204394"/>
            </a:xfrm>
            <a:prstGeom prst="straightConnector1">
              <a:avLst/>
            </a:prstGeom>
            <a:ln w="12700" cmpd="sng">
              <a:solidFill>
                <a:srgbClr val="00B050"/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57653DF-6F5B-442F-9CF0-16903AAF9534}"/>
                </a:ext>
              </a:extLst>
            </p:cNvPr>
            <p:cNvCxnSpPr>
              <a:cxnSpLocks/>
            </p:cNvCxnSpPr>
            <p:nvPr/>
          </p:nvCxnSpPr>
          <p:spPr>
            <a:xfrm>
              <a:off x="10858096" y="14813"/>
              <a:ext cx="0" cy="204394"/>
            </a:xfrm>
            <a:prstGeom prst="straightConnector1">
              <a:avLst/>
            </a:prstGeom>
            <a:ln w="12700" cmpd="sng">
              <a:solidFill>
                <a:srgbClr val="00B050"/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427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44E5214-CE8D-4395-9215-6A4F66D6DED0}"/>
              </a:ext>
            </a:extLst>
          </p:cNvPr>
          <p:cNvGrpSpPr/>
          <p:nvPr/>
        </p:nvGrpSpPr>
        <p:grpSpPr>
          <a:xfrm>
            <a:off x="590549" y="894062"/>
            <a:ext cx="8361099" cy="3361765"/>
            <a:chOff x="590549" y="894062"/>
            <a:chExt cx="8361099" cy="3361765"/>
          </a:xfrm>
        </p:grpSpPr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033996C9-0477-4C21-AF80-F23262896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2"/>
            <a:stretch/>
          </p:blipFill>
          <p:spPr>
            <a:xfrm>
              <a:off x="590549" y="894062"/>
              <a:ext cx="4180550" cy="3361765"/>
            </a:xfrm>
            <a:prstGeom prst="rect">
              <a:avLst/>
            </a:prstGeom>
          </p:spPr>
        </p:pic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81F6A17F-1C7E-4F88-BA79-965A5FBC97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2"/>
            <a:stretch/>
          </p:blipFill>
          <p:spPr>
            <a:xfrm>
              <a:off x="4771099" y="894062"/>
              <a:ext cx="4180549" cy="3361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048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73BCE1D-4609-40DF-8385-2F10416B7EF6}"/>
              </a:ext>
            </a:extLst>
          </p:cNvPr>
          <p:cNvGrpSpPr/>
          <p:nvPr/>
        </p:nvGrpSpPr>
        <p:grpSpPr>
          <a:xfrm>
            <a:off x="990600" y="1347144"/>
            <a:ext cx="6934200" cy="2818284"/>
            <a:chOff x="990600" y="1347144"/>
            <a:chExt cx="6934200" cy="2818284"/>
          </a:xfrm>
        </p:grpSpPr>
        <p:pic>
          <p:nvPicPr>
            <p:cNvPr id="2" name="Picture 1" descr="Chart, histogram&#10;&#10;Description automatically generated">
              <a:extLst>
                <a:ext uri="{FF2B5EF4-FFF2-40B4-BE49-F238E27FC236}">
                  <a16:creationId xmlns:a16="http://schemas.microsoft.com/office/drawing/2014/main" id="{EF87C78B-DC6A-43A5-8D6D-A095491667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41" r="4101"/>
            <a:stretch/>
          </p:blipFill>
          <p:spPr>
            <a:xfrm>
              <a:off x="990600" y="1347144"/>
              <a:ext cx="6934200" cy="281828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521335-8C90-4F8A-8D57-6235500276CE}"/>
                </a:ext>
              </a:extLst>
            </p:cNvPr>
            <p:cNvSpPr/>
            <p:nvPr/>
          </p:nvSpPr>
          <p:spPr>
            <a:xfrm>
              <a:off x="7088505" y="1483995"/>
              <a:ext cx="601980" cy="1679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Chart, histogram&#10;&#10;Description automatically generated">
              <a:extLst>
                <a:ext uri="{FF2B5EF4-FFF2-40B4-BE49-F238E27FC236}">
                  <a16:creationId xmlns:a16="http://schemas.microsoft.com/office/drawing/2014/main" id="{A2F6158F-6D42-4078-BC6F-465C90F24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92" r="7207" b="89185"/>
            <a:stretch/>
          </p:blipFill>
          <p:spPr>
            <a:xfrm>
              <a:off x="7296150" y="1347144"/>
              <a:ext cx="628650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844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 descr="Chart&#10;&#10;Description automatically generated with low confidence">
            <a:extLst>
              <a:ext uri="{FF2B5EF4-FFF2-40B4-BE49-F238E27FC236}">
                <a16:creationId xmlns:a16="http://schemas.microsoft.com/office/drawing/2014/main" id="{FD21B965-BC2B-447F-BA73-9D375BF39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728" y="4828788"/>
            <a:ext cx="2275759" cy="1673352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460000A7-C9A0-48B2-8340-C7D6745B92EF}"/>
              </a:ext>
            </a:extLst>
          </p:cNvPr>
          <p:cNvGrpSpPr/>
          <p:nvPr/>
        </p:nvGrpSpPr>
        <p:grpSpPr>
          <a:xfrm>
            <a:off x="1817349" y="588314"/>
            <a:ext cx="8557302" cy="5681372"/>
            <a:chOff x="1458070" y="667821"/>
            <a:chExt cx="8557302" cy="5681372"/>
          </a:xfrm>
        </p:grpSpPr>
        <p:pic>
          <p:nvPicPr>
            <p:cNvPr id="3" name="Content Placeholder 5">
              <a:extLst>
                <a:ext uri="{FF2B5EF4-FFF2-40B4-BE49-F238E27FC236}">
                  <a16:creationId xmlns:a16="http://schemas.microsoft.com/office/drawing/2014/main" id="{662D5A2E-CF4D-4290-BC82-3817AD9A05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" r="41"/>
            <a:stretch/>
          </p:blipFill>
          <p:spPr>
            <a:xfrm>
              <a:off x="4631283" y="2731362"/>
              <a:ext cx="2577125" cy="229264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697004-9B27-4165-A7D7-60372DD6ACD5}"/>
                </a:ext>
              </a:extLst>
            </p:cNvPr>
            <p:cNvSpPr txBox="1"/>
            <p:nvPr/>
          </p:nvSpPr>
          <p:spPr>
            <a:xfrm>
              <a:off x="4631283" y="2428875"/>
              <a:ext cx="384052" cy="30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BE280DC-FD96-4FDA-A97B-B1CD536F7947}"/>
                </a:ext>
              </a:extLst>
            </p:cNvPr>
            <p:cNvCxnSpPr>
              <a:cxnSpLocks/>
            </p:cNvCxnSpPr>
            <p:nvPr/>
          </p:nvCxnSpPr>
          <p:spPr>
            <a:xfrm>
              <a:off x="5171987" y="3675042"/>
              <a:ext cx="1879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B12EC50-91AE-47E1-B253-F561BB660F1D}"/>
                </a:ext>
              </a:extLst>
            </p:cNvPr>
            <p:cNvCxnSpPr>
              <a:cxnSpLocks/>
            </p:cNvCxnSpPr>
            <p:nvPr/>
          </p:nvCxnSpPr>
          <p:spPr>
            <a:xfrm>
              <a:off x="6124487" y="2849542"/>
              <a:ext cx="0" cy="16636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62" descr="Diagram&#10;&#10;Description automatically generated with low confidence">
              <a:extLst>
                <a:ext uri="{FF2B5EF4-FFF2-40B4-BE49-F238E27FC236}">
                  <a16:creationId xmlns:a16="http://schemas.microsoft.com/office/drawing/2014/main" id="{34C6E02B-0C21-4250-B5CB-3F7D7CF86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9613" y="667821"/>
              <a:ext cx="2275759" cy="1673352"/>
            </a:xfrm>
            <a:prstGeom prst="rect">
              <a:avLst/>
            </a:prstGeom>
          </p:spPr>
        </p:pic>
        <p:pic>
          <p:nvPicPr>
            <p:cNvPr id="48" name="Picture 47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8DA7AEEF-AD55-463D-9340-0B8BDF0F0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070" y="667821"/>
              <a:ext cx="2280634" cy="1676937"/>
            </a:xfrm>
            <a:prstGeom prst="rect">
              <a:avLst/>
            </a:prstGeom>
          </p:spPr>
        </p:pic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E2BDC0B-DF7C-4F70-9E5E-B4795BFA6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6667" y="2186246"/>
              <a:ext cx="745061" cy="663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35DD42-065E-45AC-80B7-239BD433DB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08408" y="4367967"/>
              <a:ext cx="713320" cy="7841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58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CA0AA3A7-B196-48C5-9E5A-138A64AAB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6581" y="4675841"/>
              <a:ext cx="2275759" cy="1673352"/>
            </a:xfrm>
            <a:prstGeom prst="rect">
              <a:avLst/>
            </a:prstGeom>
          </p:spPr>
        </p:pic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F631E5C-D373-4439-B975-9EC08E0295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8479" y="4513242"/>
              <a:ext cx="1267090" cy="6964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15457CF-0C40-4CED-B4AB-0ED116F098BF}"/>
                </a:ext>
              </a:extLst>
            </p:cNvPr>
            <p:cNvCxnSpPr>
              <a:cxnSpLocks/>
            </p:cNvCxnSpPr>
            <p:nvPr/>
          </p:nvCxnSpPr>
          <p:spPr>
            <a:xfrm>
              <a:off x="3738704" y="1648350"/>
              <a:ext cx="1493204" cy="9549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051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46E45AC-1EA3-4EA1-8C96-938C196603B2}"/>
              </a:ext>
            </a:extLst>
          </p:cNvPr>
          <p:cNvGrpSpPr/>
          <p:nvPr/>
        </p:nvGrpSpPr>
        <p:grpSpPr>
          <a:xfrm>
            <a:off x="2121742" y="479298"/>
            <a:ext cx="7948517" cy="5899404"/>
            <a:chOff x="1762451" y="479298"/>
            <a:chExt cx="7948517" cy="5899404"/>
          </a:xfrm>
        </p:grpSpPr>
        <p:pic>
          <p:nvPicPr>
            <p:cNvPr id="2" name="Content Placeholder 7">
              <a:extLst>
                <a:ext uri="{FF2B5EF4-FFF2-40B4-BE49-F238E27FC236}">
                  <a16:creationId xmlns:a16="http://schemas.microsoft.com/office/drawing/2014/main" id="{91446E90-0DBA-4D4E-AD4B-C9A60AD3BD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" r="41"/>
            <a:stretch/>
          </p:blipFill>
          <p:spPr>
            <a:xfrm>
              <a:off x="3973568" y="2543739"/>
              <a:ext cx="2577125" cy="229264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E4DC770-DB61-4DFB-AD54-88CCC0ABBF5C}"/>
                </a:ext>
              </a:extLst>
            </p:cNvPr>
            <p:cNvSpPr txBox="1"/>
            <p:nvPr/>
          </p:nvSpPr>
          <p:spPr>
            <a:xfrm>
              <a:off x="3998779" y="2241242"/>
              <a:ext cx="384052" cy="30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FA286CC-8FAD-4841-BF30-869C8F5F37A7}"/>
                </a:ext>
              </a:extLst>
            </p:cNvPr>
            <p:cNvCxnSpPr>
              <a:cxnSpLocks/>
            </p:cNvCxnSpPr>
            <p:nvPr/>
          </p:nvCxnSpPr>
          <p:spPr>
            <a:xfrm>
              <a:off x="4520661" y="3512820"/>
              <a:ext cx="1879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F8929BF-B796-4B0F-8C49-184EA0BF43BA}"/>
                </a:ext>
              </a:extLst>
            </p:cNvPr>
            <p:cNvCxnSpPr>
              <a:cxnSpLocks/>
            </p:cNvCxnSpPr>
            <p:nvPr/>
          </p:nvCxnSpPr>
          <p:spPr>
            <a:xfrm>
              <a:off x="5466811" y="2693670"/>
              <a:ext cx="0" cy="16636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Chart, line chart&#10;&#10;Description automatically generated">
              <a:extLst>
                <a:ext uri="{FF2B5EF4-FFF2-40B4-BE49-F238E27FC236}">
                  <a16:creationId xmlns:a16="http://schemas.microsoft.com/office/drawing/2014/main" id="{D4093C73-0AF0-4777-B744-FB50A7739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5047" y="4705350"/>
              <a:ext cx="2275758" cy="1673352"/>
            </a:xfrm>
            <a:prstGeom prst="rect">
              <a:avLst/>
            </a:prstGeom>
          </p:spPr>
        </p:pic>
        <p:pic>
          <p:nvPicPr>
            <p:cNvPr id="10" name="Picture 9" descr="Chart, line chart&#10;&#10;Description automatically generated">
              <a:extLst>
                <a:ext uri="{FF2B5EF4-FFF2-40B4-BE49-F238E27FC236}">
                  <a16:creationId xmlns:a16="http://schemas.microsoft.com/office/drawing/2014/main" id="{B91A53AD-A266-428B-9385-71DBA54F4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5209" y="479298"/>
              <a:ext cx="2275759" cy="1673352"/>
            </a:xfrm>
            <a:prstGeom prst="rect">
              <a:avLst/>
            </a:prstGeom>
          </p:spPr>
        </p:pic>
        <p:pic>
          <p:nvPicPr>
            <p:cNvPr id="12" name="Picture 11" descr="Chart, line chart&#10;&#10;Description automatically generated">
              <a:extLst>
                <a:ext uri="{FF2B5EF4-FFF2-40B4-BE49-F238E27FC236}">
                  <a16:creationId xmlns:a16="http://schemas.microsoft.com/office/drawing/2014/main" id="{A300A360-5EDA-454A-B405-1593A29A4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2451" y="479298"/>
              <a:ext cx="2275759" cy="1673352"/>
            </a:xfrm>
            <a:prstGeom prst="rect">
              <a:avLst/>
            </a:prstGeom>
          </p:spPr>
        </p:pic>
        <p:pic>
          <p:nvPicPr>
            <p:cNvPr id="14" name="Picture 13" descr="Chart, line chart&#10;&#10;Description automatically generated">
              <a:extLst>
                <a:ext uri="{FF2B5EF4-FFF2-40B4-BE49-F238E27FC236}">
                  <a16:creationId xmlns:a16="http://schemas.microsoft.com/office/drawing/2014/main" id="{46F2FAE1-63CE-4F7F-A069-8D14F297C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5209" y="4705350"/>
              <a:ext cx="2275759" cy="1673352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8A5330D-B7E7-4E27-8C91-049DCF947F40}"/>
                </a:ext>
              </a:extLst>
            </p:cNvPr>
            <p:cNvCxnSpPr/>
            <p:nvPr/>
          </p:nvCxnSpPr>
          <p:spPr>
            <a:xfrm flipV="1">
              <a:off x="3648075" y="4638675"/>
              <a:ext cx="542730" cy="438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26EBFF5-4922-4282-B854-6B70CAF022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0154" y="4357369"/>
              <a:ext cx="716690" cy="479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3E36A82-DBDE-42A4-A8B1-5D38995E54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0693" y="2036037"/>
              <a:ext cx="970049" cy="64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6C3D56D-D196-4196-A463-A20B1D42F405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41" y="2024064"/>
              <a:ext cx="889986" cy="5196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886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12428</TotalTime>
  <Words>177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Achyudhan Kutuva</dc:creator>
  <cp:lastModifiedBy>Achyudhan Kutuva</cp:lastModifiedBy>
  <cp:revision>6</cp:revision>
  <dcterms:created xsi:type="dcterms:W3CDTF">2021-09-20T00:45:02Z</dcterms:created>
  <dcterms:modified xsi:type="dcterms:W3CDTF">2021-09-30T19:58:45Z</dcterms:modified>
</cp:coreProperties>
</file>