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3" r:id="rId3"/>
    <p:sldId id="262" r:id="rId4"/>
    <p:sldId id="259" r:id="rId5"/>
    <p:sldId id="256" r:id="rId6"/>
    <p:sldId id="264" r:id="rId7"/>
    <p:sldId id="258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15:30.7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3187 1029 24575,'0'-3'0,"-1"0"0,0 0 0,1 0 0,-1 0 0,0 0 0,-1 1 0,1-1 0,0 0 0,-1 1 0,-2-5 0,-3-4 0,-36-58 0,-4 2 0,-2 2 0,-3 2 0,-84-77 0,71 81 0,-3 2 0,-2 4 0,-93-54 0,35 36 0,-155-63 0,240 115 0,-1 2 0,-1 3 0,0 1 0,-1 2 0,-1 2 0,1 2 0,-1 3 0,0 1 0,0 2 0,-59 7 0,90-3 0,0 1 0,0 0 0,1 1 0,0 0 0,0 1 0,1 1 0,-24 15 0,-89 72 0,81-58 0,-151 101 0,120-87 0,-129 110 0,147-105 0,-197 179 0,229-214 0,0-2 0,-1 0 0,-1-2 0,-49 19 0,64-29-101,-21 10-320,-1-2-1,-58 15 1,76-26-6405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15:31.4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0 24575,'-2'22'0,"-1"-1"0,-1 0 0,0 0 0,-2 0 0,0-1 0,-2 1 0,-13 26 0,-18 55 0,31-79 0,4-13 0,0 0 0,0 1 0,-1 13 0,4-23 0,1 1 0,0 0 0,0 0 0,0 0 0,-1 0 0,2 0 0,-1 0 0,0 0 0,0 0 0,1 0 0,-1 0 0,1 0 0,-1 0 0,1-1 0,0 1 0,0 0 0,0 0 0,0-1 0,0 1 0,0 0 0,0-1 0,1 1 0,2 1 0,6 4 0,1 0 0,1-2 0,-1 1 0,1-1 0,0-1 0,17 4 0,83 14 0,-75-16 0,-23-3-68,268 53-1229,-236-44-5529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15:33.3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426 1 24575,'105'-1'0,"118"3"0,-212-1 0,0 0 0,0 0 0,0 1 0,0 1 0,0 0 0,-1 0 0,0 1 0,0 1 0,0 0 0,0 0 0,14 10 0,-13-6 0,-1 0 0,0 1 0,0 0 0,-1 1 0,0 0 0,-1 0 0,0 1 0,10 21 0,5 17 0,-1 1 0,27 106 0,8 113 0,-46-210 0,10 73 0,6 190 0,-24 135 0,-4-329 0,-2 7 0,-28 190 0,15-235 0,-3 0 0,-64 172 0,33-147 0,-4-2 0,-102 155 0,102-193 0,-4-2 0,-68 68 0,77-88 0,-111 104 0,64-66 0,55-53 0,-48 52 0,77-77 0,1 1 0,1 0 0,0 0 0,-15 33 0,-8 20-1365,20-46-5461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15:33.9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24575,'0'421'0,"0"-420"0,0 0 0,0 0 0,0 0 0,0 1 0,0-1 0,0 0 0,0 0 0,0 0 0,1 0 0,-1 0 0,0 0 0,1 0 0,-1 0 0,1 0 0,-1 0 0,1 0 0,-1 0 0,1 0 0,0-1 0,-1 1 0,1 0 0,0 0 0,0-1 0,0 1 0,-1 0 0,2 0 0,0-1 0,0 1 0,0-1 0,0 1 0,0-1 0,0 0 0,0 0 0,0 0 0,0 0 0,0-1 0,0 1 0,0 0 0,0-1 0,3-1 0,9-3 0,0-2 0,0 0 0,15-10 0,-15 8 0,13-6-110,30-18-308,2 2-1,67-25 1,-87 44-6408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16:02.8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24575,'87'4'0,"107"18"0,-98-9 0,279 24 0,411-12 0,97-28-31,-554 4-1303,-310-1-5492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16:03.3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 24575,'24'0'0,"2"-1"0,0 1 0,0 1 0,0 2 0,43 9 0,-63-10 0,0 0 0,0 0 0,-1 0 0,1 0 0,-1 1 0,1 0 0,-1 1 0,0-1 0,0 1 0,-1 0 0,1 0 0,-1 0 0,0 1 0,0-1 0,0 1 0,0 0 0,-1 0 0,0 0 0,0 1 0,-1-1 0,1 1 0,-1 0 0,0 0 0,-1-1 0,2 10 0,-1-2 14,-1 0-1,-1-1 0,0 1 0,0 0 1,-1 0-1,-1-1 0,0 1 1,-5 14-1,-1-3-384,0 0-1,-2-1 1,-14 25 0,6-17-6455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16:27.7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230 148 24575,'23'566'0,"-8"-433"0,6 0 0,45 154 0,-29-161 0,5-3 0,6-1 0,5-2 0,70 114 0,62 55 0,-59-95 0,54 48 0,-168-228 0,0 0 0,1-1 0,0 0 0,27 19 0,-32-27 0,0 0 0,1 0 0,-1-1 0,1 0 0,0 0 0,0-1 0,0-1 0,1 1 0,-1-2 0,18 3 0,17-2 0,-1-1 0,0-3 0,0-1 0,0-2 0,77-19 0,-109 19 0,0 0 0,0 0 0,0-1 0,-1-1 0,0 1 0,0-2 0,0 1 0,-1-1 0,-1-1 0,1 0 0,-1 0 0,-1 0 0,0-1 0,0 0 0,-1-1 0,7-13 0,5-16 0,-1-2 0,-2 0 0,9-46 0,0-14 0,-4-1 0,8-152 0,-24-211 0,-7 421 0,-1 0 0,-3 1 0,-1 0 0,-3 0 0,-25-67 0,7 41 0,-3 1 0,-61-94 0,-252-330 0,228 362 0,98 113 0,-1 1 0,0 2 0,-1 0 0,-40-22 0,35 25 0,-2 1 0,1 1 0,-1 2 0,-43-9 0,-119-6 0,122 16 0,-501-61 0,551 66-117,-53-4 368,66 6-387,-1 0-1,1 0 1,0 1 0,-1 0 0,1 0-1,0 0 1,0 1 0,0-1 0,0 1-1,-6 4 1,-2 3-6690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16:29.8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178 0 24575,'-3'4'0,"0"0"0,0 0 0,0 1 0,1-1 0,-1 1 0,1 0 0,0-1 0,-1 8 0,-3 4 0,-24 67 0,3 0 0,4 2 0,-14 100 0,22-67 0,0 218 0,19-245 0,5-1 0,3-1 0,4 1 0,5-2 0,3-1 0,54 132 0,-9-66 0,5-3 0,156 230 0,21-53 0,-78-112 0,57 111 0,-215-306 0,1-1 0,0 0 0,1-2 0,1 0 0,22 16 0,-30-26 0,0 0 0,1-1 0,1 0 0,-1-1 0,0 0 0,1-1 0,0 0 0,0-1 0,1 0 0,-1-1 0,23 1 0,-13-2 0,-1-2 0,1 0 0,0-2 0,0 0 0,-1-2 0,0 0 0,0-1 0,0-1 0,-1-1 0,0-1 0,0-1 0,-1 0 0,-1-2 0,1 0 0,-2-1 0,0-1 0,-1 0 0,0-1 0,-1-1 0,0-1 0,19-29 0,-28 35 0,-1 0 0,0 0 0,-1 0 0,-1 0 0,1-1 0,-2 0 0,1 0 0,-1-13 0,1-101 0,-4 82 0,-2-26 0,-4-1 0,-2 1 0,-3 1 0,-40-126 0,-124-261 0,104 282 0,-61-123 0,-172-281 0,291 554 0,-1 1 0,0 0 0,-2 1 0,0 1 0,-1 0 0,-26-21 0,-59-59 0,32 29 0,-17-13 0,31 27 0,-66-49 0,54 49 0,47 38 0,-1 0 0,-1 2 0,-1 1 0,0 0 0,-1 2 0,-33-14 0,-15-3-1365,53 22-5461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9F7F-CBEF-4863-802E-79E563357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8D506-45DE-4927-B214-BC2BB7ABD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CADFF-B2ED-4A9E-A88F-E2F83EB1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B246-889F-4ABD-9A6F-FFFA3A62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4751D-F3F3-4B00-ABF9-177767DB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7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0ECE-79E0-43FB-A0CA-9405F0DA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EF801-9B8A-44D1-91D9-6A061A8CB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A0697-40BC-46CC-80B8-6EBC6FEC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FD2DC-7575-4F8E-91EE-C1093033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C7D3-7E16-4EE4-AF78-BDFB6890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8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176B3-55A3-4D48-A0ED-2A800A3EB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F433-ABB0-461F-8060-66C94347D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A999-4311-4A71-A272-3BF54102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0D2F-312C-48AC-BA68-9290CCCC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ADB66-E29A-41EF-9042-535EDAE9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7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C206-05BE-4C5C-8490-5CF54E54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9924-D037-45CE-8210-E4A464EAC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4D6C3-85D5-4883-9CCF-CCE4580A1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93B3F-E1D7-423B-B6CC-6934465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A329-0711-4707-9850-6ED4598E647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E19E7-36C5-40EE-A419-F955BEA3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0AECD-1C4A-4AF9-81FC-8F9F0BA2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6B14-C646-4D51-9DC5-0380A879E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0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58AA-C89A-48E5-9FCF-A040FB8E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B76-87C9-42E5-8A71-8DBD8AAFF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DB10-0028-4855-8C33-1718370D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9C578-F15A-4D2D-BC95-841C5A60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5D465-3B62-49BC-8348-4F386A48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0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74C5-78C9-4124-89A7-CF812D67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920C9-1FE9-4C7E-BE88-FFAB45BA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E5647-2450-4CE2-A1A3-AD528AC6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DF7E6-A881-4E7E-8602-C84EA970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F607-43BF-4C76-8334-4CF4B93C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1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9F51-7402-471D-92EA-8F0CD7B1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283A2-98E6-480B-B691-6CBCD9002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50B2E-DBF0-47E9-B45D-C8FC0489E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2AAD1-C372-448F-BA7F-90FDA7E6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D4209-08C5-4D09-AD4D-CFCFF785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10ADD-BA0A-4965-9521-04FFE6D4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3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B011-60E2-405A-94EB-E887672C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9E47E-65E9-4A62-81F8-6E1D5B0ED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FFBBA-ECD0-4EFA-8F44-79C278C59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83A45-933F-4F5D-AFEA-B19CA705B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D3E26-225F-4022-A549-044483553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76B06-CB02-4505-8F95-18772E1A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4F975-B097-4A3D-8669-2D74E935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34957-087D-48F0-A495-731A2A01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7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773C-8553-49F2-B8CD-0AEFF6BD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6FC97-183B-42D9-A70A-486C1163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029D0-AC4B-49B8-9432-47E7DF45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63A51-0288-4500-8A55-C08B85E8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8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10846-32B3-47C3-B17A-73BE098B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ECF5B-423A-4DB0-A45F-D6BE5C7F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7C720-51C4-4874-9682-AE8E71B0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5025-90AF-4B35-8021-186B878B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1CA5-130D-4D9D-B004-58DECDA65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A6D2D-B192-41CA-A749-A410966E2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6203C-A004-495D-8356-5345ED8C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0E514-F080-4484-A1E3-F783FADF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04A91-CD1D-447A-A829-DB159126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8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2449-D3D4-4C1F-AB62-6252799C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F2840-14CC-41D4-9531-9915F935C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E399A-6A1F-4EE8-ABC4-323A492FC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11A65-5D17-4A52-9675-6499A767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E4D75-A612-4C95-BB4D-F795A43C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3993B-35C8-4E4C-A7D1-81220157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9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EE618-3E2B-42A3-9285-C39DAA1B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0C38D-28AF-427E-BFBE-720703A75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84B5B-9191-48AB-B4A0-57A0E094E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CAE94-F7CD-43F3-9F7F-6666F61418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43175-75BB-46EA-AE08-7F5E932DC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78145-8E9F-4122-B174-60936EC81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C1FCF-FD3D-4E56-9C09-6B36B06D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A0D31-412D-4D93-BBDA-377FB4251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ABBD2-5296-4AC8-B27B-01A98B9CA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A329-0711-4707-9850-6ED4598E647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82B9A-0861-4C47-96EF-13671D190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AF51B-A169-44CC-8A07-26D535D2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6B14-C646-4D51-9DC5-0380A879E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0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4.xml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customXml" Target="../ink/ink8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5F1C68-42E7-4231-8808-20AAF6EA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Modeling the effect of radiation therapy as direct versus indirect effects on tumor volume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45A92-A986-48AF-BF22-8894C23CA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/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Achyudhan Kutuva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11/05/2021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A32E634-4B21-42AF-81F9-92674444B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5359612-6BA4-4A77-BB70-2C012EA3CC50}"/>
              </a:ext>
            </a:extLst>
          </p:cNvPr>
          <p:cNvGrpSpPr/>
          <p:nvPr/>
        </p:nvGrpSpPr>
        <p:grpSpPr>
          <a:xfrm>
            <a:off x="0" y="1067816"/>
            <a:ext cx="12192000" cy="4722368"/>
            <a:chOff x="0" y="1066800"/>
            <a:chExt cx="12192000" cy="47223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3D702F-C377-40CE-A8CB-778E142A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96" y="1729232"/>
              <a:ext cx="12179808" cy="4059936"/>
            </a:xfrm>
            <a:prstGeom prst="rect">
              <a:avLst/>
            </a:prstGeom>
          </p:spPr>
        </p:pic>
        <p:pic>
          <p:nvPicPr>
            <p:cNvPr id="9" name="Picture 8" descr="Chart, histogram&#10;&#10;Description automatically generated">
              <a:extLst>
                <a:ext uri="{FF2B5EF4-FFF2-40B4-BE49-F238E27FC236}">
                  <a16:creationId xmlns:a16="http://schemas.microsoft.com/office/drawing/2014/main" id="{9FA71768-9BA5-4B38-975C-2B68F40BF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750"/>
            <a:stretch/>
          </p:blipFill>
          <p:spPr>
            <a:xfrm>
              <a:off x="0" y="1066800"/>
              <a:ext cx="12192000" cy="66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50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2AAFFEE-FF2B-4BF5-A2DD-C7EA9A041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823"/>
            <a:ext cx="12192000" cy="44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6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97F4768-01F3-47E3-A42D-6C07DC3FC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823"/>
            <a:ext cx="12192000" cy="44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4F59AA2-12DE-447C-8EA0-2B185CAC9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823"/>
            <a:ext cx="12192000" cy="44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8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6D3638-035E-4CFD-A712-41EA698EB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381000"/>
            <a:ext cx="12191997" cy="609599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79BEA59-9D9C-42F4-BABE-B67F47723BEB}"/>
              </a:ext>
            </a:extLst>
          </p:cNvPr>
          <p:cNvGrpSpPr/>
          <p:nvPr/>
        </p:nvGrpSpPr>
        <p:grpSpPr>
          <a:xfrm>
            <a:off x="6797181" y="768268"/>
            <a:ext cx="1217520" cy="464760"/>
            <a:chOff x="6797181" y="768268"/>
            <a:chExt cx="1217520" cy="46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4FEF7CF-F95E-46C7-959F-A91E30316671}"/>
                    </a:ext>
                  </a:extLst>
                </p14:cNvPr>
                <p14:cNvContentPartPr/>
                <p14:nvPr/>
              </p14:nvContentPartPr>
              <p14:xfrm>
                <a:off x="6867021" y="768268"/>
                <a:ext cx="1147680" cy="370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4FEF7CF-F95E-46C7-959F-A91E3031667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62701" y="763948"/>
                  <a:ext cx="11563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50AE6A7-DFBC-47B5-B531-FC68CEA40C58}"/>
                    </a:ext>
                  </a:extLst>
                </p14:cNvPr>
                <p14:cNvContentPartPr/>
                <p14:nvPr/>
              </p14:nvContentPartPr>
              <p14:xfrm>
                <a:off x="6797181" y="1031068"/>
                <a:ext cx="218160" cy="201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50AE6A7-DFBC-47B5-B531-FC68CEA40C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92861" y="1026748"/>
                  <a:ext cx="22680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3AD1975-175D-4E36-930F-54EC5323D3A1}"/>
              </a:ext>
            </a:extLst>
          </p:cNvPr>
          <p:cNvGrpSpPr/>
          <p:nvPr/>
        </p:nvGrpSpPr>
        <p:grpSpPr>
          <a:xfrm>
            <a:off x="8282901" y="3800548"/>
            <a:ext cx="450000" cy="1515960"/>
            <a:chOff x="8282901" y="3800548"/>
            <a:chExt cx="450000" cy="151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82F29C-B64D-48A8-AA8D-03DC5705B899}"/>
                    </a:ext>
                  </a:extLst>
                </p14:cNvPr>
                <p14:cNvContentPartPr/>
                <p14:nvPr/>
              </p14:nvContentPartPr>
              <p14:xfrm>
                <a:off x="8300541" y="3800548"/>
                <a:ext cx="432360" cy="1485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82F29C-B64D-48A8-AA8D-03DC5705B89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96221" y="3796228"/>
                  <a:ext cx="441000" cy="14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165DF4D-477B-447A-9DF4-FEC34F57DD9D}"/>
                    </a:ext>
                  </a:extLst>
                </p14:cNvPr>
                <p14:cNvContentPartPr/>
                <p14:nvPr/>
              </p14:nvContentPartPr>
              <p14:xfrm>
                <a:off x="8282901" y="5154508"/>
                <a:ext cx="157320" cy="162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165DF4D-477B-447A-9DF4-FEC34F57DD9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78581" y="5150188"/>
                  <a:ext cx="1659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A299AE-622E-4CFA-9BC7-F124381CCE4B}"/>
              </a:ext>
            </a:extLst>
          </p:cNvPr>
          <p:cNvGrpSpPr/>
          <p:nvPr/>
        </p:nvGrpSpPr>
        <p:grpSpPr>
          <a:xfrm>
            <a:off x="7646781" y="5880988"/>
            <a:ext cx="997200" cy="156960"/>
            <a:chOff x="7646781" y="5880988"/>
            <a:chExt cx="99720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B74895D-75B9-409C-AC42-80E6C24D5B3E}"/>
                    </a:ext>
                  </a:extLst>
                </p14:cNvPr>
                <p14:cNvContentPartPr/>
                <p14:nvPr/>
              </p14:nvContentPartPr>
              <p14:xfrm>
                <a:off x="7646781" y="5880988"/>
                <a:ext cx="997200" cy="3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B74895D-75B9-409C-AC42-80E6C24D5B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42461" y="5876308"/>
                  <a:ext cx="1005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D96A19-48A0-44D2-A588-1885001DF226}"/>
                    </a:ext>
                  </a:extLst>
                </p14:cNvPr>
                <p14:cNvContentPartPr/>
                <p14:nvPr/>
              </p14:nvContentPartPr>
              <p14:xfrm>
                <a:off x="8525181" y="5889268"/>
                <a:ext cx="110880" cy="148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D96A19-48A0-44D2-A588-1885001DF22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20861" y="5884948"/>
                  <a:ext cx="119520" cy="15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754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6D3638-035E-4CFD-A712-41EA698EB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381000"/>
            <a:ext cx="12191997" cy="60959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EBA3E2-D479-4E00-83A8-CF06CE209D95}"/>
                  </a:ext>
                </a:extLst>
              </p14:cNvPr>
              <p14:cNvContentPartPr/>
              <p14:nvPr/>
            </p14:nvContentPartPr>
            <p14:xfrm>
              <a:off x="3906741" y="4707028"/>
              <a:ext cx="719640" cy="102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EBA3E2-D479-4E00-83A8-CF06CE209D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2421" y="4702708"/>
                <a:ext cx="72828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02F434-633D-4B3A-89E9-4B9543EBD4D3}"/>
                  </a:ext>
                </a:extLst>
              </p14:cNvPr>
              <p14:cNvContentPartPr/>
              <p14:nvPr/>
            </p14:nvContentPartPr>
            <p14:xfrm>
              <a:off x="4023741" y="2518948"/>
              <a:ext cx="702360" cy="123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02F434-633D-4B3A-89E9-4B9543EBD4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9421" y="2514628"/>
                <a:ext cx="711000" cy="124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970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16702</TotalTime>
  <Words>17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Office Theme</vt:lpstr>
      <vt:lpstr>Modeling the effect of radiation therapy as direct versus indirect effects on tumor volume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Achyudhan Kutuva</dc:creator>
  <cp:lastModifiedBy>Achyudhan Kutuva</cp:lastModifiedBy>
  <cp:revision>8</cp:revision>
  <dcterms:created xsi:type="dcterms:W3CDTF">2021-10-19T18:17:43Z</dcterms:created>
  <dcterms:modified xsi:type="dcterms:W3CDTF">2021-11-13T15:58:04Z</dcterms:modified>
</cp:coreProperties>
</file>