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63" r:id="rId3"/>
    <p:sldId id="262" r:id="rId4"/>
    <p:sldId id="259" r:id="rId5"/>
    <p:sldId id="256" r:id="rId6"/>
    <p:sldId id="257" r:id="rId7"/>
    <p:sldId id="264" r:id="rId8"/>
    <p:sldId id="258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9:03:47.5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24575,'4'0'0,"10"0"0,11 5 0,10 5 0,12 5 0,6 5 0,2 7 0,1 3 0,-1-3 0,-1-2 0,-10-2 0,-9 1 0,-5-5 0,-4-1 0,-2-4 0,-5 1 0,-2-3 0,-3-4-8191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9:06:29.9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1421 3636 24575,'-1'6'0,"0"-1"0,-1 0 0,1 0 0,-1 1 0,-1-1 0,1-1 0,-1 1 0,0 0 0,0-1 0,0 1 0,0-1 0,-1 0 0,-7 6 0,-9 14 0,-5 12 0,0 0 0,-44 49 0,58-73 0,-1-1 0,0-1 0,0 0 0,-1-1 0,0 0 0,-1-1 0,-27 12 0,22-12 0,0-2 0,0 0 0,-1-2 0,1 0 0,-1-1 0,0 0 0,0-2 0,0-1 0,-35-3 0,54 3 0,1 0 0,-1 0 0,1 0 0,-1 0 0,0-1 0,1 1 0,-1 0 0,1 0 0,-1-1 0,0 1 0,1 0 0,-1-1 0,1 1 0,-1-1 0,1 1 0,0-1 0,-1 1 0,1-1 0,-1 1 0,1-1 0,0 1 0,-1-1 0,1 1 0,0-1 0,0 0 0,-1 1 0,1-1 0,0 1 0,0-1 0,0 0 0,0 1 0,0-1 0,0 0 0,0 1 0,0-1 0,0 0 0,0 0 0,9-30 0,-1 7 0,-9 17 0,1 0 0,-1 0 0,0 0 0,-1 0 0,1 1 0,-1-1 0,-1 0 0,1 1 0,-1 0 0,-7-12 0,-5-5 0,-28-31 0,5 5 0,23 31 0,-29-31 0,29 34 0,0 0 0,-15-24 0,29 38 0,0-1 0,0 0 0,0 0 0,0 0 0,1 0 0,-1 0 0,1 0 0,-1-1 0,1 1 0,0 0 0,0 0 0,0 0 0,0 0 0,0 0 0,1 0 0,-1-3 0,14-35 0,-4 13 0,-5 1 0,0-1 0,-2 0 0,-1 0 0,-1 0 0,-3-35 0,-25-137 0,7 68 0,-10-172 0,8 92 0,-6-154 0,27 262 0,3-436 0,2 487 0,2 1 0,2 0 0,20-66 0,58-146 0,-61 194 0,39-135 0,-55 169 0,-2 0 0,-1 0 0,1-70 0,-5 32 0,0 41 0,-2-1 0,-1 0 0,-8-47 0,6 71 0,0 0 0,0 1 0,-1-1 0,0 1 0,0 0 0,-1 0 0,0 1 0,-1-1 0,1 1 0,-1 0 0,-1 0 0,1 1 0,-1 0 0,-1 0 0,1 1 0,-1 0 0,0 0 0,0 0 0,-9-2 0,5 1 0,-1 1 0,0 0 0,-1 1 0,1 1 0,-1 0 0,1 0 0,-1 2 0,0 0 0,0 0 0,0 1 0,0 1 0,-14 3 0,7 1 0,0 1 0,0 1 0,1 1 0,-21 11 0,-78 48 0,67-36 0,40-24 0,-1 0 0,1 2 0,0-1 0,1 1 0,0 1 0,0 0 0,1 0 0,0 1 0,1 1 0,0-1 0,1 2 0,0-1 0,1 1 0,1 0 0,0 0 0,0 1 0,2 0 0,-1 0 0,2 0 0,-3 16 0,2 22-352,2 97-1,3-128-307,0 3-6166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9:06:30.7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24575,'1'34'0,"2"0"0,13 63 0,27 67 0,-19-75 0,-22-83 0,0 1 0,0 0 0,0-1 0,1 0 0,0 1 0,4 5 0,-6-11 0,-1 0 0,1 0 0,0 0 0,0 0 0,0 0 0,-1-1 0,1 1 0,0 0 0,0-1 0,0 1 0,0 0 0,0-1 0,0 1 0,1-1 0,-1 0 0,0 1 0,0-1 0,0 0 0,0 0 0,0 1 0,1-1 0,-1 0 0,0 0 0,0 0 0,0-1 0,0 1 0,1 0 0,-1 0 0,0-1 0,0 1 0,0 0 0,0-1 0,0 1 0,0-1 0,0 0 0,0 1 0,0-1 0,0 0 0,0 0 0,0 1 0,0-1 0,0-2 0,123-114 95,25-22-1555,-108 108-5366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9:20:28.6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26 24575,'4'0'0,"11"0"0,6 0 0,4 0 0,2 0 0,4-4 0,2-2 0,0 1 0,-2 1 0,-2 1 0,-2 1 0,-1 1 0,-5 0-8191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9:20:29.6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129 1 24575,'-1'3'0,"0"0"0,0 0 0,0 0 0,-1 0 0,1 0 0,-1 0 0,0-1 0,0 1 0,-3 4 0,-3 3 0,-25 37 0,24-37 0,1 0 0,0 1 0,1-1 0,1 1 0,0 1 0,0-1 0,1 1 0,0 0 0,-5 22 0,10-31 0,0 0 0,1 0 0,-1 0 0,0-1 0,1 1 0,0 0 0,-1 0 0,1-1 0,0 1 0,1 0 0,-1-1 0,0 1 0,1-1 0,-1 0 0,1 1 0,0-1 0,0 0 0,0 0 0,0 0 0,3 2 0,6 5 0,1-1 0,22 13 0,-24-16 0,36 19-626,52 19 0,-96-42 513,39 15-6713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9:20:30.5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24575,'13'1'0,"0"0"0,0 0 0,0 2 0,-1-1 0,1 2 0,0 0 0,-1 0 0,0 1 0,13 7 0,-18-8 0,1 0 0,-1 1 0,0 0 0,0 0 0,0 1 0,-1 0 0,0 0 0,0 0 0,-1 1 0,1 0 0,-1 0 0,-1 0 0,0 1 0,7 14 0,-11-20 0,1 1 0,-1 0 0,0 0 0,0 0 0,0 0 0,0 0 0,0 0 0,-1 0 0,1-1 0,-1 1 0,0 0 0,0 0 0,0 0 0,0-1 0,0 1 0,0-1 0,-1 1 0,0-1 0,1 1 0,-1-1 0,0 0 0,0 0 0,-3 3 0,-8 7 0,0 0 0,-26 16 0,21-16 0,4 0-112,0 1-1,-21 23 0,23-22-914,-2 0-5799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9:23:01.3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446 0 24575,'5'6'0,"1"1"0,-1 0 0,-1 0 0,1 1 0,-1-1 0,4 10 0,9 16 0,29 40 0,-20-33 0,-2 0 0,20 44 0,-38-69 0,-1 0 0,0 0 0,-1 0 0,0 0 0,-1 0 0,-1 1 0,0 0 0,-2-1 0,1 1 0,-3 18 0,-1-16 0,-1 0 0,-1 1 0,0-1 0,-1-1 0,-1 1 0,0-1 0,-2 0 0,-16 25 0,16-28 0,-1-1 0,-1 0 0,1-1 0,-2 0 0,0-1 0,0 0 0,-1-1 0,0 0 0,-1-1 0,-18 9 0,22-14 0,-1 0 0,0-1 0,0 0 0,0-1 0,0 0 0,0 0 0,-13-1 0,-83-5 0,36 0 0,-81 4-1365,131 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9:23:01.9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248 1 24575,'-33'29'0,"-48"35"0,44-36 0,-34 33 0,69-59 0,0 0 0,0 0 0,0 0 0,0 1 0,0-1 0,0 1 0,0-1 0,1 1 0,0 0 0,-1-1 0,1 1 0,0 0 0,0 0 0,0 0 0,1 0 0,-1 0 0,1 0 0,0 0 0,0 6 0,0-5 0,1 0 0,1 0 0,-1-1 0,0 1 0,1 0 0,0 0 0,0-1 0,0 1 0,0-1 0,1 0 0,-1 0 0,1 1 0,3 2 0,5 3 0,0 0 0,0-1 0,0 0 0,1-1 0,0 0 0,1-1 0,22 8 0,12 1-1365,-30-7-5461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9:23:04.1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 24575,'0'-4'0,"0"15"0,0 19 0,0 17 0,0 25 0,0 6 0,0 1 0,4-3 0,2-12 0,-1-11 0,0-19 0,-2-16-8191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9:23:04.6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20 24575,'0'-1'0,"1"0"0,-1 1 0,1-1 0,-1 0 0,1 0 0,0 0 0,-1 0 0,1 0 0,0 1 0,-1-1 0,1 0 0,0 1 0,0-1 0,0 0 0,0 1 0,-1-1 0,1 1 0,0 0 0,0-1 0,0 1 0,0 0 0,0-1 0,0 1 0,0 0 0,0 0 0,0 0 0,1 0 0,-1 0 0,0 0 0,1 0 0,2 0 0,32-3 0,1 2 0,-1 1 0,0 2 0,1 2 0,-1 1 0,0 2 0,-1 2 0,67 24 0,-95-30 0,0 0 0,-1 0 0,0 0 0,1 1 0,-1 0 0,-1 0 0,1 1 0,-1-1 0,1 1 0,-1 0 0,5 7 0,-8-9 0,-1 0 0,1 0 0,-1 0 0,1 0 0,-1 0 0,0 0 0,0 0 0,0 0 0,0 0 0,-1 1 0,1-1 0,-1 0 0,0 1 0,0-1 0,0 0 0,-1 0 0,1 1 0,-1-1 0,1 0 0,-1 0 0,0 0 0,0 1 0,-1-1 0,1 0 0,-1-1 0,-2 5 0,-2 2 0,-1 0 0,0 0 0,-1-1 0,0 0 0,0-1 0,0 0 0,-1 0 0,-13 7 0,-86 43 0,43-26 0,-26 14-1365,80-39-5461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9:23:05.0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26 24575,'0'-4'0,"5"-6"0,0-1-8191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9:03:48.1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95 0 24575,'1'16'0,"0"-1"0,1 0 0,0 0 0,2 0 0,-1-1 0,9 20 0,43 82 0,-6-13 0,-47-99 0,-1 0 0,1 0 0,-1 0 0,0 0 0,0 0 0,0 1 0,-1-1 0,1 0 0,-1 1 0,0-1 0,0 0 0,-1 1 0,0 4 0,0-6 0,0-1 0,-1 1 0,1-1 0,0 1 0,-1-1 0,1 0 0,-1 0 0,0 0 0,0 0 0,0 0 0,0 0 0,0-1 0,0 1 0,0 0 0,-1-1 0,1 0 0,0 0 0,-1 1 0,1-1 0,-1-1 0,0 1 0,-3 1 0,-12 1-61,-1-1 0,1 0 0,-1-1 0,1-1 0,-22-3 1,15 2-940,-1 0-5826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9:23:05.4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24575,'0'5'0,"0"5"0,0 1-8191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9:23:05.9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135 1 24575,'-49'14'0,"1"-1"0,45-12 0,1 0 0,-1 0 0,1 1 0,-1-1 0,1 1 0,0-1 0,-1 1 0,1 0 0,0 0 0,0 0 0,1 0 0,-1 0 0,0 0 0,-1 3 0,2-3 0,0 0 0,1 0 0,-1 0 0,1 1 0,0-1 0,-1 0 0,1 0 0,0 0 0,0 1 0,1-1 0,-1 0 0,0 0 0,1 0 0,-1 0 0,1 1 0,0-1 0,-1 0 0,1 0 0,0 0 0,0 0 0,1-1 0,-1 1 0,0 0 0,1 0 0,2 2 0,5 6 0,0-1 0,22 17 0,-23-19 0,-7-6 0,50 46 0,-48-45 0,-1 1 0,1 0 0,-1 0 0,0 0 0,0 0 0,0 1 0,0-1 0,-1 0 0,1 1 0,-1 0 0,0-1 0,0 1 0,0 0 0,0-1 0,0 6 0,-2-7-47,1 0 0,-1-1 0,0 1 0,1-1 0,-1 1 0,0-1 0,0 1 0,0-1 0,0 1-1,0-1 1,0 0 0,0 0 0,0 1 0,-1-1 0,1 0 0,0 0 0,-1 0 0,1 0 0,-1-1 0,1 1 0,-1 0 0,1-1-1,-1 1 1,0-1 0,1 1 0,-1-1 0,0 0 0,-2 1 0,-15 2-6779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9:23:06.4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126 1 24575,'-4'0'0,"-6"4"0,-9 6 0,-2 10 0,-2 9 0,4 5 0,5 0 0,4-1 0,4-2 0,12-6 0,9-8 0,10-6 0,10-5 0,3-4 0,-1-7 0,-7-1-8191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9:23:06.9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1 141 24575,'0'4'0,"0"6"0,0-7 0,0-9 0,0-8 0,0-9 0,4-5 0,6-3 0,5 1 0,0 4-8191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9:23:07.7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74 65 24575,'10'0'0,"43"-3"0,-50 2 0,0 0 0,-1 1 0,1-1 0,0 0 0,0-1 0,-1 1 0,1 0 0,-1-1 0,1 1 0,-1-1 0,0 0 0,1 0 0,-1 0 0,0 0 0,2-3 0,-3 4 0,-1 1 0,1-1 0,-1 0 0,1 0 0,-1 1 0,1-1 0,-1 0 0,1 0 0,-1 1 0,0-1 0,1 0 0,-1 0 0,0 0 0,0 0 0,0 1 0,0-1 0,1 0 0,-1 0 0,0 0 0,-1 0 0,1 0 0,0 1 0,0-1 0,0 0 0,0 0 0,-1-1 0,0 1 0,0 0 0,0 0 0,0 0 0,0 0 0,0 0 0,0 1 0,-1-1 0,1 0 0,0 1 0,0-1 0,0 1 0,-1-1 0,1 1 0,0 0 0,-2-1 0,-3 0 0,1 1 0,0 0 0,-1-1 0,1 2 0,0-1 0,-1 0 0,-9 4 0,7-1 0,1 1 0,0 0 0,0 0 0,0 1 0,1 0 0,0 1 0,0-1 0,0 1 0,0 0 0,1 0 0,0 1 0,0 0 0,1 0 0,0 0 0,-6 13 0,8-16 0,1 0 0,-1 0 0,0 0 0,1 0 0,0 0 0,0 0 0,0 1 0,1-1 0,-1 0 0,1 1 0,0-1 0,0 1 0,1-1 0,-1 0 0,1 1 0,0-1 0,0 0 0,1 0 0,-1 0 0,1 0 0,0 0 0,0 0 0,0 0 0,0 0 0,1-1 0,0 1 0,-1-1 0,1 0 0,0 0 0,7 5 0,5 1 0,0-1 0,0-1 0,1-1 0,-1 0 0,2-1 0,-1-1 0,0 0 0,1-1 0,0-1 0,29 0 0,-42-2-50,0 0-1,-1 0 1,1-1-1,0 1 0,-1-1 1,1 0-1,-1 0 1,1 0-1,-1-1 1,1 1-1,-1-1 0,0 0 1,0 0-1,0 0 1,0 0-1,0 0 1,0-1-1,-1 1 0,1-1 1,-1 0-1,0 0 1,1 0-1,-1 0 1,-1 0-1,1 0 1,1-4-1,6-11-6775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9:23:08.1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0 24575,'0'9'0,"0"15"0,0 12 0,0 8 0,0 10 0,0 16 0,0 6 0,0-3 0,0-4 0,0-7 0,-4-12 0,-2-12 0,1-12-8191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9:23:08.6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23 24575,'4'0'0,"10"0"0,11 0 0,14 0 0,9 0 0,0-5 0,-4 0 0,0-1 0,0 2 0,-7 1-8191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9:23:09.0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228 101 24575,'2'-1'0,"0"-1"0,-1 0 0,1 1 0,-1-1 0,1 0 0,-1 0 0,0 0 0,0 0 0,0 0 0,0-1 0,0 1 0,0 0 0,0 0 0,-1-1 0,1 1 0,-1 0 0,0-1 0,0 1 0,0-1 0,0 1 0,0 0 0,0-1 0,-1 1 0,1 0 0,-1-1 0,1 1 0,-1 0 0,0 0 0,0-1 0,0 1 0,0 0 0,-1 0 0,1 0 0,0 0 0,-1 0 0,1 1 0,-1-1 0,0 0 0,0 1 0,1-1 0,-1 1 0,0 0 0,0-1 0,-5-1 0,2 1 0,0 1 0,0-1 0,0 1 0,0 0 0,0 0 0,0 1 0,-1-1 0,1 1 0,0 0 0,-1 1 0,1-1 0,0 1 0,0 0 0,0 0 0,-9 4 0,7-2 0,1 0 0,0 1 0,0-1 0,1 2 0,-1-1 0,1 0 0,0 1 0,0 0 0,0 0 0,-7 11 0,5-4 0,0 0 0,0 0 0,2 1 0,-1 0 0,1 0 0,1 0 0,1 0 0,0 1 0,0-1 0,1 1 0,1 23 0,1-33 0,0 1 0,0-1 0,1 0 0,0 0 0,0 0 0,0 0 0,1 0 0,-1 0 0,1 0 0,0 0 0,0 0 0,0-1 0,1 1 0,-1-1 0,1 0 0,0 1 0,0-1 0,0 0 0,0-1 0,1 1 0,-1-1 0,1 1 0,-1-1 0,1 0 0,0 0 0,0-1 0,0 1 0,0-1 0,6 2 0,11 1 0,1 0 0,0-1 0,-1-2 0,33 0 0,-38-1 0,-8 0-90,17 0-335,-1-1 0,31-4 0,-28-1-6401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9:23:09.3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9:23:09.9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24575,'20'0'0,"2"-1"0,-1 2 0,1 0 0,30 6 0,-48-6 0,1 0 0,-1 0 0,0 0 0,1 0 0,-1 1 0,0 0 0,0 0 0,0 0 0,0 0 0,-1 1 0,1-1 0,-1 1 0,1 0 0,-1 0 0,0 1 0,0-1 0,0 1 0,0-1 0,-1 1 0,0 0 0,1 0 0,1 6 0,-3-5 0,0-1 0,0 1 0,0 0 0,-1-1 0,0 1 0,0-1 0,0 1 0,-1 0 0,1-1 0,-1 1 0,0-1 0,0 1 0,-1-1 0,0 1 0,1-1 0,-1 0 0,-5 7 0,-4 6 0,-1-1 0,-26 28 0,6-7 0,27-29 0,0 0 0,0 0 0,0 1 0,1 0 0,0 0 0,1 0 0,0 0 0,0 1 0,1-1 0,-1 20 0,1 4 0,5 62 0,-1-69 0,9 75-1365,-5-57-5461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9:03:49.2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24575,'8'0'0,"12"0"0,14 5 0,11 4 0,10 7 0,12-1 0,8 2 0,0 3 0,-9 1 0,-12-3 0,-10 1 0,-12-4-8191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9:15:30.7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3187 1029 24575,'0'-3'0,"-1"0"0,0 0 0,1 0 0,-1 0 0,0 0 0,-1 1 0,1-1 0,0 0 0,-1 1 0,-2-5 0,-3-4 0,-36-58 0,-4 2 0,-2 2 0,-3 2 0,-84-77 0,71 81 0,-3 2 0,-2 4 0,-93-54 0,35 36 0,-155-63 0,240 115 0,-1 2 0,-1 3 0,0 1 0,-1 2 0,-1 2 0,1 2 0,-1 3 0,0 1 0,0 2 0,-59 7 0,90-3 0,0 1 0,0 0 0,1 1 0,0 0 0,0 1 0,1 1 0,-24 15 0,-89 72 0,81-58 0,-151 101 0,120-87 0,-129 110 0,147-105 0,-197 179 0,229-214 0,0-2 0,-1 0 0,-1-2 0,-49 19 0,64-29-101,-21 10-320,-1-2-1,-58 15 1,76-26-6405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9:15:31.4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120 0 24575,'-2'22'0,"-1"-1"0,-1 0 0,0 0 0,-2 0 0,0-1 0,-2 1 0,-13 26 0,-18 55 0,31-79 0,4-13 0,0 0 0,0 1 0,-1 13 0,4-23 0,1 1 0,0 0 0,0 0 0,0 0 0,-1 0 0,2 0 0,-1 0 0,0 0 0,0 0 0,1 0 0,-1 0 0,1 0 0,-1 0 0,1-1 0,0 1 0,0 0 0,0 0 0,0-1 0,0 1 0,0 0 0,0-1 0,1 1 0,2 1 0,6 4 0,1 0 0,1-2 0,-1 1 0,1-1 0,0-1 0,17 4 0,83 14 0,-75-16 0,-23-3-68,268 53-1229,-236-44-5529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9:15:33.3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426 1 24575,'105'-1'0,"118"3"0,-212-1 0,0 0 0,0 0 0,0 1 0,0 1 0,0 0 0,-1 0 0,0 1 0,0 1 0,0 0 0,0 0 0,14 10 0,-13-6 0,-1 0 0,0 1 0,0 0 0,-1 1 0,0 0 0,-1 0 0,0 1 0,10 21 0,5 17 0,-1 1 0,27 106 0,8 113 0,-46-210 0,10 73 0,6 190 0,-24 135 0,-4-329 0,-2 7 0,-28 190 0,15-235 0,-3 0 0,-64 172 0,33-147 0,-4-2 0,-102 155 0,102-193 0,-4-2 0,-68 68 0,77-88 0,-111 104 0,64-66 0,55-53 0,-48 52 0,77-77 0,1 1 0,1 0 0,0 0 0,-15 33 0,-8 20-1365,20-46-5461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9:15:33.9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24575,'0'421'0,"0"-420"0,0 0 0,0 0 0,0 0 0,0 1 0,0-1 0,0 0 0,0 0 0,0 0 0,1 0 0,-1 0 0,0 0 0,1 0 0,-1 0 0,1 0 0,-1 0 0,1 0 0,-1 0 0,1 0 0,0-1 0,-1 1 0,1 0 0,0 0 0,0-1 0,0 1 0,-1 0 0,2 0 0,0-1 0,0 1 0,0-1 0,0 1 0,0-1 0,0 0 0,0 0 0,0 0 0,0 0 0,0-1 0,0 1 0,0 0 0,0-1 0,3-1 0,9-3 0,0-2 0,0 0 0,15-10 0,-15 8 0,13-6-110,30-18-308,2 2-1,67-25 1,-87 44-6408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9:16:02.8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24575,'87'4'0,"107"18"0,-98-9 0,279 24 0,411-12 0,97-28-31,-554 4-1303,-310-1-5492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9:16:03.3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 24575,'24'0'0,"2"-1"0,0 1 0,0 1 0,0 2 0,43 9 0,-63-10 0,0 0 0,0 0 0,-1 0 0,1 0 0,-1 1 0,1 0 0,-1 1 0,0-1 0,0 1 0,-1 0 0,1 0 0,-1 0 0,0 1 0,0-1 0,0 1 0,0 0 0,-1 0 0,0 0 0,0 1 0,-1-1 0,1 1 0,-1 0 0,0 0 0,-1-1 0,2 10 0,-1-2 14,-1 0-1,-1-1 0,0 1 0,0 0 1,-1 0-1,-1-1 0,0 1 1,-5 14-1,-1-3-384,0 0-1,-2-1 1,-14 25 0,6-17-6455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9:16:27.7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230 148 24575,'23'566'0,"-8"-433"0,6 0 0,45 154 0,-29-161 0,5-3 0,6-1 0,5-2 0,70 114 0,62 55 0,-59-95 0,54 48 0,-168-228 0,0 0 0,1-1 0,0 0 0,27 19 0,-32-27 0,0 0 0,1 0 0,-1-1 0,1 0 0,0 0 0,0-1 0,0-1 0,1 1 0,-1-2 0,18 3 0,17-2 0,-1-1 0,0-3 0,0-1 0,0-2 0,77-19 0,-109 19 0,0 0 0,0 0 0,0-1 0,-1-1 0,0 1 0,0-2 0,0 1 0,-1-1 0,-1-1 0,1 0 0,-1 0 0,-1 0 0,0-1 0,0 0 0,-1-1 0,7-13 0,5-16 0,-1-2 0,-2 0 0,9-46 0,0-14 0,-4-1 0,8-152 0,-24-211 0,-7 421 0,-1 0 0,-3 1 0,-1 0 0,-3 0 0,-25-67 0,7 41 0,-3 1 0,-61-94 0,-252-330 0,228 362 0,98 113 0,-1 1 0,0 2 0,-1 0 0,-40-22 0,35 25 0,-2 1 0,1 1 0,-1 2 0,-43-9 0,-119-6 0,122 16 0,-501-61 0,551 66-117,-53-4 368,66 6-387,-1 0-1,1 0 1,0 1 0,-1 0 0,1 0-1,0 0 1,0 1 0,0-1 0,0 1-1,-6 4 1,-2 3-6690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9:16:29.8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178 0 24575,'-3'4'0,"0"0"0,0 0 0,0 1 0,1-1 0,-1 1 0,1 0 0,0-1 0,-1 8 0,-3 4 0,-24 67 0,3 0 0,4 2 0,-14 100 0,22-67 0,0 218 0,19-245 0,5-1 0,3-1 0,4 1 0,5-2 0,3-1 0,54 132 0,-9-66 0,5-3 0,156 230 0,21-53 0,-78-112 0,57 111 0,-215-306 0,1-1 0,0 0 0,1-2 0,1 0 0,22 16 0,-30-26 0,0 0 0,1-1 0,1 0 0,-1-1 0,0 0 0,1-1 0,0 0 0,0-1 0,1 0 0,-1-1 0,23 1 0,-13-2 0,-1-2 0,1 0 0,0-2 0,0 0 0,-1-2 0,0 0 0,0-1 0,0-1 0,-1-1 0,0-1 0,0-1 0,-1 0 0,-1-2 0,1 0 0,-2-1 0,0-1 0,-1 0 0,0-1 0,-1-1 0,0-1 0,19-29 0,-28 35 0,-1 0 0,0 0 0,-1 0 0,-1 0 0,1-1 0,-2 0 0,1 0 0,-1-13 0,1-101 0,-4 82 0,-2-26 0,-4-1 0,-2 1 0,-3 1 0,-40-126 0,-124-261 0,104 282 0,-61-123 0,-172-281 0,291 554 0,-1 1 0,0 0 0,-2 1 0,0 1 0,-1 0 0,-26-21 0,-59-59 0,32 29 0,-17-13 0,31 27 0,-66-49 0,54 49 0,47 38 0,-1 0 0,-1 2 0,-1 1 0,0 0 0,-1 2 0,-33-14 0,-15-3-1365,53 22-5461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9:03:49.7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24575,'1'10'0,"1"-1"0,1 0 0,0 0 0,0 0 0,0 0 0,1 0 0,1-1 0,10 15 0,0 4 0,10 18 0,22 45 0,-42-80 0,-1 0 0,-1 1 0,0 0 0,0-1 0,-1 1 0,2 19 0,-4-27 5,0 0 0,0 0 0,0 0 0,0-1 0,-1 1 0,1 0 0,-1 0 0,1 0 0,-1-1 0,0 1 0,0 0 0,0-1 0,-1 1 0,1-1 0,-1 1 0,1-1 0,-1 0 0,0 0 0,0 1 0,0-1 0,0 0 0,0-1 0,-3 3 0,0-1-140,-1-1 0,1 0 0,0 0 0,-1 0 0,0 0 0,1-1 0,-1 0 0,0-1 0,0 1 0,-7-1 0,-8 0-6691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9:03:51.1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24575,'0'0'0,"0"1"0,1 0 0,-1 0 0,0-1 0,0 1 0,1 0 0,-1-1 0,0 1 0,1 0 0,-1-1 0,1 1 0,-1-1 0,1 1 0,-1-1 0,1 1 0,-1-1 0,1 1 0,0-1 0,-1 1 0,1-1 0,0 0 0,-1 1 0,1-1 0,0 0 0,-1 0 0,1 1 0,1-1 0,24 4 0,-21-3 0,168 7 0,-123-9 0,-1 3 0,88 15 0,-99-7 0,0 3 0,61 28 0,-66-26 0,5 6-1365,-25-10-5461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9:03:51.7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292 1 24575,'2'11'0,"0"1"0,0-1 0,1 0 0,0 0 0,1 0 0,0 0 0,1 0 0,10 16 0,9 25 0,17 82 0,-34-107 0,-6-25 0,0 0 0,-1 0 0,1 0 0,-1 0 0,1 0 0,-1 0 0,0 1 0,0-1 0,0 0 0,0 0 0,0 0 0,-1 0 0,1 0 0,-1 1 0,1-1 0,-1 0 0,0 0 0,0 0 0,0 0 0,0-1 0,0 1 0,-3 3 0,1-2 0,0-1 0,0 0 0,0 0 0,0 0 0,-1 0 0,1-1 0,-1 0 0,1 1 0,-1-1 0,0 0 0,0-1 0,-6 2 0,-51 2-83,-121-5 0,115-1-1116,32 1-5627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9:04:04.1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1158 702 24575,'-1'-18'0,"-1"0"0,-1-1 0,0 1 0,-2 0 0,0 1 0,0-1 0,-2 1 0,0 0 0,-10-16 0,-9-11 0,-60-79 0,58 88 0,-1 0 0,-2 3 0,-1 0 0,-58-43 0,65 57 0,-1 2 0,0 1 0,-1 1 0,-1 1 0,0 1 0,-1 2 0,-48-12 0,57 18 0,0 0 0,-1 2 0,1 0 0,-30 1 0,41 2 0,0 0 0,0 1 0,0-1 0,1 2 0,-1-1 0,1 1 0,-1 1 0,1-1 0,0 1 0,0 1 0,0 0 0,-9 7 0,-18 17 0,2 1 0,1 1 0,2 2 0,-28 39 0,50-60 0,0 0 0,1 1 0,1 0 0,0 0 0,1 1 0,1 0 0,-5 22 0,2 6 0,-1 52 0,5-64-1365,-2-6-5461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9:04:04.7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24575,'4'0'0,"-1"1"0,1-1 0,-1 1 0,1 0 0,-1 0 0,1 0 0,-1 0 0,0 1 0,0 0 0,0-1 0,0 1 0,6 5 0,30 31 0,-33-32 0,25 31 0,-2 2 0,-2 1 0,37 71 0,-42-72 0,-19-32 0,1-1 0,-1 0 0,2 0 0,-1-1 0,0 1 0,1-1 0,0 0 0,1 0 0,8 6 0,-10-9 0,0 0 0,0 0 0,0 0 0,0-1 0,0 0 0,0 0 0,1 0 0,-1 0 0,0-1 0,1 1 0,-1-1 0,0 0 0,1-1 0,-1 1 0,0-1 0,0 0 0,5-1 0,205-71 0,-28 8 0,-122 47-1365,-11 5-5461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9:05:58.7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24575,'18'7'0,"0"-1"0,0 0 0,1-1 0,0-2 0,36 4 0,-21-3 0,25 4 0,92 10 0,-127-17 0,1 0 0,0-2 0,-1-1 0,30-6 0,32-9 0,126-10 0,-157 25 0,1 2 0,-1 2 0,77 13 0,-26-2 0,0-4 0,121-6 0,432 10 0,366-1 0,-653-14 0,-74 2-1365,-275 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9F7F-CBEF-4863-802E-79E563357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8D506-45DE-4927-B214-BC2BB7ABD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CADFF-B2ED-4A9E-A88F-E2F83EB1A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E94-F7CD-43F3-9F7F-6666F614189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8B246-889F-4ABD-9A6F-FFFA3A628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4751D-F3F3-4B00-ABF9-177767DB8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BED0-34C5-43E7-AE73-F93E6CF80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7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0ECE-79E0-43FB-A0CA-9405F0DA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EF801-9B8A-44D1-91D9-6A061A8CB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A0697-40BC-46CC-80B8-6EBC6FEC5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E94-F7CD-43F3-9F7F-6666F614189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FD2DC-7575-4F8E-91EE-C1093033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EC7D3-7E16-4EE4-AF78-BDFB6890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BED0-34C5-43E7-AE73-F93E6CF80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8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A176B3-55A3-4D48-A0ED-2A800A3EB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CF433-ABB0-461F-8060-66C94347D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DA999-4311-4A71-A272-3BF54102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E94-F7CD-43F3-9F7F-6666F614189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0D2F-312C-48AC-BA68-9290CCCC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ADB66-E29A-41EF-9042-535EDAE9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BED0-34C5-43E7-AE73-F93E6CF80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79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C206-05BE-4C5C-8490-5CF54E54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89924-D037-45CE-8210-E4A464EAC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4D6C3-85D5-4883-9CCF-CCE4580A1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93B3F-E1D7-423B-B6CC-69344656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A329-0711-4707-9850-6ED4598E6477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E19E7-36C5-40EE-A419-F955BEA36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0AECD-1C4A-4AF9-81FC-8F9F0BA2B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6B14-C646-4D51-9DC5-0380A879E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0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58AA-C89A-48E5-9FCF-A040FB8E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8B76-87C9-42E5-8A71-8DBD8AAFF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DB10-0028-4855-8C33-1718370D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E94-F7CD-43F3-9F7F-6666F614189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9C578-F15A-4D2D-BC95-841C5A60D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5D465-3B62-49BC-8348-4F386A48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BED0-34C5-43E7-AE73-F93E6CF80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0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674C5-78C9-4124-89A7-CF812D678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920C9-1FE9-4C7E-BE88-FFAB45BA1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E5647-2450-4CE2-A1A3-AD528AC6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E94-F7CD-43F3-9F7F-6666F614189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DF7E6-A881-4E7E-8602-C84EA970A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9F607-43BF-4C76-8334-4CF4B93C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BED0-34C5-43E7-AE73-F93E6CF80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1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09F51-7402-471D-92EA-8F0CD7B1F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283A2-98E6-480B-B691-6CBCD9002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50B2E-DBF0-47E9-B45D-C8FC0489E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2AAD1-C372-448F-BA7F-90FDA7E6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E94-F7CD-43F3-9F7F-6666F614189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D4209-08C5-4D09-AD4D-CFCFF785A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10ADD-BA0A-4965-9521-04FFE6D4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BED0-34C5-43E7-AE73-F93E6CF80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3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B011-60E2-405A-94EB-E887672C0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9E47E-65E9-4A62-81F8-6E1D5B0ED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FFBBA-ECD0-4EFA-8F44-79C278C59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83A45-933F-4F5D-AFEA-B19CA705B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D3E26-225F-4022-A549-044483553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B76B06-CB02-4505-8F95-18772E1A2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E94-F7CD-43F3-9F7F-6666F614189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C4F975-B097-4A3D-8669-2D74E935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A34957-087D-48F0-A495-731A2A01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BED0-34C5-43E7-AE73-F93E6CF80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7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773C-8553-49F2-B8CD-0AEFF6BD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B6FC97-183B-42D9-A70A-486C1163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E94-F7CD-43F3-9F7F-6666F614189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029D0-AC4B-49B8-9432-47E7DF45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63A51-0288-4500-8A55-C08B85E8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BED0-34C5-43E7-AE73-F93E6CF80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8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F10846-32B3-47C3-B17A-73BE098B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E94-F7CD-43F3-9F7F-6666F614189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CECF5B-423A-4DB0-A45F-D6BE5C7F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7C720-51C4-4874-9682-AE8E71B0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BED0-34C5-43E7-AE73-F93E6CF80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5025-90AF-4B35-8021-186B878B8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31CA5-130D-4D9D-B004-58DECDA65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A6D2D-B192-41CA-A749-A410966E2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6203C-A004-495D-8356-5345ED8C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E94-F7CD-43F3-9F7F-6666F614189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0E514-F080-4484-A1E3-F783FADF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04A91-CD1D-447A-A829-DB159126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BED0-34C5-43E7-AE73-F93E6CF80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8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2449-D3D4-4C1F-AB62-6252799C2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F2840-14CC-41D4-9531-9915F935C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E399A-6A1F-4EE8-ABC4-323A492FC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11A65-5D17-4A52-9675-6499A7678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E94-F7CD-43F3-9F7F-6666F614189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E4D75-A612-4C95-BB4D-F795A43C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3993B-35C8-4E4C-A7D1-81220157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BED0-34C5-43E7-AE73-F93E6CF80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9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EE618-3E2B-42A3-9285-C39DAA1BF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0C38D-28AF-427E-BFBE-720703A75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84B5B-9191-48AB-B4A0-57A0E094E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CAE94-F7CD-43F3-9F7F-6666F614189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43175-75BB-46EA-AE08-7F5E932DC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78145-8E9F-4122-B174-60936EC81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9BED0-34C5-43E7-AE73-F93E6CF80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8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5C1FCF-FD3D-4E56-9C09-6B36B06D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A0D31-412D-4D93-BBDA-377FB4251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ABBD2-5296-4AC8-B27B-01A98B9CA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1A329-0711-4707-9850-6ED4598E6477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82B9A-0861-4C47-96EF-13671D190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AF51B-A169-44CC-8A07-26D535D2C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16B14-C646-4D51-9DC5-0380A879E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0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6.xml"/><Relationship Id="rId18" Type="http://schemas.openxmlformats.org/officeDocument/2006/relationships/image" Target="../media/image14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1.png"/><Relationship Id="rId17" Type="http://schemas.openxmlformats.org/officeDocument/2006/relationships/customXml" Target="../ink/ink8.xml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24" Type="http://schemas.openxmlformats.org/officeDocument/2006/relationships/image" Target="../media/image17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10.png"/><Relationship Id="rId19" Type="http://schemas.openxmlformats.org/officeDocument/2006/relationships/customXml" Target="../ink/ink9.xml"/><Relationship Id="rId4" Type="http://schemas.openxmlformats.org/officeDocument/2006/relationships/image" Target="../media/image7.png"/><Relationship Id="rId9" Type="http://schemas.openxmlformats.org/officeDocument/2006/relationships/customXml" Target="../ink/ink4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7.xml"/><Relationship Id="rId18" Type="http://schemas.openxmlformats.org/officeDocument/2006/relationships/image" Target="../media/image26.png"/><Relationship Id="rId26" Type="http://schemas.openxmlformats.org/officeDocument/2006/relationships/image" Target="../media/image30.png"/><Relationship Id="rId21" Type="http://schemas.openxmlformats.org/officeDocument/2006/relationships/customXml" Target="../ink/ink21.xml"/><Relationship Id="rId34" Type="http://schemas.openxmlformats.org/officeDocument/2006/relationships/image" Target="../media/image34.png"/><Relationship Id="rId7" Type="http://schemas.openxmlformats.org/officeDocument/2006/relationships/customXml" Target="../ink/ink14.xml"/><Relationship Id="rId12" Type="http://schemas.openxmlformats.org/officeDocument/2006/relationships/image" Target="../media/image23.png"/><Relationship Id="rId17" Type="http://schemas.openxmlformats.org/officeDocument/2006/relationships/customXml" Target="../ink/ink19.xml"/><Relationship Id="rId25" Type="http://schemas.openxmlformats.org/officeDocument/2006/relationships/customXml" Target="../ink/ink23.xml"/><Relationship Id="rId33" Type="http://schemas.openxmlformats.org/officeDocument/2006/relationships/customXml" Target="../ink/ink27.xml"/><Relationship Id="rId38" Type="http://schemas.openxmlformats.org/officeDocument/2006/relationships/image" Target="../media/image36.png"/><Relationship Id="rId2" Type="http://schemas.openxmlformats.org/officeDocument/2006/relationships/image" Target="../media/image18.png"/><Relationship Id="rId16" Type="http://schemas.openxmlformats.org/officeDocument/2006/relationships/image" Target="../media/image25.png"/><Relationship Id="rId20" Type="http://schemas.openxmlformats.org/officeDocument/2006/relationships/image" Target="../media/image27.png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16.xml"/><Relationship Id="rId24" Type="http://schemas.openxmlformats.org/officeDocument/2006/relationships/image" Target="../media/image29.png"/><Relationship Id="rId32" Type="http://schemas.openxmlformats.org/officeDocument/2006/relationships/image" Target="../media/image33.png"/><Relationship Id="rId37" Type="http://schemas.openxmlformats.org/officeDocument/2006/relationships/customXml" Target="../ink/ink29.xml"/><Relationship Id="rId5" Type="http://schemas.openxmlformats.org/officeDocument/2006/relationships/customXml" Target="../ink/ink13.xml"/><Relationship Id="rId15" Type="http://schemas.openxmlformats.org/officeDocument/2006/relationships/customXml" Target="../ink/ink18.xml"/><Relationship Id="rId23" Type="http://schemas.openxmlformats.org/officeDocument/2006/relationships/customXml" Target="../ink/ink22.xml"/><Relationship Id="rId28" Type="http://schemas.openxmlformats.org/officeDocument/2006/relationships/image" Target="../media/image31.png"/><Relationship Id="rId36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customXml" Target="../ink/ink20.xml"/><Relationship Id="rId31" Type="http://schemas.openxmlformats.org/officeDocument/2006/relationships/customXml" Target="../ink/ink26.xml"/><Relationship Id="rId4" Type="http://schemas.openxmlformats.org/officeDocument/2006/relationships/image" Target="../media/image19.png"/><Relationship Id="rId9" Type="http://schemas.openxmlformats.org/officeDocument/2006/relationships/customXml" Target="../ink/ink15.xml"/><Relationship Id="rId14" Type="http://schemas.openxmlformats.org/officeDocument/2006/relationships/image" Target="../media/image24.png"/><Relationship Id="rId22" Type="http://schemas.openxmlformats.org/officeDocument/2006/relationships/image" Target="../media/image28.png"/><Relationship Id="rId27" Type="http://schemas.openxmlformats.org/officeDocument/2006/relationships/customXml" Target="../ink/ink24.xml"/><Relationship Id="rId30" Type="http://schemas.openxmlformats.org/officeDocument/2006/relationships/image" Target="../media/image32.png"/><Relationship Id="rId35" Type="http://schemas.openxmlformats.org/officeDocument/2006/relationships/customXml" Target="../ink/ink28.xml"/><Relationship Id="rId8" Type="http://schemas.openxmlformats.org/officeDocument/2006/relationships/image" Target="../media/image21.png"/><Relationship Id="rId3" Type="http://schemas.openxmlformats.org/officeDocument/2006/relationships/customXml" Target="../ink/ink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customXml" Target="../ink/ink35.xml"/><Relationship Id="rId3" Type="http://schemas.openxmlformats.org/officeDocument/2006/relationships/customXml" Target="../ink/ink30.xml"/><Relationship Id="rId7" Type="http://schemas.openxmlformats.org/officeDocument/2006/relationships/customXml" Target="../ink/ink32.xml"/><Relationship Id="rId12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customXml" Target="../ink/ink34.xml"/><Relationship Id="rId5" Type="http://schemas.openxmlformats.org/officeDocument/2006/relationships/customXml" Target="../ink/ink31.xml"/><Relationship Id="rId10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customXml" Target="../ink/ink33.xml"/><Relationship Id="rId1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customXml" Target="../ink/ink37.xml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5F1C68-42E7-4231-8808-20AAF6EA9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Modeling the effect of radiation therapy as direct versus indirect effects on tumor volume</a:t>
            </a:r>
            <a:endParaRPr lang="en-US" sz="5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645A92-A986-48AF-BF22-8894C23CA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algn="ctr"/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Achyudhan Kutuva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11/05/2021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9A32E634-4B21-42AF-81F9-92674444B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12192000" cy="4064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5359612-6BA4-4A77-BB70-2C012EA3CC50}"/>
              </a:ext>
            </a:extLst>
          </p:cNvPr>
          <p:cNvGrpSpPr/>
          <p:nvPr/>
        </p:nvGrpSpPr>
        <p:grpSpPr>
          <a:xfrm>
            <a:off x="0" y="1067816"/>
            <a:ext cx="12192000" cy="4722368"/>
            <a:chOff x="0" y="1066800"/>
            <a:chExt cx="12192000" cy="472236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43D702F-C377-40CE-A8CB-778E142A0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96" y="1729232"/>
              <a:ext cx="12179808" cy="4059936"/>
            </a:xfrm>
            <a:prstGeom prst="rect">
              <a:avLst/>
            </a:prstGeom>
          </p:spPr>
        </p:pic>
        <p:pic>
          <p:nvPicPr>
            <p:cNvPr id="9" name="Picture 8" descr="Chart, histogram&#10;&#10;Description automatically generated">
              <a:extLst>
                <a:ext uri="{FF2B5EF4-FFF2-40B4-BE49-F238E27FC236}">
                  <a16:creationId xmlns:a16="http://schemas.microsoft.com/office/drawing/2014/main" id="{9FA71768-9BA5-4B38-975C-2B68F40BF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750"/>
            <a:stretch/>
          </p:blipFill>
          <p:spPr>
            <a:xfrm>
              <a:off x="0" y="1066800"/>
              <a:ext cx="12192000" cy="660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7505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CEE0B610-0EC8-4639-81B4-70CF0F714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" y="685800"/>
            <a:ext cx="10972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6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9573192-ECFB-474C-BA7E-9E64734374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7" r="1064"/>
          <a:stretch/>
        </p:blipFill>
        <p:spPr>
          <a:xfrm>
            <a:off x="165847" y="1091934"/>
            <a:ext cx="11860306" cy="467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999346-933B-48D9-8E20-603664589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381000"/>
            <a:ext cx="12191997" cy="609599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8E3037D-354A-483C-824D-90A8504E1A9C}"/>
              </a:ext>
            </a:extLst>
          </p:cNvPr>
          <p:cNvGrpSpPr/>
          <p:nvPr/>
        </p:nvGrpSpPr>
        <p:grpSpPr>
          <a:xfrm>
            <a:off x="8229261" y="5217148"/>
            <a:ext cx="275040" cy="164160"/>
            <a:chOff x="8229261" y="5217148"/>
            <a:chExt cx="275040" cy="16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E087271-1666-46EB-A435-81D8FAADD2A1}"/>
                    </a:ext>
                  </a:extLst>
                </p14:cNvPr>
                <p14:cNvContentPartPr/>
                <p14:nvPr/>
              </p14:nvContentPartPr>
              <p14:xfrm>
                <a:off x="8229261" y="5217148"/>
                <a:ext cx="219240" cy="105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E087271-1666-46EB-A435-81D8FAADD2A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24941" y="5212828"/>
                  <a:ext cx="227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2AF1C08-A004-450B-A438-89CB516950AA}"/>
                    </a:ext>
                  </a:extLst>
                </p14:cNvPr>
                <p14:cNvContentPartPr/>
                <p14:nvPr/>
              </p14:nvContentPartPr>
              <p14:xfrm>
                <a:off x="8419701" y="5217148"/>
                <a:ext cx="84600" cy="164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2AF1C08-A004-450B-A438-89CB516950A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15381" y="5212828"/>
                  <a:ext cx="9324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DCCAB3-48A7-43C5-BC37-89ADDFFF9B4D}"/>
              </a:ext>
            </a:extLst>
          </p:cNvPr>
          <p:cNvGrpSpPr/>
          <p:nvPr/>
        </p:nvGrpSpPr>
        <p:grpSpPr>
          <a:xfrm>
            <a:off x="10667901" y="5217148"/>
            <a:ext cx="261000" cy="154440"/>
            <a:chOff x="10667901" y="5217148"/>
            <a:chExt cx="261000" cy="15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C42C348-4852-4D3A-8BF8-1DA8A37A4F39}"/>
                    </a:ext>
                  </a:extLst>
                </p14:cNvPr>
                <p14:cNvContentPartPr/>
                <p14:nvPr/>
              </p14:nvContentPartPr>
              <p14:xfrm>
                <a:off x="10667901" y="5253148"/>
                <a:ext cx="207360" cy="55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C42C348-4852-4D3A-8BF8-1DA8A37A4F3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663581" y="5248828"/>
                  <a:ext cx="2160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07E0496-5F8E-4332-901E-5E01354DF97E}"/>
                    </a:ext>
                  </a:extLst>
                </p14:cNvPr>
                <p14:cNvContentPartPr/>
                <p14:nvPr/>
              </p14:nvContentPartPr>
              <p14:xfrm>
                <a:off x="10874181" y="5217148"/>
                <a:ext cx="54720" cy="154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07E0496-5F8E-4332-901E-5E01354DF97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869861" y="5212828"/>
                  <a:ext cx="6336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967F4F3-439B-47E1-8395-A49108D7A599}"/>
              </a:ext>
            </a:extLst>
          </p:cNvPr>
          <p:cNvGrpSpPr/>
          <p:nvPr/>
        </p:nvGrpSpPr>
        <p:grpSpPr>
          <a:xfrm>
            <a:off x="10649901" y="2832508"/>
            <a:ext cx="302040" cy="146160"/>
            <a:chOff x="10649901" y="2832508"/>
            <a:chExt cx="302040" cy="14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2422052-C638-4C69-8813-6A7BC3DF4004}"/>
                    </a:ext>
                  </a:extLst>
                </p14:cNvPr>
                <p14:cNvContentPartPr/>
                <p14:nvPr/>
              </p14:nvContentPartPr>
              <p14:xfrm>
                <a:off x="10649901" y="2877508"/>
                <a:ext cx="257400" cy="56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2422052-C638-4C69-8813-6A7BC3DF400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645581" y="2873188"/>
                  <a:ext cx="2660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1F40626-000F-4A1F-B1E4-5AE3ECC04A10}"/>
                    </a:ext>
                  </a:extLst>
                </p14:cNvPr>
                <p14:cNvContentPartPr/>
                <p14:nvPr/>
              </p14:nvContentPartPr>
              <p14:xfrm>
                <a:off x="10804701" y="2832508"/>
                <a:ext cx="147240" cy="146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1F40626-000F-4A1F-B1E4-5AE3ECC04A1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800381" y="2828188"/>
                  <a:ext cx="15588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9F88E3E-D3E2-4955-8AE2-1B77B8C9A604}"/>
              </a:ext>
            </a:extLst>
          </p:cNvPr>
          <p:cNvGrpSpPr/>
          <p:nvPr/>
        </p:nvGrpSpPr>
        <p:grpSpPr>
          <a:xfrm>
            <a:off x="6858021" y="2338228"/>
            <a:ext cx="546840" cy="273240"/>
            <a:chOff x="6858021" y="2338228"/>
            <a:chExt cx="546840" cy="27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F0D297B-0F33-4405-AFA2-98825AEAF6B2}"/>
                    </a:ext>
                  </a:extLst>
                </p14:cNvPr>
                <p14:cNvContentPartPr/>
                <p14:nvPr/>
              </p14:nvContentPartPr>
              <p14:xfrm>
                <a:off x="6987981" y="2338228"/>
                <a:ext cx="416880" cy="253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F0D297B-0F33-4405-AFA2-98825AEAF6B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83661" y="2333908"/>
                  <a:ext cx="425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118C979-F9B7-4845-A6B1-0791C98EDC3B}"/>
                    </a:ext>
                  </a:extLst>
                </p14:cNvPr>
                <p14:cNvContentPartPr/>
                <p14:nvPr/>
              </p14:nvContentPartPr>
              <p14:xfrm>
                <a:off x="6858021" y="2464948"/>
                <a:ext cx="330480" cy="146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118C979-F9B7-4845-A6B1-0791C98EDC3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53701" y="2460628"/>
                  <a:ext cx="339120" cy="15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D6EC8FF-C06F-48DA-8C93-188B0D82DDDB}"/>
                  </a:ext>
                </a:extLst>
              </p14:cNvPr>
              <p14:cNvContentPartPr/>
              <p14:nvPr/>
            </p14:nvContentPartPr>
            <p14:xfrm>
              <a:off x="10013781" y="2017108"/>
              <a:ext cx="1424160" cy="277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D6EC8FF-C06F-48DA-8C93-188B0D82DDD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009461" y="2012788"/>
                <a:ext cx="1432800" cy="3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3DF6D86-0FA7-42DE-B51D-3E2A07CCEDD2}"/>
              </a:ext>
            </a:extLst>
          </p:cNvPr>
          <p:cNvGrpSpPr/>
          <p:nvPr/>
        </p:nvGrpSpPr>
        <p:grpSpPr>
          <a:xfrm>
            <a:off x="9645861" y="725788"/>
            <a:ext cx="556200" cy="1445400"/>
            <a:chOff x="9645861" y="725788"/>
            <a:chExt cx="556200" cy="144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24FED4A-1FBE-4343-AB61-4CCA8AB18FFE}"/>
                    </a:ext>
                  </a:extLst>
                </p14:cNvPr>
                <p14:cNvContentPartPr/>
                <p14:nvPr/>
              </p14:nvContentPartPr>
              <p14:xfrm>
                <a:off x="9690141" y="725788"/>
                <a:ext cx="511920" cy="1445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24FED4A-1FBE-4343-AB61-4CCA8AB18FF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685821" y="721468"/>
                  <a:ext cx="520560" cy="14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3AFD206-5B48-4B26-A467-7E2921295805}"/>
                    </a:ext>
                  </a:extLst>
                </p14:cNvPr>
                <p14:cNvContentPartPr/>
                <p14:nvPr/>
              </p14:nvContentPartPr>
              <p14:xfrm>
                <a:off x="9645861" y="878428"/>
                <a:ext cx="168120" cy="173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3AFD206-5B48-4B26-A467-7E292129580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641541" y="874108"/>
                  <a:ext cx="176760" cy="182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1525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999346-933B-48D9-8E20-603664589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381000"/>
            <a:ext cx="12191997" cy="609599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1739688-29CA-4894-B78F-9D301FACAAB1}"/>
              </a:ext>
            </a:extLst>
          </p:cNvPr>
          <p:cNvGrpSpPr/>
          <p:nvPr/>
        </p:nvGrpSpPr>
        <p:grpSpPr>
          <a:xfrm>
            <a:off x="8676381" y="2671228"/>
            <a:ext cx="212400" cy="148320"/>
            <a:chOff x="8676381" y="2671228"/>
            <a:chExt cx="212400" cy="14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6E64558-8046-420F-964B-C0E45A1A9BC2}"/>
                    </a:ext>
                  </a:extLst>
                </p14:cNvPr>
                <p14:cNvContentPartPr/>
                <p14:nvPr/>
              </p14:nvContentPartPr>
              <p14:xfrm>
                <a:off x="8749461" y="2751868"/>
                <a:ext cx="116280" cy="9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6E64558-8046-420F-964B-C0E45A1A9BC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745141" y="2747548"/>
                  <a:ext cx="1249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24B4183-DACA-4136-AC1B-029C5C019A20}"/>
                    </a:ext>
                  </a:extLst>
                </p14:cNvPr>
                <p14:cNvContentPartPr/>
                <p14:nvPr/>
              </p14:nvContentPartPr>
              <p14:xfrm>
                <a:off x="8676381" y="2671228"/>
                <a:ext cx="101160" cy="146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24B4183-DACA-4136-AC1B-029C5C019A2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672061" y="2666908"/>
                  <a:ext cx="1098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7285A0C-BBB0-4C2C-9691-08EE151A5E0C}"/>
                    </a:ext>
                  </a:extLst>
                </p14:cNvPr>
                <p14:cNvContentPartPr/>
                <p14:nvPr/>
              </p14:nvContentPartPr>
              <p14:xfrm>
                <a:off x="8803101" y="2689228"/>
                <a:ext cx="85680" cy="130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7285A0C-BBB0-4C2C-9691-08EE151A5E0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798781" y="2684908"/>
                  <a:ext cx="9432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D1D691-A101-4EC5-BCFF-33AB10A2A82F}"/>
              </a:ext>
            </a:extLst>
          </p:cNvPr>
          <p:cNvGrpSpPr/>
          <p:nvPr/>
        </p:nvGrpSpPr>
        <p:grpSpPr>
          <a:xfrm>
            <a:off x="5155221" y="4966588"/>
            <a:ext cx="304920" cy="353880"/>
            <a:chOff x="5155221" y="4966588"/>
            <a:chExt cx="304920" cy="35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BD72536-2A19-410A-83DE-A4D902100C68}"/>
                    </a:ext>
                  </a:extLst>
                </p14:cNvPr>
                <p14:cNvContentPartPr/>
                <p14:nvPr/>
              </p14:nvContentPartPr>
              <p14:xfrm>
                <a:off x="5218221" y="4966588"/>
                <a:ext cx="241920" cy="307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BD72536-2A19-410A-83DE-A4D902100C6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13901" y="4961908"/>
                  <a:ext cx="2505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714DA8A-5DB8-4E65-B9F4-B5EBF5A7674F}"/>
                    </a:ext>
                  </a:extLst>
                </p14:cNvPr>
                <p14:cNvContentPartPr/>
                <p14:nvPr/>
              </p14:nvContentPartPr>
              <p14:xfrm>
                <a:off x="5155221" y="5181508"/>
                <a:ext cx="89280" cy="138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714DA8A-5DB8-4E65-B9F4-B5EBF5A7674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150901" y="5177188"/>
                  <a:ext cx="97920" cy="14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7F02CC6-8F2C-49E5-8ACB-8DAF83DE43BC}"/>
              </a:ext>
            </a:extLst>
          </p:cNvPr>
          <p:cNvGrpSpPr/>
          <p:nvPr/>
        </p:nvGrpSpPr>
        <p:grpSpPr>
          <a:xfrm>
            <a:off x="4527381" y="483508"/>
            <a:ext cx="1138320" cy="353880"/>
            <a:chOff x="4527381" y="483508"/>
            <a:chExt cx="1138320" cy="35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EE3CE03-0658-4FE9-9B53-CBFF9782A70D}"/>
                    </a:ext>
                  </a:extLst>
                </p14:cNvPr>
                <p14:cNvContentPartPr/>
                <p14:nvPr/>
              </p14:nvContentPartPr>
              <p14:xfrm>
                <a:off x="4554021" y="634708"/>
                <a:ext cx="8280" cy="202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EE3CE03-0658-4FE9-9B53-CBFF9782A70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549701" y="630388"/>
                  <a:ext cx="169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E1BEA90-D37B-414D-9DAA-32C4E62448E5}"/>
                    </a:ext>
                  </a:extLst>
                </p14:cNvPr>
                <p14:cNvContentPartPr/>
                <p14:nvPr/>
              </p14:nvContentPartPr>
              <p14:xfrm>
                <a:off x="4527381" y="647308"/>
                <a:ext cx="184680" cy="151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E1BEA90-D37B-414D-9DAA-32C4E62448E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523061" y="642988"/>
                  <a:ext cx="1933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D99B71E-FBD5-424D-B3B4-4A77A412E128}"/>
                    </a:ext>
                  </a:extLst>
                </p14:cNvPr>
                <p14:cNvContentPartPr/>
                <p14:nvPr/>
              </p14:nvContentPartPr>
              <p14:xfrm>
                <a:off x="4777941" y="627148"/>
                <a:ext cx="3960" cy="9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D99B71E-FBD5-424D-B3B4-4A77A412E12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773621" y="622828"/>
                  <a:ext cx="12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9B6C718-6C81-434E-9F29-7199F31F5693}"/>
                    </a:ext>
                  </a:extLst>
                </p14:cNvPr>
                <p14:cNvContentPartPr/>
                <p14:nvPr/>
              </p14:nvContentPartPr>
              <p14:xfrm>
                <a:off x="4786941" y="752788"/>
                <a:ext cx="360" cy="9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9B6C718-6C81-434E-9F29-7199F31F569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782621" y="748468"/>
                  <a:ext cx="90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00F9CA7-6671-4A82-872D-396CCC6C26C1}"/>
                    </a:ext>
                  </a:extLst>
                </p14:cNvPr>
                <p14:cNvContentPartPr/>
                <p14:nvPr/>
              </p14:nvContentPartPr>
              <p14:xfrm>
                <a:off x="4855341" y="672148"/>
                <a:ext cx="55080" cy="109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00F9CA7-6671-4A82-872D-396CCC6C26C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851021" y="667828"/>
                  <a:ext cx="637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69100C9-350B-48A5-B9C8-CB13722A7C64}"/>
                    </a:ext>
                  </a:extLst>
                </p14:cNvPr>
                <p14:cNvContentPartPr/>
                <p14:nvPr/>
              </p14:nvContentPartPr>
              <p14:xfrm>
                <a:off x="4974861" y="698788"/>
                <a:ext cx="66960" cy="92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69100C9-350B-48A5-B9C8-CB13722A7C6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970541" y="694468"/>
                  <a:ext cx="756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559F230-918E-459A-A5C3-1CA1C35385B9}"/>
                    </a:ext>
                  </a:extLst>
                </p14:cNvPr>
                <p14:cNvContentPartPr/>
                <p14:nvPr/>
              </p14:nvContentPartPr>
              <p14:xfrm>
                <a:off x="5082861" y="711388"/>
                <a:ext cx="16200" cy="56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559F230-918E-459A-A5C3-1CA1C35385B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078541" y="707068"/>
                  <a:ext cx="248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F5327D4-732E-4555-B22D-098845A376C2}"/>
                    </a:ext>
                  </a:extLst>
                </p14:cNvPr>
                <p14:cNvContentPartPr/>
                <p14:nvPr/>
              </p14:nvContentPartPr>
              <p14:xfrm>
                <a:off x="5146221" y="711748"/>
                <a:ext cx="121320" cy="105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F5327D4-732E-4555-B22D-098845A376C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141901" y="707428"/>
                  <a:ext cx="1299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D00AA39-CF68-4E3D-8492-B473A3756B58}"/>
                    </a:ext>
                  </a:extLst>
                </p14:cNvPr>
                <p14:cNvContentPartPr/>
                <p14:nvPr/>
              </p14:nvContentPartPr>
              <p14:xfrm>
                <a:off x="5337381" y="555868"/>
                <a:ext cx="5760" cy="227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D00AA39-CF68-4E3D-8492-B473A3756B5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333061" y="551548"/>
                  <a:ext cx="144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D37D632-03CC-44AB-9749-DB5F03989EE1}"/>
                    </a:ext>
                  </a:extLst>
                </p14:cNvPr>
                <p14:cNvContentPartPr/>
                <p14:nvPr/>
              </p14:nvContentPartPr>
              <p14:xfrm>
                <a:off x="5280141" y="735868"/>
                <a:ext cx="125280" cy="8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D37D632-03CC-44AB-9749-DB5F03989EE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275821" y="731548"/>
                  <a:ext cx="1339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35F72E2-4649-4D78-8052-C154BAB4F505}"/>
                    </a:ext>
                  </a:extLst>
                </p14:cNvPr>
                <p14:cNvContentPartPr/>
                <p14:nvPr/>
              </p14:nvContentPartPr>
              <p14:xfrm>
                <a:off x="5422341" y="680788"/>
                <a:ext cx="135360" cy="127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35F72E2-4649-4D78-8052-C154BAB4F50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418021" y="676468"/>
                  <a:ext cx="1440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6D5E622-A5D7-4538-9778-5ABBE1218F1B}"/>
                    </a:ext>
                  </a:extLst>
                </p14:cNvPr>
                <p14:cNvContentPartPr/>
                <p14:nvPr/>
              </p14:nvContentPartPr>
              <p14:xfrm>
                <a:off x="5620701" y="797788"/>
                <a:ext cx="3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6D5E622-A5D7-4538-9778-5ABBE1218F1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616381" y="793108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1632A71-CCD6-4478-9A5F-CC81FCD3DF4B}"/>
                    </a:ext>
                  </a:extLst>
                </p14:cNvPr>
                <p14:cNvContentPartPr/>
                <p14:nvPr/>
              </p14:nvContentPartPr>
              <p14:xfrm>
                <a:off x="5584701" y="483508"/>
                <a:ext cx="81000" cy="249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1632A71-CCD6-4478-9A5F-CC81FCD3DF4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580381" y="479188"/>
                  <a:ext cx="89640" cy="25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3948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6D3638-035E-4CFD-A712-41EA698EB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381000"/>
            <a:ext cx="12191997" cy="609599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79BEA59-9D9C-42F4-BABE-B67F47723BEB}"/>
              </a:ext>
            </a:extLst>
          </p:cNvPr>
          <p:cNvGrpSpPr/>
          <p:nvPr/>
        </p:nvGrpSpPr>
        <p:grpSpPr>
          <a:xfrm>
            <a:off x="6797181" y="768268"/>
            <a:ext cx="1217520" cy="464760"/>
            <a:chOff x="6797181" y="768268"/>
            <a:chExt cx="1217520" cy="46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4FEF7CF-F95E-46C7-959F-A91E30316671}"/>
                    </a:ext>
                  </a:extLst>
                </p14:cNvPr>
                <p14:cNvContentPartPr/>
                <p14:nvPr/>
              </p14:nvContentPartPr>
              <p14:xfrm>
                <a:off x="6867021" y="768268"/>
                <a:ext cx="1147680" cy="3708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4FEF7CF-F95E-46C7-959F-A91E3031667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62701" y="763948"/>
                  <a:ext cx="115632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50AE6A7-DFBC-47B5-B531-FC68CEA40C58}"/>
                    </a:ext>
                  </a:extLst>
                </p14:cNvPr>
                <p14:cNvContentPartPr/>
                <p14:nvPr/>
              </p14:nvContentPartPr>
              <p14:xfrm>
                <a:off x="6797181" y="1031068"/>
                <a:ext cx="218160" cy="201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50AE6A7-DFBC-47B5-B531-FC68CEA40C5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92861" y="1026748"/>
                  <a:ext cx="22680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3AD1975-175D-4E36-930F-54EC5323D3A1}"/>
              </a:ext>
            </a:extLst>
          </p:cNvPr>
          <p:cNvGrpSpPr/>
          <p:nvPr/>
        </p:nvGrpSpPr>
        <p:grpSpPr>
          <a:xfrm>
            <a:off x="8282901" y="3800548"/>
            <a:ext cx="450000" cy="1515960"/>
            <a:chOff x="8282901" y="3800548"/>
            <a:chExt cx="450000" cy="151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082F29C-B64D-48A8-AA8D-03DC5705B899}"/>
                    </a:ext>
                  </a:extLst>
                </p14:cNvPr>
                <p14:cNvContentPartPr/>
                <p14:nvPr/>
              </p14:nvContentPartPr>
              <p14:xfrm>
                <a:off x="8300541" y="3800548"/>
                <a:ext cx="432360" cy="1485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082F29C-B64D-48A8-AA8D-03DC5705B89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96221" y="3796228"/>
                  <a:ext cx="441000" cy="14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165DF4D-477B-447A-9DF4-FEC34F57DD9D}"/>
                    </a:ext>
                  </a:extLst>
                </p14:cNvPr>
                <p14:cNvContentPartPr/>
                <p14:nvPr/>
              </p14:nvContentPartPr>
              <p14:xfrm>
                <a:off x="8282901" y="5154508"/>
                <a:ext cx="157320" cy="162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165DF4D-477B-447A-9DF4-FEC34F57DD9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278581" y="5150188"/>
                  <a:ext cx="16596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A299AE-622E-4CFA-9BC7-F124381CCE4B}"/>
              </a:ext>
            </a:extLst>
          </p:cNvPr>
          <p:cNvGrpSpPr/>
          <p:nvPr/>
        </p:nvGrpSpPr>
        <p:grpSpPr>
          <a:xfrm>
            <a:off x="7646781" y="5880988"/>
            <a:ext cx="997200" cy="156960"/>
            <a:chOff x="7646781" y="5880988"/>
            <a:chExt cx="997200" cy="15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B74895D-75B9-409C-AC42-80E6C24D5B3E}"/>
                    </a:ext>
                  </a:extLst>
                </p14:cNvPr>
                <p14:cNvContentPartPr/>
                <p14:nvPr/>
              </p14:nvContentPartPr>
              <p14:xfrm>
                <a:off x="7646781" y="5880988"/>
                <a:ext cx="997200" cy="36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B74895D-75B9-409C-AC42-80E6C24D5B3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42461" y="5876308"/>
                  <a:ext cx="10058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7D96A19-48A0-44D2-A588-1885001DF226}"/>
                    </a:ext>
                  </a:extLst>
                </p14:cNvPr>
                <p14:cNvContentPartPr/>
                <p14:nvPr/>
              </p14:nvContentPartPr>
              <p14:xfrm>
                <a:off x="8525181" y="5889268"/>
                <a:ext cx="110880" cy="148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7D96A19-48A0-44D2-A588-1885001DF22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520861" y="5884948"/>
                  <a:ext cx="119520" cy="157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5754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6D3638-035E-4CFD-A712-41EA698EB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381000"/>
            <a:ext cx="12191997" cy="60959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FEBA3E2-D479-4E00-83A8-CF06CE209D95}"/>
                  </a:ext>
                </a:extLst>
              </p14:cNvPr>
              <p14:cNvContentPartPr/>
              <p14:nvPr/>
            </p14:nvContentPartPr>
            <p14:xfrm>
              <a:off x="3906741" y="4707028"/>
              <a:ext cx="719640" cy="1024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FEBA3E2-D479-4E00-83A8-CF06CE209D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2421" y="4702708"/>
                <a:ext cx="728280" cy="10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02F434-633D-4B3A-89E9-4B9543EBD4D3}"/>
                  </a:ext>
                </a:extLst>
              </p14:cNvPr>
              <p14:cNvContentPartPr/>
              <p14:nvPr/>
            </p14:nvContentPartPr>
            <p14:xfrm>
              <a:off x="4023741" y="2518948"/>
              <a:ext cx="702360" cy="123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02F434-633D-4B3A-89E9-4B9543EBD4D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19421" y="2514628"/>
                <a:ext cx="711000" cy="124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970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16278</TotalTime>
  <Words>17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Office Theme</vt:lpstr>
      <vt:lpstr>Modeling the effect of radiation therapy as direct versus indirect effects on tumor volume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Achyudhan Kutuva</dc:creator>
  <cp:lastModifiedBy>Achyudhan Kutuva</cp:lastModifiedBy>
  <cp:revision>7</cp:revision>
  <dcterms:created xsi:type="dcterms:W3CDTF">2021-10-19T18:17:43Z</dcterms:created>
  <dcterms:modified xsi:type="dcterms:W3CDTF">2021-11-06T03:49:31Z</dcterms:modified>
</cp:coreProperties>
</file>