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8:22:02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8:21:24.8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614 1 24575,'-51'22'0,"-72"21"0,78-29 0,-229 63 0,248-72 0,-1 0 0,-40 1 0,100-5 0,0 1 0,37 7 0,41 2 0,-81-8 0,39 6 0,-40-3 0,43 1 0,42-8 0,127-18 0,-226 19 0,0 0 0,-1 0 0,1 1 0,19 5 0,37 2 0,27-11 0,128-22 0,-106 10 0,-53 6 0,140-9 0,-159 17 0,-7 0 0,60 6 0,-88-4 0,0 2 0,-1-1 0,1 2 0,-1-1 0,1 2 0,-1 0 0,0 0 0,20 13 0,-21-11 0,2 2 0,1-1 0,-2 2 0,1 0 0,-1 0 0,-1 1 0,12 15 0,-22-25 0,-1 0 0,1 0 0,0 0 0,-1 0 0,1 0 0,0 0 0,0 0 0,0 0 0,-1 0 0,1-1 0,0 1 0,0 0 0,0-1 0,0 1 0,0-1 0,0 1 0,0-1 0,1 1 0,-1-1 0,0 0 0,2 1 0,-2-2 0,-1 1 0,1-1 0,0 1 0,-1-1 0,1 1 0,0-1 0,-1 1 0,1-1 0,0 1 0,-1-1 0,1 0 0,-1 0 0,0 1 0,1-1 0,-1 0 0,1 0 0,-1 1 0,0-1 0,0 0 0,1 0 0,-1-1 0,2-9 0,-1 0 0,0 0 0,0-14 0,-1 23 0,0-1 0,0 0 0,0 0 0,0 0 0,0 0 0,-1 0 0,1 0 0,-1 0 0,0 0 0,0 0 0,0 0 0,0 1 0,0-1 0,0 0 0,-1 0 0,0 1 0,-2-4 0,2 5 0,0-1 0,0 1 0,0 0 0,0 0 0,-1 0 0,1 0 0,0 0 0,-1 0 0,1 1 0,-1-1 0,1 1 0,-1 0 0,1 0 0,-1 0 0,1 0 0,-1 0 0,1 0 0,0 0 0,-1 1 0,-4 1 0,-26 8 0,1 1 0,0 1 0,0 2 0,2 1 0,-36 24 0,-27 29 0,73-51 0,-1-1 0,-1 0 0,-1-2 0,-41 20 0,23-15 0,30-13 0,-1 0 0,0-1 0,1 0 0,-2-1 0,-17 4 0,28-8 9,1 0 0,-1 0 0,0 0-1,1 0 1,-1-1 0,0 1 0,1 0-1,-1-1 1,1 1 0,-1-1 0,1 0-1,-1 1 1,1-1 0,-1 0 0,1 0-1,-1 0 1,1 0 0,0 0 0,0 0-1,0 0 1,0-1 0,0 1 0,0 0-1,0-1 1,0 1 0,0 0 0,0-1-1,1 1 1,-1-1 0,0 0 0,1 1-1,0-1 1,-1 1 0,1-1 0,0 0-1,0 1 1,0-1 0,0-2 0,0-4-223,-1 1 1,2 0 0,-1 0-1,1 0 1,0 0 0,0 0-1,5-12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18:21:59.6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776 52 24575,'-33'1'0,"-54"10"0,-19 2 0,-182-12 0,158-2 0,130 1 0,-5 0 0,0 0 0,0 0 0,0 0 0,0 1 0,0-1 0,0 1 0,0 0 0,0 1 0,-7 2 0,12-4 0,-1 0 0,1 0 0,0 1 0,0-1 0,-1 0 0,1 0 0,0 0 0,0 0 0,0 1 0,-1-1 0,1 0 0,0 0 0,0 1 0,0-1 0,0 0 0,0 0 0,0 1 0,-1-1 0,1 0 0,0 0 0,0 1 0,0-1 0,0 0 0,0 1 0,0-1 0,0 0 0,0 0 0,0 1 0,0-1 0,0 0 0,0 1 0,1-1 0,-1 0 0,0 0 0,0 1 0,0-1 0,11 10 0,16 4 0,-26-14 0,35 13 0,0-2 0,61 11 0,-85-20 0,36 4 0,-1-1 0,1-3 0,61-5 0,-10 0 0,-43 3 0,301-14 0,-300 6 0,-47 5 0,-40 4 0,-12 4 0,-63 15 0,29-4 0,-70 16 0,-70 10 0,-82 10 0,284-48 0,-1 0 0,-25 13 0,27-11 0,0-1 0,0 0 0,-27 6 0,34-10 0,-1 1 0,1 0 0,-1 0 0,1 0 0,-11 7 0,16-9 0,0 1 0,0-1 0,1 1 0,-1-1 0,0 1 0,0 0 0,0 0 0,1-1 0,-1 1 0,0 0 0,1 0 0,-1 0 0,1-1 0,-1 1 0,1 0 0,-1 0 0,1 0 0,0 0 0,-1 1 0,1-1 0,1 0 0,-1 0 0,0 0 0,1 0 0,-1 0 0,1 0 0,-1 0 0,1 0 0,-1 0 0,1 0 0,0 0 0,-1 0 0,1-1 0,0 1 0,0 0 0,0 0 0,0-1 0,-1 1 0,1-1 0,0 1 0,0-1 0,0 1 0,2 0 0,3 1 0,0 1 0,0-1 0,1 0 0,-1-1 0,1 1 0,0-1 0,-1 0 0,9-1 0,60-3 0,-31 0 0,18 4 0,-1 2 0,0 2 0,-1 4 0,1 2 0,66 21 0,-70-18 0,0-2 0,1-2 0,68 2 0,177-9 0,-199-4 0,-70 2 0,56 10 0,20 1 0,-84-13 0,-1 0 0,1-2 0,-1-1 0,0-1 0,0-2 0,37-13 0,-12 0 0,96-55 0,-141 73 0,-1-1 0,1 0 0,-1 0 0,1 0 0,5-7 0,-9 10 0,-1 0 0,0 0 0,0-1 0,0 1 0,0 0 0,0 0 0,0-1 0,1 1 0,-1 0 0,0 0 0,0-1 0,0 1 0,0 0 0,0 0 0,0-1 0,0 1 0,0 0 0,0 0 0,0-1 0,0 1 0,0 0 0,0 0 0,0-1 0,0 1 0,0 0 0,-1 0 0,1 0 0,0-1 0,0 1 0,0 0 0,0 0 0,0-1 0,-1 1 0,1 0 0,0 0 0,0 0 0,0 0 0,-1-1 0,1 1 0,-23-6 0,-163-25 0,-23-3 0,-136 3 0,337 31 0,0-1 0,0 0 0,0-1 0,0 0 0,0 0 0,0-1 0,0 0 0,1 0 0,0-1 0,-11-7 0,13 7 0,0 0 0,0 0 0,1-1 0,0 0 0,0 1 0,0-2 0,0 1 0,1 0 0,0-1 0,0 1 0,0-1 0,1 0 0,0 0 0,-2-8 0,3 9 0,0 0 0,0 0 0,0 0 0,1-1 0,0 1 0,0 0 0,0 0 0,1 0 0,-1-1 0,1 1 0,1 0 0,-1 0 0,1 0 0,0 0 0,0 0 0,0 1 0,1-1 0,-1 1 0,1-1 0,0 1 0,0 0 0,1 0 0,-1 0 0,1 1 0,0-1 0,0 1 0,0 0 0,1 0 0,-1 0 0,7-3 0,1 0 0,1 1 0,-1-1 0,1 2 0,0 0 0,1 1 0,-1 0 0,0 1 0,1 0 0,0 1 0,23 1 0,5 5 0,57 14 0,7 2 0,48-3 0,215-4 0,-328-14 0,-1 3 0,49 8 0,-42-5 0,-29-5 0,-1 1 0,28 8 0,-40-9 0,0 1 0,0 0 0,0 0 0,0 1 0,0 0 0,-1 0 0,1 0 0,-1 0 0,1 0 0,-1 1 0,0 0 0,5 6 0,2 8 0,0-1 0,16 36 0,-12-21 0,-13-29 29,0 1-1,-1-1 1,0 1-1,1-1 0,-1 1 1,-1 0-1,1 0 1,0 0-1,-1 0 1,0-1-1,0 8 1,-2-3-371,0 1 1,0-1 0,0 0-1,-6 10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A3C-75B5-4FA2-B275-8C676706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20DF-F07E-4C9B-AD43-454B3C8D9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0E3E-3EC3-4E0E-AC61-3350011F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82B3-E938-4A0C-8765-8E83FD3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421E-598E-44BD-AD88-2DBBA9B2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A964-7616-4704-B9F3-69E39B5D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AE9B-8F63-496A-8E76-6CE62FBC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BD8B-1A8B-491E-B877-616F36AF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74A9-D82E-4B1B-BE02-3D1D3C41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AABC-25FD-41F1-A223-B92C6E8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56B26-43F2-4392-A870-16A23AA3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E030-7DC6-4607-B8A3-6C3A2780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FC7A-A67C-46DC-A3FF-159AFAFC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EEA4-533F-402C-834D-7386718E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3ECF-5B30-47D2-BF24-792287A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F836-9FD9-45FF-82A3-2CA33640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B551-B879-49FB-90C0-6E7CAD8A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3595-359E-4603-ABCE-BE4C83E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E2FE-0DDB-42E1-AD6D-E27D0A60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81E8-4912-4753-B48A-876CBD8D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CFDA-FE51-4323-88A0-D87C9B7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FA25-9BAC-46C0-A6F2-EE531686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9F20-B8AF-408C-8D22-336018EE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7B01-A511-48A4-A13A-25539F5C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F943-ABA4-4FE9-974A-C0C8297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31AD-523C-46CE-93FF-44928D1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72A9-D3F8-423F-B72F-3E118E1E8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0D20-92B2-40D5-98AE-AAFBBC27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D0BA-B6CA-4E85-8761-2577A868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7892-DE58-4D18-9F55-3DCE9BBB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84A2-0A45-4E27-A349-492E6E9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1A7-027E-4810-92B9-C13EFBFF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4C1B-6AF2-491A-9764-308728CE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6CB6-CB4D-46C7-BB6B-6A18589F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6333B-6F0E-4BC1-A6B4-8309B597F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51B37-FE81-43B5-A0D0-1F41336E9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C0124-0576-4B08-9F0B-5423661A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D8559-820B-48C4-98B2-ABFB2779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4517C-CB0C-48A0-99CB-B77BE6BE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74FC-BBC1-4922-8D8B-57C0C55A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5C1E-9D3F-406A-B4D9-82DE2204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4D995-BF3D-43BC-9830-610F07CB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33CD5-F0F0-4B9F-91A7-88E5041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37E-6E80-41BC-8CE8-C96BED5E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421D5-7D07-4A11-8A80-B23B6B9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8C79-DF2B-4525-A509-D37F933E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00A0-7CD5-43FD-A033-211123D3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B382-99B0-4E87-8C30-7A69D28F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C380E-7240-4934-BDD4-65A8CEEA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DB4B-0986-4BF5-B93B-AE3E6DA6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0F534-177E-4520-A2A0-3CF8423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E4529-F912-4F7B-BABC-01EB8FD1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64A9-F5C6-46EF-A7AC-5D552DFA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92443-FE79-4A07-A644-E629687F3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8571-68B8-49BA-BF0E-87443126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93AB-3A90-4431-9D79-26C65347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4EE26-EDE7-4C0C-A7BC-223D8B5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B0FE-A810-404E-9E5B-267BFCF5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4312E-9D44-4EE0-90A3-C80007D8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CEE9-A652-44D0-80E2-D83EE2AC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5D02-2810-4A1B-8271-C8AA04A57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6A37-EE5C-4B19-8D97-4328009A8DA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3991-D561-4447-8CB1-229C85DC0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A2B61-3105-43E1-AB7E-4414F0DE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4373-4886-4F1C-8C95-EC01DE56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B2ED11-F120-4F23-A443-5A73B988BA12}"/>
                  </a:ext>
                </a:extLst>
              </p14:cNvPr>
              <p14:cNvContentPartPr/>
              <p14:nvPr/>
            </p14:nvContentPartPr>
            <p14:xfrm>
              <a:off x="6461806" y="62510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B2ED11-F120-4F23-A443-5A73B988B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166" y="618806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CA4B52B-3499-4649-9C81-38CACB4A45FC}"/>
              </a:ext>
            </a:extLst>
          </p:cNvPr>
          <p:cNvGrpSpPr/>
          <p:nvPr/>
        </p:nvGrpSpPr>
        <p:grpSpPr>
          <a:xfrm>
            <a:off x="487973" y="1187823"/>
            <a:ext cx="11238035" cy="4482353"/>
            <a:chOff x="487973" y="1187823"/>
            <a:chExt cx="11238035" cy="4482353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AD9641EE-4E98-4EB1-B292-A456F3AF4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5"/>
            <a:stretch/>
          </p:blipFill>
          <p:spPr>
            <a:xfrm>
              <a:off x="487973" y="1187823"/>
              <a:ext cx="11216054" cy="4482353"/>
            </a:xfrm>
            <a:prstGeom prst="snip1Rect">
              <a:avLst>
                <a:gd name="adj" fmla="val 1367"/>
              </a:avLst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5494F4-6C74-40C2-B6CB-49BE53A3671C}"/>
                    </a:ext>
                  </a:extLst>
                </p14:cNvPr>
                <p14:cNvContentPartPr/>
                <p14:nvPr/>
              </p14:nvContentPartPr>
              <p14:xfrm>
                <a:off x="10488046" y="1432828"/>
                <a:ext cx="77544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5494F4-6C74-40C2-B6CB-49BE53A36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25406" y="1370188"/>
                  <a:ext cx="901080" cy="3002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0B4E6182-3665-4D5A-960C-6AC6B6FF7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9" t="4100" r="2873" b="89950"/>
            <a:stretch/>
          </p:blipFill>
          <p:spPr>
            <a:xfrm>
              <a:off x="10754457" y="1418489"/>
              <a:ext cx="971551" cy="2667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347FE4-2151-4704-9284-2B851F758F9F}"/>
                    </a:ext>
                  </a:extLst>
                </p14:cNvPr>
                <p14:cNvContentPartPr/>
                <p14:nvPr/>
              </p14:nvContentPartPr>
              <p14:xfrm>
                <a:off x="4679446" y="1352548"/>
                <a:ext cx="915840" cy="20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347FE4-2151-4704-9284-2B851F758F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6446" y="1289908"/>
                  <a:ext cx="1041480" cy="3294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9076B6AB-7B0D-47FD-9200-1FA739D69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9" t="4100" r="2873" b="89950"/>
            <a:stretch/>
          </p:blipFill>
          <p:spPr>
            <a:xfrm>
              <a:off x="4722942" y="1418492"/>
              <a:ext cx="971551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3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04A328C-D1D8-43BC-91A5-153B364B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4313"/>
            <a:ext cx="5291666" cy="388937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80428B-24CA-479E-AEC5-5726C8978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84312"/>
            <a:ext cx="5291667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EE09BB-2B66-4EC1-90A7-2FB71268B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999" y="286565"/>
            <a:ext cx="2905170" cy="2905170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B01A5-7734-4233-906A-0B6F42CD0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AF31C-6D17-4C96-965D-B9798972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303" y="3631096"/>
            <a:ext cx="2760560" cy="276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AFF72-F87E-4D2F-ADF6-4F0FD014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4051" y="3631096"/>
            <a:ext cx="2760560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C80B68-A120-4113-B049-575188F36B88}"/>
              </a:ext>
            </a:extLst>
          </p:cNvPr>
          <p:cNvSpPr txBox="1"/>
          <p:nvPr/>
        </p:nvSpPr>
        <p:spPr>
          <a:xfrm>
            <a:off x="167054" y="137068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55250-C0CA-49B3-8270-486CEA6C154C}"/>
              </a:ext>
            </a:extLst>
          </p:cNvPr>
          <p:cNvSpPr txBox="1"/>
          <p:nvPr/>
        </p:nvSpPr>
        <p:spPr>
          <a:xfrm>
            <a:off x="161193" y="2736949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0.08, PSI = 0.9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FD3C5-CA43-4A9A-B841-2602A448676A}"/>
              </a:ext>
            </a:extLst>
          </p:cNvPr>
          <p:cNvSpPr txBox="1"/>
          <p:nvPr/>
        </p:nvSpPr>
        <p:spPr>
          <a:xfrm>
            <a:off x="161193" y="6209402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0.08, PSI = 0.7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FDFF4-193F-40E3-8564-0466A54DA4F0}"/>
              </a:ext>
            </a:extLst>
          </p:cNvPr>
          <p:cNvSpPr txBox="1"/>
          <p:nvPr/>
        </p:nvSpPr>
        <p:spPr>
          <a:xfrm>
            <a:off x="10820393" y="2731088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0.12, PSI = 0.9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BA93B-7567-4C6C-897B-94F8302A634E}"/>
              </a:ext>
            </a:extLst>
          </p:cNvPr>
          <p:cNvSpPr txBox="1"/>
          <p:nvPr/>
        </p:nvSpPr>
        <p:spPr>
          <a:xfrm>
            <a:off x="10823326" y="6215770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0.12, PSI = 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9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D7136-4F06-46CE-891D-4AB0C2E9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177DC-DD70-4AD9-A83C-FA99A7687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303" y="3631096"/>
            <a:ext cx="2760560" cy="2760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459A4-E0CE-45A0-B99F-482B01D46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4051" y="3631096"/>
            <a:ext cx="2760560" cy="2760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26C08-0956-4F6E-939F-BCB25BCDF267}"/>
              </a:ext>
            </a:extLst>
          </p:cNvPr>
          <p:cNvSpPr txBox="1"/>
          <p:nvPr/>
        </p:nvSpPr>
        <p:spPr>
          <a:xfrm>
            <a:off x="167054" y="131885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F07A4-DC32-430C-9B33-04FE4A3F8D61}"/>
              </a:ext>
            </a:extLst>
          </p:cNvPr>
          <p:cNvSpPr txBox="1"/>
          <p:nvPr/>
        </p:nvSpPr>
        <p:spPr>
          <a:xfrm>
            <a:off x="161193" y="2736949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0.03, PSI = 0.9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01BD2-B7F4-4628-9FDF-64EFEAC21A3A}"/>
              </a:ext>
            </a:extLst>
          </p:cNvPr>
          <p:cNvSpPr txBox="1"/>
          <p:nvPr/>
        </p:nvSpPr>
        <p:spPr>
          <a:xfrm>
            <a:off x="161193" y="6209402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0.03, PSI = 0.7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81C868-EF9D-42BC-AF18-316226B27DD6}"/>
              </a:ext>
            </a:extLst>
          </p:cNvPr>
          <p:cNvSpPr txBox="1"/>
          <p:nvPr/>
        </p:nvSpPr>
        <p:spPr>
          <a:xfrm>
            <a:off x="10820393" y="2731088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0.07, PSI = 0.9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5CE88-02E5-414B-8246-F8188F790A52}"/>
              </a:ext>
            </a:extLst>
          </p:cNvPr>
          <p:cNvSpPr txBox="1"/>
          <p:nvPr/>
        </p:nvSpPr>
        <p:spPr>
          <a:xfrm>
            <a:off x="10823326" y="6215770"/>
            <a:ext cx="126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0.07, PSI = 0.7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8BFFD8-CBEC-4A39-8A4C-48F3181B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999" y="286565"/>
            <a:ext cx="2905170" cy="2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8</cp:revision>
  <dcterms:created xsi:type="dcterms:W3CDTF">2021-10-12T17:57:46Z</dcterms:created>
  <dcterms:modified xsi:type="dcterms:W3CDTF">2021-10-14T20:43:07Z</dcterms:modified>
</cp:coreProperties>
</file>