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12"/>
    <p:restoredTop sz="86547"/>
  </p:normalViewPr>
  <p:slideViewPr>
    <p:cSldViewPr snapToGrid="0" snapToObjects="1">
      <p:cViewPr varScale="1">
        <p:scale>
          <a:sx n="135" d="100"/>
          <a:sy n="135" d="100"/>
        </p:scale>
        <p:origin x="154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3FB6B-0CA4-1944-BACF-0F8297AEBC9D}" type="datetimeFigureOut">
              <a:rPr lang="en-US" smtClean="0"/>
              <a:t>1/22/22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BF7BE-64F5-054A-9382-AB9D06FA8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16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7928B-AD40-E740-A26A-3CAD0C4DE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8F181-0124-1B48-80BC-6EA66E6E5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C2072-9465-5844-BB2C-7E60AD7CF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C3C8-E471-B24F-B12D-AA2DE7AA6F8A}" type="datetimeFigureOut">
              <a:rPr lang="en-US" smtClean="0"/>
              <a:t>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02A56-49C8-E545-8709-12759FAF6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F40BA-4435-4648-9675-30F12F68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7274-CE7A-B144-9406-A9A0FF86A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0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31756-4B26-CE41-BF3F-698D87552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349585-A2BA-454F-A261-24E3FBEA1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33F7F-C240-D04D-82C9-C1BA322BB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C3C8-E471-B24F-B12D-AA2DE7AA6F8A}" type="datetimeFigureOut">
              <a:rPr lang="en-US" smtClean="0"/>
              <a:t>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5D109-CFED-044E-A69F-3662844F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D697A-A334-F843-9FEE-B8AA64956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7274-CE7A-B144-9406-A9A0FF86A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8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87DBCC-27A3-BA41-BE7E-4435A03BDF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3C20DA-1193-5042-B9AA-49E92FB53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04A9F-C19B-BB4D-910C-340FF5959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C3C8-E471-B24F-B12D-AA2DE7AA6F8A}" type="datetimeFigureOut">
              <a:rPr lang="en-US" smtClean="0"/>
              <a:t>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5E3D7-EBCF-BE4A-AEF7-0C71B4413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B9DE6-4D85-9E4E-81E3-56FB5E071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7274-CE7A-B144-9406-A9A0FF86A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3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58754-D074-1642-8F05-241248FF0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0BF61-E958-EA45-B97B-11ECB122C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86002-CAF9-1E4E-BB09-FDBD54F9B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C3C8-E471-B24F-B12D-AA2DE7AA6F8A}" type="datetimeFigureOut">
              <a:rPr lang="en-US" smtClean="0"/>
              <a:t>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FA18E-C5AB-2E47-B431-E70E5972F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D1C52-005A-2A47-B9A0-603E2A87B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7274-CE7A-B144-9406-A9A0FF86A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92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07F1F-B135-1846-8087-DA6936378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582A1-60DC-FA4A-8B19-93AD70B10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B7E60-E3CA-724C-B8B3-6C148F618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C3C8-E471-B24F-B12D-AA2DE7AA6F8A}" type="datetimeFigureOut">
              <a:rPr lang="en-US" smtClean="0"/>
              <a:t>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0AA7A-9E1A-F444-8E8E-C254025DF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69A39-4939-9C45-911D-2C0B30871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7274-CE7A-B144-9406-A9A0FF86A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6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2F3E2-5EB6-664F-8EF7-474366F32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63C74-8815-8446-B62B-7BBA60312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C4B6E-0EB6-1E46-9F72-054C300CB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DDCE7-51C7-2343-BEF7-0BB579807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C3C8-E471-B24F-B12D-AA2DE7AA6F8A}" type="datetimeFigureOut">
              <a:rPr lang="en-US" smtClean="0"/>
              <a:t>1/22/22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A748F-E74C-AC4A-8E89-981EA49C0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B428B-6138-0746-8DFD-9042FE014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7274-CE7A-B144-9406-A9A0FF86A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68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E5F9E-92EF-3849-9707-DADA7A934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8853C-99A7-454E-BF7A-AD8DAEF34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88C9D-D7E7-444C-992D-3EC862CE2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AFC2EF-83EF-C445-922D-4F71287008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3FA658-5AE4-B245-966F-8D09512E5D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63BC62-A6FF-3746-B013-411728391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C3C8-E471-B24F-B12D-AA2DE7AA6F8A}" type="datetimeFigureOut">
              <a:rPr lang="en-US" smtClean="0"/>
              <a:t>1/22/22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D3F78B-092F-F84E-B3E7-45F91DD88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FD8022-7257-1549-B252-820E3BC71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7274-CE7A-B144-9406-A9A0FF86A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30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CC901-4CFB-7C42-9F5E-8A62E5D1C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C2AE2C-D4FA-D943-87DC-2055BC822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C3C8-E471-B24F-B12D-AA2DE7AA6F8A}" type="datetimeFigureOut">
              <a:rPr lang="en-US" smtClean="0"/>
              <a:t>1/22/22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725DFF-71FA-DC46-A11D-3F5B5FFF6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3B691-AE2C-A441-94EB-036B7D54D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7274-CE7A-B144-9406-A9A0FF86A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8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3D9FBE-80C4-3D4B-84D4-3E95646DA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C3C8-E471-B24F-B12D-AA2DE7AA6F8A}" type="datetimeFigureOut">
              <a:rPr lang="en-US" smtClean="0"/>
              <a:t>1/22/22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C06511-5C97-6B47-AB9D-5818D1578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2FCCA8-1956-3740-9931-1CCA77821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7274-CE7A-B144-9406-A9A0FF86A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82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23AFE-9A46-2441-BF3B-723400F8E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590A6-79A9-6646-B248-3BD8A2615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4E1C0-A52B-4746-A6D8-83BD15E40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D9B57-E57C-7F46-A00D-D2D9E3AA7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C3C8-E471-B24F-B12D-AA2DE7AA6F8A}" type="datetimeFigureOut">
              <a:rPr lang="en-US" smtClean="0"/>
              <a:t>1/22/22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E4CE7-9DFB-4B41-98E0-0BB6B901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7EB9B-99B1-2547-BA6E-A519EDA61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7274-CE7A-B144-9406-A9A0FF86A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5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AC7BE-3B5F-894E-A96E-BD189AFDF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9B09CB-337C-5E45-8BC5-156E2C9DA8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8920F2-BB74-274C-B547-3AB9C4582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60E23-58D3-7D45-A87F-1A03264A7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C3C8-E471-B24F-B12D-AA2DE7AA6F8A}" type="datetimeFigureOut">
              <a:rPr lang="en-US" smtClean="0"/>
              <a:t>1/22/22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B4103-EFA4-EA43-AF1A-A18D461EC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24302-B9F9-6340-B67F-7796D23B7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7274-CE7A-B144-9406-A9A0FF86A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48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53AC35-A960-8F43-9C4D-77149EE1D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3459B-862F-A941-AF12-67CB65A7E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A5E08-DC34-6B4D-9889-82E7BE8CAB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AC3C8-E471-B24F-B12D-AA2DE7AA6F8A}" type="datetimeFigureOut">
              <a:rPr lang="en-US" smtClean="0"/>
              <a:t>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73DDE-21A3-4840-806E-54D033941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C96C3-A404-FB4E-BE0E-689D679298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07274-CE7A-B144-9406-A9A0FF86A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33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8DB131-8849-5646-BAC9-751111A99060}"/>
              </a:ext>
            </a:extLst>
          </p:cNvPr>
          <p:cNvSpPr/>
          <p:nvPr/>
        </p:nvSpPr>
        <p:spPr>
          <a:xfrm>
            <a:off x="4418239" y="1798012"/>
            <a:ext cx="2535621" cy="12121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F269EC-45A0-3444-A59E-C5DD2EA55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723" y="1876808"/>
            <a:ext cx="306239" cy="2408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255A49F-1FF0-E148-B6C2-937A97CEA6BB}"/>
              </a:ext>
            </a:extLst>
          </p:cNvPr>
          <p:cNvSpPr/>
          <p:nvPr/>
        </p:nvSpPr>
        <p:spPr>
          <a:xfrm>
            <a:off x="4608738" y="2202163"/>
            <a:ext cx="2103384" cy="629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A3898D-8D7A-884B-BCF6-2A9C0F68DC15}"/>
              </a:ext>
            </a:extLst>
          </p:cNvPr>
          <p:cNvSpPr txBox="1"/>
          <p:nvPr/>
        </p:nvSpPr>
        <p:spPr>
          <a:xfrm>
            <a:off x="4811215" y="2390153"/>
            <a:ext cx="1846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App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D17744-8392-0F40-8811-39EAB1F35B66}"/>
              </a:ext>
            </a:extLst>
          </p:cNvPr>
          <p:cNvSpPr txBox="1"/>
          <p:nvPr/>
        </p:nvSpPr>
        <p:spPr>
          <a:xfrm>
            <a:off x="4802497" y="1871641"/>
            <a:ext cx="188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Container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BA463E-3F15-BB43-A1D0-2D9BB0B20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53" y="2230600"/>
            <a:ext cx="1004194" cy="100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B746618-99C9-8045-AF27-250A32766F48}"/>
              </a:ext>
            </a:extLst>
          </p:cNvPr>
          <p:cNvSpPr txBox="1"/>
          <p:nvPr/>
        </p:nvSpPr>
        <p:spPr>
          <a:xfrm>
            <a:off x="50696" y="1934502"/>
            <a:ext cx="1419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User/Patient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61FE7E-7385-734F-B59C-C2032412C42A}"/>
              </a:ext>
            </a:extLst>
          </p:cNvPr>
          <p:cNvSpPr/>
          <p:nvPr/>
        </p:nvSpPr>
        <p:spPr>
          <a:xfrm>
            <a:off x="4409573" y="3790823"/>
            <a:ext cx="2535621" cy="11859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3FBB776-A2E3-8A49-A9D4-33C9B77E6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494" y="3913917"/>
            <a:ext cx="306239" cy="24086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A460817-10BC-9748-9C16-C4563AE10D5F}"/>
              </a:ext>
            </a:extLst>
          </p:cNvPr>
          <p:cNvSpPr txBox="1"/>
          <p:nvPr/>
        </p:nvSpPr>
        <p:spPr>
          <a:xfrm>
            <a:off x="4802496" y="3844862"/>
            <a:ext cx="188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Container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2BC0E18-AED6-164B-98C3-0D0C72F1D65B}"/>
              </a:ext>
            </a:extLst>
          </p:cNvPr>
          <p:cNvSpPr/>
          <p:nvPr/>
        </p:nvSpPr>
        <p:spPr>
          <a:xfrm>
            <a:off x="4620716" y="4214194"/>
            <a:ext cx="2103384" cy="619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B2B4C8-4E94-694D-89C7-1D897845192D}"/>
              </a:ext>
            </a:extLst>
          </p:cNvPr>
          <p:cNvSpPr txBox="1"/>
          <p:nvPr/>
        </p:nvSpPr>
        <p:spPr>
          <a:xfrm>
            <a:off x="5104684" y="4379116"/>
            <a:ext cx="120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API Server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9EBD469-09F3-C54C-BB9B-9CEC63A88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1295" y="2466452"/>
            <a:ext cx="914400" cy="1016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52489476-B5F4-6244-8CFD-609D0904A495}"/>
              </a:ext>
            </a:extLst>
          </p:cNvPr>
          <p:cNvSpPr/>
          <p:nvPr/>
        </p:nvSpPr>
        <p:spPr>
          <a:xfrm>
            <a:off x="3774836" y="1547027"/>
            <a:ext cx="7840222" cy="4624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CE78C9-DEB3-2047-9BE0-3CC543C587AC}"/>
              </a:ext>
            </a:extLst>
          </p:cNvPr>
          <p:cNvSpPr txBox="1"/>
          <p:nvPr/>
        </p:nvSpPr>
        <p:spPr>
          <a:xfrm>
            <a:off x="3778420" y="1195468"/>
            <a:ext cx="830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A2EB66-404A-E243-A4EB-F0163814AA4B}"/>
              </a:ext>
            </a:extLst>
          </p:cNvPr>
          <p:cNvSpPr txBox="1"/>
          <p:nvPr/>
        </p:nvSpPr>
        <p:spPr>
          <a:xfrm>
            <a:off x="9305516" y="2837929"/>
            <a:ext cx="183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RDS – Postgres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8A30FB8-83BF-0840-B709-62C9C8A560A3}"/>
              </a:ext>
            </a:extLst>
          </p:cNvPr>
          <p:cNvCxnSpPr>
            <a:cxnSpLocks/>
            <a:stCxn id="18" idx="3"/>
            <a:endCxn id="6" idx="1"/>
          </p:cNvCxnSpPr>
          <p:nvPr/>
        </p:nvCxnSpPr>
        <p:spPr>
          <a:xfrm>
            <a:off x="3298769" y="1798012"/>
            <a:ext cx="1119470" cy="606061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66D107B-C71F-B245-A5EF-4CDBE985898E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 flipV="1">
            <a:off x="6945194" y="2974452"/>
            <a:ext cx="1476101" cy="1409364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1B29FBF-A076-0E45-AE1A-C7867971ADB3}"/>
              </a:ext>
            </a:extLst>
          </p:cNvPr>
          <p:cNvGrpSpPr/>
          <p:nvPr/>
        </p:nvGrpSpPr>
        <p:grpSpPr>
          <a:xfrm>
            <a:off x="1755984" y="1127883"/>
            <a:ext cx="1571955" cy="1938519"/>
            <a:chOff x="2313934" y="1377016"/>
            <a:chExt cx="1571955" cy="1938519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7036B40D-0C5E-134C-A487-BE3928B52F8F}"/>
                </a:ext>
              </a:extLst>
            </p:cNvPr>
            <p:cNvGrpSpPr/>
            <p:nvPr/>
          </p:nvGrpSpPr>
          <p:grpSpPr>
            <a:xfrm>
              <a:off x="2313934" y="1377016"/>
              <a:ext cx="1571955" cy="1938519"/>
              <a:chOff x="1554435" y="2661582"/>
              <a:chExt cx="1571955" cy="1938519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2A1E8CF8-2C5A-1648-B580-68E1B60882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54435" y="2661582"/>
                <a:ext cx="1542785" cy="1340257"/>
              </a:xfrm>
              <a:prstGeom prst="rect">
                <a:avLst/>
              </a:prstGeom>
            </p:spPr>
          </p:pic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49AD17-B477-994F-B9F8-577CCEB2FC50}"/>
                  </a:ext>
                </a:extLst>
              </p:cNvPr>
              <p:cNvSpPr txBox="1"/>
              <p:nvPr/>
            </p:nvSpPr>
            <p:spPr>
              <a:xfrm>
                <a:off x="1749533" y="3953770"/>
                <a:ext cx="13768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Web App Front End</a:t>
                </a:r>
              </a:p>
            </p:txBody>
          </p:sp>
        </p:grp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B555087-5247-E24C-93A0-31A93D529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72342" y="1674019"/>
              <a:ext cx="226091" cy="273918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0FD8E12-1275-5E42-922F-18452F1E762A}"/>
              </a:ext>
            </a:extLst>
          </p:cNvPr>
          <p:cNvGrpSpPr/>
          <p:nvPr/>
        </p:nvGrpSpPr>
        <p:grpSpPr>
          <a:xfrm>
            <a:off x="1785365" y="3290785"/>
            <a:ext cx="1719621" cy="1972708"/>
            <a:chOff x="1635119" y="3825110"/>
            <a:chExt cx="1719621" cy="1972708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1EC2F49-2440-5F44-9240-ABEB2152B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32593" y="3825110"/>
              <a:ext cx="666303" cy="923409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25DE6ED-1DBA-A941-B2CA-E3E9A09B4E43}"/>
                </a:ext>
              </a:extLst>
            </p:cNvPr>
            <p:cNvSpPr txBox="1"/>
            <p:nvPr/>
          </p:nvSpPr>
          <p:spPr>
            <a:xfrm>
              <a:off x="1635119" y="4874488"/>
              <a:ext cx="17196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Mobile App Front End (Native or web)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CC867EE-8B48-6A4D-A1CE-7C855B37F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74167" y="4115323"/>
              <a:ext cx="226091" cy="273918"/>
            </a:xfrm>
            <a:prstGeom prst="rect">
              <a:avLst/>
            </a:prstGeom>
          </p:spPr>
        </p:pic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4D6904E7-65D8-8942-A9DE-55FF4696152B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13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77882" y="5113193"/>
            <a:ext cx="659819" cy="68675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1157463-DB66-8A49-8A5B-4882898A1206}"/>
              </a:ext>
            </a:extLst>
          </p:cNvPr>
          <p:cNvSpPr txBox="1"/>
          <p:nvPr/>
        </p:nvSpPr>
        <p:spPr>
          <a:xfrm>
            <a:off x="8421295" y="5796986"/>
            <a:ext cx="1108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Lambda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A78CDC7-CA43-4D44-BF3C-E481F9207D09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8907792" y="3578865"/>
            <a:ext cx="0" cy="1534328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14DC2C75-FB16-7648-BDE8-608E688916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72771" y="4826440"/>
            <a:ext cx="952500" cy="1257300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AA6D98F-AD4E-8F44-ACD8-5D06E035731E}"/>
              </a:ext>
            </a:extLst>
          </p:cNvPr>
          <p:cNvCxnSpPr>
            <a:cxnSpLocks/>
          </p:cNvCxnSpPr>
          <p:nvPr/>
        </p:nvCxnSpPr>
        <p:spPr>
          <a:xfrm flipV="1">
            <a:off x="9296467" y="5434499"/>
            <a:ext cx="1032407" cy="476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861E3F46-1799-AF48-BFA8-511B6FDFA9C6}"/>
              </a:ext>
            </a:extLst>
          </p:cNvPr>
          <p:cNvCxnSpPr>
            <a:cxnSpLocks/>
          </p:cNvCxnSpPr>
          <p:nvPr/>
        </p:nvCxnSpPr>
        <p:spPr>
          <a:xfrm rot="10800000">
            <a:off x="644853" y="3364763"/>
            <a:ext cx="7706605" cy="2201529"/>
          </a:xfrm>
          <a:prstGeom prst="bentConnector3">
            <a:avLst>
              <a:gd name="adj1" fmla="val 9986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8B170216-1109-E541-8005-88864BF4BF0D}"/>
              </a:ext>
            </a:extLst>
          </p:cNvPr>
          <p:cNvSpPr txBox="1"/>
          <p:nvPr/>
        </p:nvSpPr>
        <p:spPr>
          <a:xfrm>
            <a:off x="4592573" y="5676369"/>
            <a:ext cx="186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SMS Notification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0AFB282-40CB-7645-8DD6-6812EBFFEC5C}"/>
              </a:ext>
            </a:extLst>
          </p:cNvPr>
          <p:cNvSpPr txBox="1"/>
          <p:nvPr/>
        </p:nvSpPr>
        <p:spPr>
          <a:xfrm>
            <a:off x="6283401" y="783642"/>
            <a:ext cx="5908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External FHIR capable servers. EPIC, hapifhir, IBM, etc…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7B0FC43-6123-A241-B612-FE6A5DD77C3C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6945194" y="1216905"/>
            <a:ext cx="1882331" cy="3166911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70065F0-42C8-8F4F-87B6-2601EAC26F70}"/>
              </a:ext>
            </a:extLst>
          </p:cNvPr>
          <p:cNvSpPr txBox="1"/>
          <p:nvPr/>
        </p:nvSpPr>
        <p:spPr>
          <a:xfrm rot="18042143">
            <a:off x="6866207" y="2444014"/>
            <a:ext cx="17828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Gets Patient Information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EFC6377-0516-9641-8C62-8DE5A06A5D13}"/>
              </a:ext>
            </a:extLst>
          </p:cNvPr>
          <p:cNvSpPr txBox="1"/>
          <p:nvPr/>
        </p:nvSpPr>
        <p:spPr>
          <a:xfrm>
            <a:off x="9550090" y="4976808"/>
            <a:ext cx="9855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Scheduled trigger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B5E3739-3DA8-FD42-B100-3027E807D137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2913986" y="3790823"/>
            <a:ext cx="1495587" cy="592993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7D27376-0305-4A47-BFCC-A5BF48CFB3E1}"/>
              </a:ext>
            </a:extLst>
          </p:cNvPr>
          <p:cNvCxnSpPr>
            <a:cxnSpLocks/>
            <a:stCxn id="18" idx="3"/>
            <a:endCxn id="27" idx="1"/>
          </p:cNvCxnSpPr>
          <p:nvPr/>
        </p:nvCxnSpPr>
        <p:spPr>
          <a:xfrm>
            <a:off x="3298769" y="1798012"/>
            <a:ext cx="1110804" cy="2585804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A58F2DF-E751-FB49-992F-FDB7A97F8327}"/>
              </a:ext>
            </a:extLst>
          </p:cNvPr>
          <p:cNvSpPr txBox="1"/>
          <p:nvPr/>
        </p:nvSpPr>
        <p:spPr>
          <a:xfrm>
            <a:off x="5169765" y="4935228"/>
            <a:ext cx="903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Fargate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F24B36-764B-3B4B-8F21-A60FDFFF3F1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49330" y="4400023"/>
            <a:ext cx="451085" cy="338314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45928F33-EA99-3D4E-87C0-E23C2E5A0AA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90324" y="5304560"/>
            <a:ext cx="348977" cy="261733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3428DAB0-3506-5A42-9CF2-A9F649DDD413}"/>
              </a:ext>
            </a:extLst>
          </p:cNvPr>
          <p:cNvSpPr txBox="1"/>
          <p:nvPr/>
        </p:nvSpPr>
        <p:spPr>
          <a:xfrm>
            <a:off x="1697450" y="968121"/>
            <a:ext cx="17828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Gets Patient Information </a:t>
            </a:r>
          </a:p>
        </p:txBody>
      </p:sp>
    </p:spTree>
    <p:extLst>
      <p:ext uri="{BB962C8B-B14F-4D97-AF65-F5344CB8AC3E}">
        <p14:creationId xmlns:p14="http://schemas.microsoft.com/office/powerpoint/2010/main" val="467272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5504</TotalTime>
  <Words>54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Kuznicki (TCNA)</dc:creator>
  <cp:lastModifiedBy>Alex Kuznicki (TCNA)</cp:lastModifiedBy>
  <cp:revision>38</cp:revision>
  <dcterms:created xsi:type="dcterms:W3CDTF">2021-10-15T20:53:32Z</dcterms:created>
  <dcterms:modified xsi:type="dcterms:W3CDTF">2022-01-22T21:16:40Z</dcterms:modified>
</cp:coreProperties>
</file>