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86531"/>
  </p:normalViewPr>
  <p:slideViewPr>
    <p:cSldViewPr snapToGrid="0" snapToObjects="1">
      <p:cViewPr>
        <p:scale>
          <a:sx n="125" d="100"/>
          <a:sy n="125" d="100"/>
        </p:scale>
        <p:origin x="632" y="-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FB6B-0CA4-1944-BACF-0F8297AEBC9D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BF7BE-64F5-054A-9382-AB9D06FA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28B-AD40-E740-A26A-3CAD0C4D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8F181-0124-1B48-80BC-6EA66E6E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2072-9465-5844-BB2C-7E60AD7C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2A56-49C8-E545-8709-12759FA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40BA-4435-4648-9675-30F12F68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1756-4B26-CE41-BF3F-698D875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49585-A2BA-454F-A261-24E3FB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3F7F-C240-D04D-82C9-C1BA322B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D109-CFED-044E-A69F-3662844F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697A-A334-F843-9FEE-B8AA649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7DBCC-27A3-BA41-BE7E-4435A03B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C20DA-1193-5042-B9AA-49E92FB5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4A9F-C19B-BB4D-910C-340FF595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E3D7-EBCF-BE4A-AEF7-0C71B441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9DE6-4D85-9E4E-81E3-56FB5E0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754-D074-1642-8F05-241248F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BF61-E958-EA45-B97B-11ECB122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6002-CAF9-1E4E-BB09-FDBD54F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18E-C5AB-2E47-B431-E70E597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1C52-005A-2A47-B9A0-603E2A8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F1F-B135-1846-8087-DA693637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82A1-60DC-FA4A-8B19-93AD70B1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7E60-E3CA-724C-B8B3-6C148F6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AA7A-9E1A-F444-8E8E-C254025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9A39-4939-9C45-911D-2C0B308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F3E2-5EB6-664F-8EF7-474366F3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3C74-8815-8446-B62B-7BBA60312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4B6E-0EB6-1E46-9F72-054C300C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DDCE7-51C7-2343-BEF7-0BB5798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748F-E74C-AC4A-8E89-981EA49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428B-6138-0746-8DFD-9042FE01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5F9E-92EF-3849-9707-DADA7A93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853C-99A7-454E-BF7A-AD8DAEF3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8C9D-D7E7-444C-992D-3EC862CE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FC2EF-83EF-C445-922D-4F71287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FA658-5AE4-B245-966F-8D09512E5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3BC62-A6FF-3746-B013-41172839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F78B-092F-F84E-B3E7-45F91DD8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8022-7257-1549-B252-820E3BC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C901-4CFB-7C42-9F5E-8A62E5D1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2AE2C-D4FA-D943-87DC-2055BC82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5DFF-71FA-DC46-A11D-3F5B5FFF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B691-AE2C-A441-94EB-036B7D5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D9FBE-80C4-3D4B-84D4-3E95646D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06511-5C97-6B47-AB9D-5818D157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CCA8-1956-3740-9931-1CCA778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AFE-9A46-2441-BF3B-723400F8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90A6-79A9-6646-B248-3BD8A261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4E1C0-A52B-4746-A6D8-83BD15E40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9B57-E57C-7F46-A00D-D2D9E3AA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E4CE7-9DFB-4B41-98E0-0BB6B901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EB9B-99B1-2547-BA6E-A519EDA6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C7BE-3B5F-894E-A96E-BD189AFD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B09CB-337C-5E45-8BC5-156E2C9DA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20F2-BB74-274C-B547-3AB9C458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0E23-58D3-7D45-A87F-1A03264A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4103-EFA4-EA43-AF1A-A18D461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4302-B9F9-6340-B67F-7796D23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3AC35-A960-8F43-9C4D-77149EE1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459B-862F-A941-AF12-67CB65A7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5E08-DC34-6B4D-9889-82E7BE8CA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C3C8-E471-B24F-B12D-AA2DE7AA6F8A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3DDE-21A3-4840-806E-54D03394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96C3-A404-FB4E-BE0E-689D67929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0A532-478E-5645-9C55-A817FC44D715}"/>
              </a:ext>
            </a:extLst>
          </p:cNvPr>
          <p:cNvSpPr/>
          <p:nvPr/>
        </p:nvSpPr>
        <p:spPr>
          <a:xfrm>
            <a:off x="4299661" y="1027758"/>
            <a:ext cx="3384331" cy="445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A0C30-E822-3143-A6B3-C6ADF8C41B69}"/>
              </a:ext>
            </a:extLst>
          </p:cNvPr>
          <p:cNvSpPr txBox="1"/>
          <p:nvPr/>
        </p:nvSpPr>
        <p:spPr>
          <a:xfrm>
            <a:off x="5516093" y="551793"/>
            <a:ext cx="136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Heroku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DB131-8849-5646-BAC9-751111A99060}"/>
              </a:ext>
            </a:extLst>
          </p:cNvPr>
          <p:cNvSpPr/>
          <p:nvPr/>
        </p:nvSpPr>
        <p:spPr>
          <a:xfrm>
            <a:off x="4768854" y="1337815"/>
            <a:ext cx="2535621" cy="158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EC-45A0-3444-A59E-C5DD2EA5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3" y="1397822"/>
            <a:ext cx="306239" cy="240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55A49F-1FF0-E148-B6C2-937A97CEA6BB}"/>
              </a:ext>
            </a:extLst>
          </p:cNvPr>
          <p:cNvSpPr/>
          <p:nvPr/>
        </p:nvSpPr>
        <p:spPr>
          <a:xfrm>
            <a:off x="4959353" y="1767266"/>
            <a:ext cx="2103384" cy="978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3898D-8D7A-884B-BCF6-2A9C0F68DC15}"/>
              </a:ext>
            </a:extLst>
          </p:cNvPr>
          <p:cNvSpPr txBox="1"/>
          <p:nvPr/>
        </p:nvSpPr>
        <p:spPr>
          <a:xfrm>
            <a:off x="5162435" y="2082689"/>
            <a:ext cx="184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17744-8392-0F40-8811-39EAB1F35B66}"/>
              </a:ext>
            </a:extLst>
          </p:cNvPr>
          <p:cNvSpPr txBox="1"/>
          <p:nvPr/>
        </p:nvSpPr>
        <p:spPr>
          <a:xfrm>
            <a:off x="5256926" y="1321513"/>
            <a:ext cx="18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BA463E-3F15-BB43-A1D0-2D9BB0B2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8" y="2494551"/>
            <a:ext cx="1004194" cy="10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746618-99C9-8045-AF27-250A32766F48}"/>
              </a:ext>
            </a:extLst>
          </p:cNvPr>
          <p:cNvSpPr txBox="1"/>
          <p:nvPr/>
        </p:nvSpPr>
        <p:spPr>
          <a:xfrm>
            <a:off x="272851" y="2198453"/>
            <a:ext cx="141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User/Patient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1FE7E-7385-734F-B59C-C2032412C42A}"/>
              </a:ext>
            </a:extLst>
          </p:cNvPr>
          <p:cNvSpPr/>
          <p:nvPr/>
        </p:nvSpPr>
        <p:spPr>
          <a:xfrm>
            <a:off x="4631728" y="3653698"/>
            <a:ext cx="2535621" cy="158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3FBB776-A2E3-8A49-A9D4-33C9B77E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27" y="3713705"/>
            <a:ext cx="306239" cy="2408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460817-10BC-9748-9C16-C4563AE10D5F}"/>
              </a:ext>
            </a:extLst>
          </p:cNvPr>
          <p:cNvSpPr txBox="1"/>
          <p:nvPr/>
        </p:nvSpPr>
        <p:spPr>
          <a:xfrm>
            <a:off x="5058332" y="3649470"/>
            <a:ext cx="18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C0E18-AED6-164B-98C3-0D0C72F1D65B}"/>
              </a:ext>
            </a:extLst>
          </p:cNvPr>
          <p:cNvSpPr/>
          <p:nvPr/>
        </p:nvSpPr>
        <p:spPr>
          <a:xfrm>
            <a:off x="4842871" y="4119008"/>
            <a:ext cx="2103384" cy="978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2B4C8-4E94-694D-89C7-1D897845192D}"/>
              </a:ext>
            </a:extLst>
          </p:cNvPr>
          <p:cNvSpPr txBox="1"/>
          <p:nvPr/>
        </p:nvSpPr>
        <p:spPr>
          <a:xfrm>
            <a:off x="5335061" y="4423807"/>
            <a:ext cx="12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EBD469-09F3-C54C-BB9B-9CEC63A8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747" y="3494674"/>
            <a:ext cx="914400" cy="1016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2489476-B5F4-6244-8CFD-609D0904A495}"/>
              </a:ext>
            </a:extLst>
          </p:cNvPr>
          <p:cNvSpPr/>
          <p:nvPr/>
        </p:nvSpPr>
        <p:spPr>
          <a:xfrm>
            <a:off x="8016059" y="3405849"/>
            <a:ext cx="3821154" cy="3029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CE78C9-DEB3-2047-9BE0-3CC543C587AC}"/>
              </a:ext>
            </a:extLst>
          </p:cNvPr>
          <p:cNvSpPr txBox="1"/>
          <p:nvPr/>
        </p:nvSpPr>
        <p:spPr>
          <a:xfrm>
            <a:off x="9627133" y="3039474"/>
            <a:ext cx="8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2EB66-404A-E243-A4EB-F0163814AA4B}"/>
              </a:ext>
            </a:extLst>
          </p:cNvPr>
          <p:cNvSpPr txBox="1"/>
          <p:nvPr/>
        </p:nvSpPr>
        <p:spPr>
          <a:xfrm>
            <a:off x="9545268" y="3831474"/>
            <a:ext cx="18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RDS – Postgres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A30FB8-83BF-0840-B709-62C9C8A560A3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3520924" y="2061963"/>
            <a:ext cx="1247930" cy="6938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D107B-C71F-B245-A5EF-4CDBE985898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167349" y="4002674"/>
            <a:ext cx="1505398" cy="4445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B29FBF-A076-0E45-AE1A-C7867971ADB3}"/>
              </a:ext>
            </a:extLst>
          </p:cNvPr>
          <p:cNvGrpSpPr/>
          <p:nvPr/>
        </p:nvGrpSpPr>
        <p:grpSpPr>
          <a:xfrm>
            <a:off x="1978139" y="1391834"/>
            <a:ext cx="1571955" cy="1938519"/>
            <a:chOff x="2313934" y="1377016"/>
            <a:chExt cx="1571955" cy="19385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036B40D-0C5E-134C-A487-BE3928B52F8F}"/>
                </a:ext>
              </a:extLst>
            </p:cNvPr>
            <p:cNvGrpSpPr/>
            <p:nvPr/>
          </p:nvGrpSpPr>
          <p:grpSpPr>
            <a:xfrm>
              <a:off x="2313934" y="1377016"/>
              <a:ext cx="1571955" cy="1938519"/>
              <a:chOff x="1554435" y="2661582"/>
              <a:chExt cx="1571955" cy="193851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A1E8CF8-2C5A-1648-B580-68E1B6088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4435" y="2661582"/>
                <a:ext cx="1542785" cy="1340257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49AD17-B477-994F-B9F8-577CCEB2FC50}"/>
                  </a:ext>
                </a:extLst>
              </p:cNvPr>
              <p:cNvSpPr txBox="1"/>
              <p:nvPr/>
            </p:nvSpPr>
            <p:spPr>
              <a:xfrm>
                <a:off x="1749533" y="3953770"/>
                <a:ext cx="13768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App Front End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B555087-5247-E24C-93A0-31A93D52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2342" y="1674019"/>
              <a:ext cx="226091" cy="27391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0FD8E12-1275-5E42-922F-18452F1E762A}"/>
              </a:ext>
            </a:extLst>
          </p:cNvPr>
          <p:cNvGrpSpPr/>
          <p:nvPr/>
        </p:nvGrpSpPr>
        <p:grpSpPr>
          <a:xfrm>
            <a:off x="2007520" y="3554736"/>
            <a:ext cx="1719621" cy="1972708"/>
            <a:chOff x="1635119" y="3825110"/>
            <a:chExt cx="1719621" cy="197270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EC2F49-2440-5F44-9240-ABEB2152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2593" y="3825110"/>
              <a:ext cx="666303" cy="92340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5DE6ED-1DBA-A941-B2CA-E3E9A09B4E43}"/>
                </a:ext>
              </a:extLst>
            </p:cNvPr>
            <p:cNvSpPr txBox="1"/>
            <p:nvPr/>
          </p:nvSpPr>
          <p:spPr>
            <a:xfrm>
              <a:off x="1635119" y="4874488"/>
              <a:ext cx="17196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Mobile App Front End (Native or web)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CC867EE-8B48-6A4D-A1CE-7C855B37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4167" y="4115323"/>
              <a:ext cx="226091" cy="273918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904E7-65D8-8942-A9DE-55FF4696152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0037" y="5377144"/>
            <a:ext cx="659819" cy="6867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157463-DB66-8A49-8A5B-4882898A1206}"/>
              </a:ext>
            </a:extLst>
          </p:cNvPr>
          <p:cNvSpPr txBox="1"/>
          <p:nvPr/>
        </p:nvSpPr>
        <p:spPr>
          <a:xfrm>
            <a:off x="8643450" y="6060937"/>
            <a:ext cx="11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8CDC7-CA43-4D44-BF3C-E481F9207D0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129947" y="4713494"/>
            <a:ext cx="0" cy="66365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4DC2C75-FB16-7648-BDE8-608E68891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4926" y="5090391"/>
            <a:ext cx="952500" cy="12573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A6D98F-AD4E-8F44-ACD8-5D06E035731E}"/>
              </a:ext>
            </a:extLst>
          </p:cNvPr>
          <p:cNvCxnSpPr>
            <a:cxnSpLocks/>
          </p:cNvCxnSpPr>
          <p:nvPr/>
        </p:nvCxnSpPr>
        <p:spPr>
          <a:xfrm flipV="1">
            <a:off x="9518622" y="5698450"/>
            <a:ext cx="1032407" cy="476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61E3F46-1799-AF48-BFA8-511B6FDFA9C6}"/>
              </a:ext>
            </a:extLst>
          </p:cNvPr>
          <p:cNvCxnSpPr>
            <a:cxnSpLocks/>
          </p:cNvCxnSpPr>
          <p:nvPr/>
        </p:nvCxnSpPr>
        <p:spPr>
          <a:xfrm rot="10800000">
            <a:off x="867008" y="3628714"/>
            <a:ext cx="7706605" cy="2201529"/>
          </a:xfrm>
          <a:prstGeom prst="bentConnector3">
            <a:avLst>
              <a:gd name="adj1" fmla="val 998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B170216-1109-E541-8005-88864BF4BF0D}"/>
              </a:ext>
            </a:extLst>
          </p:cNvPr>
          <p:cNvSpPr txBox="1"/>
          <p:nvPr/>
        </p:nvSpPr>
        <p:spPr>
          <a:xfrm>
            <a:off x="3834583" y="5930450"/>
            <a:ext cx="186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Notification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6C0CD9-EF01-C94B-B72E-D7AD6CBDC9B5}"/>
              </a:ext>
            </a:extLst>
          </p:cNvPr>
          <p:cNvSpPr/>
          <p:nvPr/>
        </p:nvSpPr>
        <p:spPr>
          <a:xfrm>
            <a:off x="8437461" y="832047"/>
            <a:ext cx="2103384" cy="978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AFB282-40CB-7645-8DD6-6812EBFFEC5C}"/>
              </a:ext>
            </a:extLst>
          </p:cNvPr>
          <p:cNvSpPr txBox="1"/>
          <p:nvPr/>
        </p:nvSpPr>
        <p:spPr>
          <a:xfrm>
            <a:off x="8511812" y="1136477"/>
            <a:ext cx="208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FHIR server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B0FC43-6123-A241-B612-FE6A5DD77C3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167349" y="1810978"/>
            <a:ext cx="1270112" cy="26362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65F0-42C8-8F4F-87B6-2601EAC26F70}"/>
              </a:ext>
            </a:extLst>
          </p:cNvPr>
          <p:cNvSpPr txBox="1"/>
          <p:nvPr/>
        </p:nvSpPr>
        <p:spPr>
          <a:xfrm>
            <a:off x="8324903" y="1928477"/>
            <a:ext cx="178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Gets Patient Information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FC6377-0516-9641-8C62-8DE5A06A5D13}"/>
              </a:ext>
            </a:extLst>
          </p:cNvPr>
          <p:cNvSpPr txBox="1"/>
          <p:nvPr/>
        </p:nvSpPr>
        <p:spPr>
          <a:xfrm>
            <a:off x="9772245" y="5240759"/>
            <a:ext cx="985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Scheduled trigger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B5E3739-3DA8-FD42-B100-3027E807D13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136141" y="4054774"/>
            <a:ext cx="1706730" cy="5537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7D27376-0305-4A47-BFCC-A5BF48CFB3E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612208" y="2151049"/>
            <a:ext cx="1230663" cy="245742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7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41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Kuznicki (TCNA)</dc:creator>
  <cp:lastModifiedBy>Alex Kuznicki (TCNA)</cp:lastModifiedBy>
  <cp:revision>36</cp:revision>
  <dcterms:created xsi:type="dcterms:W3CDTF">2021-10-15T20:53:32Z</dcterms:created>
  <dcterms:modified xsi:type="dcterms:W3CDTF">2021-12-11T23:48:33Z</dcterms:modified>
</cp:coreProperties>
</file>