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/>
    <p:restoredTop sz="86531"/>
  </p:normalViewPr>
  <p:slideViewPr>
    <p:cSldViewPr snapToGrid="0" snapToObjects="1">
      <p:cViewPr varScale="1">
        <p:scale>
          <a:sx n="110" d="100"/>
          <a:sy n="110" d="100"/>
        </p:scale>
        <p:origin x="12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FB6B-0CA4-1944-BACF-0F8297AEBC9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BF7BE-64F5-054A-9382-AB9D06FA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928B-AD40-E740-A26A-3CAD0C4D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8F181-0124-1B48-80BC-6EA66E6E5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2072-9465-5844-BB2C-7E60AD7C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02A56-49C8-E545-8709-12759FAF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40BA-4435-4648-9675-30F12F68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1756-4B26-CE41-BF3F-698D8755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49585-A2BA-454F-A261-24E3FBEA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3F7F-C240-D04D-82C9-C1BA322B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5D109-CFED-044E-A69F-3662844F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697A-A334-F843-9FEE-B8AA6495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7DBCC-27A3-BA41-BE7E-4435A03B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C20DA-1193-5042-B9AA-49E92FB5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4A9F-C19B-BB4D-910C-340FF595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E3D7-EBCF-BE4A-AEF7-0C71B441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9DE6-4D85-9E4E-81E3-56FB5E0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754-D074-1642-8F05-241248FF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BF61-E958-EA45-B97B-11ECB122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6002-CAF9-1E4E-BB09-FDBD54F9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A18E-C5AB-2E47-B431-E70E597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1C52-005A-2A47-B9A0-603E2A8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7F1F-B135-1846-8087-DA693637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582A1-60DC-FA4A-8B19-93AD70B1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7E60-E3CA-724C-B8B3-6C148F61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AA7A-9E1A-F444-8E8E-C254025D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9A39-4939-9C45-911D-2C0B3087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6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F3E2-5EB6-664F-8EF7-474366F3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3C74-8815-8446-B62B-7BBA60312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4B6E-0EB6-1E46-9F72-054C300CB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DDCE7-51C7-2343-BEF7-0BB5798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A748F-E74C-AC4A-8E89-981EA49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B428B-6138-0746-8DFD-9042FE01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5F9E-92EF-3849-9707-DADA7A93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8853C-99A7-454E-BF7A-AD8DAEF3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88C9D-D7E7-444C-992D-3EC862CE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FC2EF-83EF-C445-922D-4F712870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FA658-5AE4-B245-966F-8D09512E5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3BC62-A6FF-3746-B013-41172839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3F78B-092F-F84E-B3E7-45F91DD8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8022-7257-1549-B252-820E3BC7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C901-4CFB-7C42-9F5E-8A62E5D1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2AE2C-D4FA-D943-87DC-2055BC82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25DFF-71FA-DC46-A11D-3F5B5FFF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B691-AE2C-A441-94EB-036B7D5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D9FBE-80C4-3D4B-84D4-3E95646D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06511-5C97-6B47-AB9D-5818D157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FCCA8-1956-3740-9931-1CCA7782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8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AFE-9A46-2441-BF3B-723400F8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90A6-79A9-6646-B248-3BD8A261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4E1C0-A52B-4746-A6D8-83BD15E40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9B57-E57C-7F46-A00D-D2D9E3AA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E4CE7-9DFB-4B41-98E0-0BB6B901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EB9B-99B1-2547-BA6E-A519EDA6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C7BE-3B5F-894E-A96E-BD189AFD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B09CB-337C-5E45-8BC5-156E2C9DA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920F2-BB74-274C-B547-3AB9C4582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60E23-58D3-7D45-A87F-1A03264A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B4103-EFA4-EA43-AF1A-A18D461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24302-B9F9-6340-B67F-7796D23B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3AC35-A960-8F43-9C4D-77149EE1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3459B-862F-A941-AF12-67CB65A7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5E08-DC34-6B4D-9889-82E7BE8CA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C3C8-E471-B24F-B12D-AA2DE7AA6F8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3DDE-21A3-4840-806E-54D03394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96C3-A404-FB4E-BE0E-689D67929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3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60A532-478E-5645-9C55-A817FC44D715}"/>
              </a:ext>
            </a:extLst>
          </p:cNvPr>
          <p:cNvSpPr/>
          <p:nvPr/>
        </p:nvSpPr>
        <p:spPr>
          <a:xfrm>
            <a:off x="5397059" y="1074057"/>
            <a:ext cx="3384331" cy="445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A0C30-E822-3143-A6B3-C6ADF8C41B69}"/>
              </a:ext>
            </a:extLst>
          </p:cNvPr>
          <p:cNvSpPr txBox="1"/>
          <p:nvPr/>
        </p:nvSpPr>
        <p:spPr>
          <a:xfrm>
            <a:off x="6613491" y="598092"/>
            <a:ext cx="136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Heroku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DB131-8849-5646-BAC9-751111A99060}"/>
              </a:ext>
            </a:extLst>
          </p:cNvPr>
          <p:cNvSpPr/>
          <p:nvPr/>
        </p:nvSpPr>
        <p:spPr>
          <a:xfrm>
            <a:off x="5866252" y="1384114"/>
            <a:ext cx="2535621" cy="158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269EC-45A0-3444-A59E-C5DD2EA5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51" y="1444121"/>
            <a:ext cx="306239" cy="2408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55A49F-1FF0-E148-B6C2-937A97CEA6BB}"/>
              </a:ext>
            </a:extLst>
          </p:cNvPr>
          <p:cNvSpPr/>
          <p:nvPr/>
        </p:nvSpPr>
        <p:spPr>
          <a:xfrm>
            <a:off x="6056751" y="1813565"/>
            <a:ext cx="2103384" cy="978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3898D-8D7A-884B-BCF6-2A9C0F68DC15}"/>
              </a:ext>
            </a:extLst>
          </p:cNvPr>
          <p:cNvSpPr txBox="1"/>
          <p:nvPr/>
        </p:nvSpPr>
        <p:spPr>
          <a:xfrm>
            <a:off x="6504421" y="2105777"/>
            <a:ext cx="137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17744-8392-0F40-8811-39EAB1F35B66}"/>
              </a:ext>
            </a:extLst>
          </p:cNvPr>
          <p:cNvSpPr txBox="1"/>
          <p:nvPr/>
        </p:nvSpPr>
        <p:spPr>
          <a:xfrm>
            <a:off x="6354324" y="1367812"/>
            <a:ext cx="18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Container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BA463E-3F15-BB43-A1D0-2D9BB0B2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8" y="2577934"/>
            <a:ext cx="1004194" cy="10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5AB0B1-A2FB-944A-BC29-016F56421C8D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1574902" y="2475109"/>
            <a:ext cx="1330801" cy="60492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FBF001-0885-754E-849C-3414109A319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243512" y="2099352"/>
            <a:ext cx="813239" cy="20367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746618-99C9-8045-AF27-250A32766F48}"/>
              </a:ext>
            </a:extLst>
          </p:cNvPr>
          <p:cNvSpPr txBox="1"/>
          <p:nvPr/>
        </p:nvSpPr>
        <p:spPr>
          <a:xfrm>
            <a:off x="391103" y="3575338"/>
            <a:ext cx="141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User/Patient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EC2F49-2440-5F44-9240-ABEB2152B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991" y="3871409"/>
            <a:ext cx="666303" cy="9234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1E8CF8-2C5A-1648-B580-68E1B6088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703" y="1939186"/>
            <a:ext cx="1542785" cy="134025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A6C7D6-9BC6-2B41-8D90-25253A85156E}"/>
              </a:ext>
            </a:extLst>
          </p:cNvPr>
          <p:cNvCxnSpPr>
            <a:cxnSpLocks/>
          </p:cNvCxnSpPr>
          <p:nvPr/>
        </p:nvCxnSpPr>
        <p:spPr>
          <a:xfrm flipV="1">
            <a:off x="4448488" y="2105777"/>
            <a:ext cx="795024" cy="2365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161FE7E-7385-734F-B59C-C2032412C42A}"/>
              </a:ext>
            </a:extLst>
          </p:cNvPr>
          <p:cNvSpPr/>
          <p:nvPr/>
        </p:nvSpPr>
        <p:spPr>
          <a:xfrm>
            <a:off x="5729126" y="3699997"/>
            <a:ext cx="2535621" cy="158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3FBB776-A2E3-8A49-A9D4-33C9B77E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25" y="3760004"/>
            <a:ext cx="306239" cy="2408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460817-10BC-9748-9C16-C4563AE10D5F}"/>
              </a:ext>
            </a:extLst>
          </p:cNvPr>
          <p:cNvSpPr txBox="1"/>
          <p:nvPr/>
        </p:nvSpPr>
        <p:spPr>
          <a:xfrm>
            <a:off x="6155730" y="3695769"/>
            <a:ext cx="18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BC0E18-AED6-164B-98C3-0D0C72F1D65B}"/>
              </a:ext>
            </a:extLst>
          </p:cNvPr>
          <p:cNvSpPr/>
          <p:nvPr/>
        </p:nvSpPr>
        <p:spPr>
          <a:xfrm>
            <a:off x="5940269" y="4165307"/>
            <a:ext cx="2103384" cy="978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2B4C8-4E94-694D-89C7-1D897845192D}"/>
              </a:ext>
            </a:extLst>
          </p:cNvPr>
          <p:cNvSpPr txBox="1"/>
          <p:nvPr/>
        </p:nvSpPr>
        <p:spPr>
          <a:xfrm>
            <a:off x="6751909" y="4470106"/>
            <a:ext cx="67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BC8A34-762B-D248-A14A-AD962279184D}"/>
              </a:ext>
            </a:extLst>
          </p:cNvPr>
          <p:cNvCxnSpPr>
            <a:cxnSpLocks/>
          </p:cNvCxnSpPr>
          <p:nvPr/>
        </p:nvCxnSpPr>
        <p:spPr>
          <a:xfrm flipH="1" flipV="1">
            <a:off x="6948491" y="2921078"/>
            <a:ext cx="1" cy="76261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9EBD469-09F3-C54C-BB9B-9CEC63A88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295" y="2331650"/>
            <a:ext cx="914400" cy="1016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2489476-B5F4-6244-8CFD-609D0904A495}"/>
              </a:ext>
            </a:extLst>
          </p:cNvPr>
          <p:cNvSpPr/>
          <p:nvPr/>
        </p:nvSpPr>
        <p:spPr>
          <a:xfrm>
            <a:off x="9113457" y="1074057"/>
            <a:ext cx="2340847" cy="5190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CE78C9-DEB3-2047-9BE0-3CC543C587AC}"/>
              </a:ext>
            </a:extLst>
          </p:cNvPr>
          <p:cNvSpPr txBox="1"/>
          <p:nvPr/>
        </p:nvSpPr>
        <p:spPr>
          <a:xfrm>
            <a:off x="10118495" y="704725"/>
            <a:ext cx="83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A2EB66-404A-E243-A4EB-F0163814AA4B}"/>
              </a:ext>
            </a:extLst>
          </p:cNvPr>
          <p:cNvSpPr txBox="1"/>
          <p:nvPr/>
        </p:nvSpPr>
        <p:spPr>
          <a:xfrm>
            <a:off x="9895560" y="1922757"/>
            <a:ext cx="136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534924-6F88-7748-9F70-E8BCBA431B5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574902" y="3080031"/>
            <a:ext cx="1330801" cy="120819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A30FB8-83BF-0840-B709-62C9C8A560A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837019" y="4288221"/>
            <a:ext cx="2103250" cy="36655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D107B-C71F-B245-A5EF-4CDBE985898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8264747" y="2931450"/>
            <a:ext cx="1401417" cy="156207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25DE6ED-1DBA-A941-B2CA-E3E9A09B4E43}"/>
              </a:ext>
            </a:extLst>
          </p:cNvPr>
          <p:cNvSpPr txBox="1"/>
          <p:nvPr/>
        </p:nvSpPr>
        <p:spPr>
          <a:xfrm>
            <a:off x="2805474" y="4792178"/>
            <a:ext cx="137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App Front 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55087-5247-E24C-93A0-31A93D5298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386" y="2256178"/>
            <a:ext cx="226091" cy="27391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CC867EE-8B48-6A4D-A1CE-7C855B37F5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812" y="4151262"/>
            <a:ext cx="226091" cy="2739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449AD17-B477-994F-B9F8-577CCEB2FC50}"/>
              </a:ext>
            </a:extLst>
          </p:cNvPr>
          <p:cNvSpPr txBox="1"/>
          <p:nvPr/>
        </p:nvSpPr>
        <p:spPr>
          <a:xfrm>
            <a:off x="3087738" y="1313864"/>
            <a:ext cx="137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Front End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904E7-65D8-8942-A9DE-55FF4696152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1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7103" y="5097193"/>
            <a:ext cx="659819" cy="6867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1157463-DB66-8A49-8A5B-4882898A1206}"/>
              </a:ext>
            </a:extLst>
          </p:cNvPr>
          <p:cNvSpPr txBox="1"/>
          <p:nvPr/>
        </p:nvSpPr>
        <p:spPr>
          <a:xfrm>
            <a:off x="9759700" y="5824293"/>
            <a:ext cx="11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8CDC7-CA43-4D44-BF3C-E481F9207D09}"/>
              </a:ext>
            </a:extLst>
          </p:cNvPr>
          <p:cNvCxnSpPr>
            <a:cxnSpLocks/>
          </p:cNvCxnSpPr>
          <p:nvPr/>
        </p:nvCxnSpPr>
        <p:spPr>
          <a:xfrm flipH="1" flipV="1">
            <a:off x="9887258" y="3387212"/>
            <a:ext cx="149503" cy="163922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4DC2C75-FB16-7648-BDE8-608E68891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5091" y="3418233"/>
            <a:ext cx="952500" cy="12573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A6D98F-AD4E-8F44-ACD8-5D06E035731E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482155" y="4675533"/>
            <a:ext cx="429186" cy="36933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861E3F46-1799-AF48-BFA8-511B6FDFA9C6}"/>
              </a:ext>
            </a:extLst>
          </p:cNvPr>
          <p:cNvCxnSpPr>
            <a:endCxn id="53" idx="2"/>
          </p:cNvCxnSpPr>
          <p:nvPr/>
        </p:nvCxnSpPr>
        <p:spPr>
          <a:xfrm rot="10800000">
            <a:off x="3493904" y="5438510"/>
            <a:ext cx="6265797" cy="3060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B170216-1109-E541-8005-88864BF4BF0D}"/>
              </a:ext>
            </a:extLst>
          </p:cNvPr>
          <p:cNvSpPr txBox="1"/>
          <p:nvPr/>
        </p:nvSpPr>
        <p:spPr>
          <a:xfrm>
            <a:off x="6165420" y="5783943"/>
            <a:ext cx="186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 Notification </a:t>
            </a:r>
          </a:p>
        </p:txBody>
      </p:sp>
    </p:spTree>
    <p:extLst>
      <p:ext uri="{BB962C8B-B14F-4D97-AF65-F5344CB8AC3E}">
        <p14:creationId xmlns:p14="http://schemas.microsoft.com/office/powerpoint/2010/main" val="46727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24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Kuznicki (TCNA)</dc:creator>
  <cp:lastModifiedBy>Alex Kuznicki (TCNA)</cp:lastModifiedBy>
  <cp:revision>34</cp:revision>
  <dcterms:created xsi:type="dcterms:W3CDTF">2021-10-15T20:53:32Z</dcterms:created>
  <dcterms:modified xsi:type="dcterms:W3CDTF">2021-12-10T23:39:31Z</dcterms:modified>
</cp:coreProperties>
</file>