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05"/>
    <p:restoredTop sz="86435"/>
  </p:normalViewPr>
  <p:slideViewPr>
    <p:cSldViewPr snapToGrid="0" snapToObjects="1">
      <p:cViewPr varScale="1">
        <p:scale>
          <a:sx n="135" d="100"/>
          <a:sy n="135" d="100"/>
        </p:scale>
        <p:origin x="40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FB6B-0CA4-1944-BACF-0F8297AEBC9D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BF7BE-64F5-054A-9382-AB9D06FA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1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BF7BE-64F5-054A-9382-AB9D06FA86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BF7BE-64F5-054A-9382-AB9D06FA86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BF7BE-64F5-054A-9382-AB9D06FA86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6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BF7BE-64F5-054A-9382-AB9D06FA86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42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BF7BE-64F5-054A-9382-AB9D06FA86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75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928B-AD40-E740-A26A-3CAD0C4DE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8F181-0124-1B48-80BC-6EA66E6E5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C2072-9465-5844-BB2C-7E60AD7C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02A56-49C8-E545-8709-12759FAF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F40BA-4435-4648-9675-30F12F68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0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1756-4B26-CE41-BF3F-698D8755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49585-A2BA-454F-A261-24E3FBEA1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33F7F-C240-D04D-82C9-C1BA322B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5D109-CFED-044E-A69F-3662844F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D697A-A334-F843-9FEE-B8AA6495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8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87DBCC-27A3-BA41-BE7E-4435A03BD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C20DA-1193-5042-B9AA-49E92FB53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04A9F-C19B-BB4D-910C-340FF595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5E3D7-EBCF-BE4A-AEF7-0C71B441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B9DE6-4D85-9E4E-81E3-56FB5E07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3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8754-D074-1642-8F05-241248FF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BF61-E958-EA45-B97B-11ECB122C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86002-CAF9-1E4E-BB09-FDBD54F9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A18E-C5AB-2E47-B431-E70E5972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D1C52-005A-2A47-B9A0-603E2A87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9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7F1F-B135-1846-8087-DA693637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582A1-60DC-FA4A-8B19-93AD70B10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B7E60-E3CA-724C-B8B3-6C148F61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0AA7A-9E1A-F444-8E8E-C254025D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69A39-4939-9C45-911D-2C0B3087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6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F3E2-5EB6-664F-8EF7-474366F3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3C74-8815-8446-B62B-7BBA60312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C4B6E-0EB6-1E46-9F72-054C300CB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DDCE7-51C7-2343-BEF7-0BB57980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A748F-E74C-AC4A-8E89-981EA49C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B428B-6138-0746-8DFD-9042FE01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6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5F9E-92EF-3849-9707-DADA7A93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8853C-99A7-454E-BF7A-AD8DAEF34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88C9D-D7E7-444C-992D-3EC862CE2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FC2EF-83EF-C445-922D-4F7128700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FA658-5AE4-B245-966F-8D09512E5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3BC62-A6FF-3746-B013-41172839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3F78B-092F-F84E-B3E7-45F91DD8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D8022-7257-1549-B252-820E3BC7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3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C901-4CFB-7C42-9F5E-8A62E5D1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2AE2C-D4FA-D943-87DC-2055BC82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25DFF-71FA-DC46-A11D-3F5B5FFF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B691-AE2C-A441-94EB-036B7D54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8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D9FBE-80C4-3D4B-84D4-3E95646D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06511-5C97-6B47-AB9D-5818D157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FCCA8-1956-3740-9931-1CCA7782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8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3AFE-9A46-2441-BF3B-723400F8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590A6-79A9-6646-B248-3BD8A2615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4E1C0-A52B-4746-A6D8-83BD15E40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D9B57-E57C-7F46-A00D-D2D9E3AA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E4CE7-9DFB-4B41-98E0-0BB6B901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7EB9B-99B1-2547-BA6E-A519EDA6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C7BE-3B5F-894E-A96E-BD189AFD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B09CB-337C-5E45-8BC5-156E2C9DA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920F2-BB74-274C-B547-3AB9C4582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60E23-58D3-7D45-A87F-1A03264A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B4103-EFA4-EA43-AF1A-A18D461E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24302-B9F9-6340-B67F-7796D23B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4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3AC35-A960-8F43-9C4D-77149EE1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3459B-862F-A941-AF12-67CB65A7E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5E08-DC34-6B4D-9889-82E7BE8CA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AC3C8-E471-B24F-B12D-AA2DE7AA6F8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73DDE-21A3-4840-806E-54D03394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C96C3-A404-FB4E-BE0E-689D67929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3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4741-742C-6840-8E1E-B83D3C54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369"/>
            <a:ext cx="10515600" cy="4916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Recommended Screenings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1D7AB-C6F5-F54B-BE43-9E8ABEDE2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29" y="1058238"/>
            <a:ext cx="3030876" cy="4759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5A8B44-B2C9-394B-B26B-85FD97D95F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8" t="5810" r="3214" b="3696"/>
          <a:stretch/>
        </p:blipFill>
        <p:spPr>
          <a:xfrm>
            <a:off x="3883631" y="1058238"/>
            <a:ext cx="8201735" cy="510625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EBEF29D-E019-1242-91A7-21BA092BE0A0}"/>
              </a:ext>
            </a:extLst>
          </p:cNvPr>
          <p:cNvGrpSpPr/>
          <p:nvPr/>
        </p:nvGrpSpPr>
        <p:grpSpPr>
          <a:xfrm>
            <a:off x="1136591" y="1474433"/>
            <a:ext cx="1880074" cy="3768412"/>
            <a:chOff x="1136591" y="1474433"/>
            <a:chExt cx="1880074" cy="37684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35C8B0-FF31-3445-8FFC-1E99F333E78D}"/>
                </a:ext>
              </a:extLst>
            </p:cNvPr>
            <p:cNvSpPr/>
            <p:nvPr/>
          </p:nvSpPr>
          <p:spPr>
            <a:xfrm>
              <a:off x="1136591" y="2160233"/>
              <a:ext cx="1880074" cy="30826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3263F37-C031-C04F-B879-BE52E6AF1C66}"/>
                </a:ext>
              </a:extLst>
            </p:cNvPr>
            <p:cNvGrpSpPr/>
            <p:nvPr/>
          </p:nvGrpSpPr>
          <p:grpSpPr>
            <a:xfrm>
              <a:off x="1136591" y="1474433"/>
              <a:ext cx="1880074" cy="1813845"/>
              <a:chOff x="1136591" y="1474433"/>
              <a:chExt cx="1880074" cy="181384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0FA32A8-E8F4-1945-8DB4-7141701CF237}"/>
                  </a:ext>
                </a:extLst>
              </p:cNvPr>
              <p:cNvSpPr/>
              <p:nvPr/>
            </p:nvSpPr>
            <p:spPr>
              <a:xfrm>
                <a:off x="1136591" y="1474433"/>
                <a:ext cx="1880074" cy="5167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Recommended Preventative Care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EFD0924-3537-E547-8C93-812D41C4BFC1}"/>
                  </a:ext>
                </a:extLst>
              </p:cNvPr>
              <p:cNvSpPr/>
              <p:nvPr/>
            </p:nvSpPr>
            <p:spPr>
              <a:xfrm>
                <a:off x="1136591" y="2160233"/>
                <a:ext cx="1880074" cy="3760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Annual Physical Exam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070453-5CAA-EB49-8CFD-794479728741}"/>
                  </a:ext>
                </a:extLst>
              </p:cNvPr>
              <p:cNvSpPr/>
              <p:nvPr/>
            </p:nvSpPr>
            <p:spPr>
              <a:xfrm>
                <a:off x="1136591" y="2536248"/>
                <a:ext cx="1880074" cy="3760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Biannual dental cleaning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739EAF5-D87B-B44F-AA19-03952A4FAE41}"/>
                  </a:ext>
                </a:extLst>
              </p:cNvPr>
              <p:cNvSpPr/>
              <p:nvPr/>
            </p:nvSpPr>
            <p:spPr>
              <a:xfrm>
                <a:off x="1136591" y="2912263"/>
                <a:ext cx="1880074" cy="3760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Annual Dermatologist Exam</a:t>
                </a:r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1C0A95C-6DBC-1E46-A403-CEA2DD8833D8}"/>
              </a:ext>
            </a:extLst>
          </p:cNvPr>
          <p:cNvSpPr/>
          <p:nvPr/>
        </p:nvSpPr>
        <p:spPr>
          <a:xfrm>
            <a:off x="1136591" y="3288278"/>
            <a:ext cx="1880074" cy="376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Annual Eye Exam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6A3A6-FE39-2F45-8A9C-84696BD82C47}"/>
              </a:ext>
            </a:extLst>
          </p:cNvPr>
          <p:cNvGrpSpPr/>
          <p:nvPr/>
        </p:nvGrpSpPr>
        <p:grpSpPr>
          <a:xfrm>
            <a:off x="5048449" y="1404072"/>
            <a:ext cx="6109077" cy="3768412"/>
            <a:chOff x="1136591" y="1474433"/>
            <a:chExt cx="1880074" cy="376841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225DAF-1501-A84A-915B-9FEDD4F5E66E}"/>
                </a:ext>
              </a:extLst>
            </p:cNvPr>
            <p:cNvSpPr/>
            <p:nvPr/>
          </p:nvSpPr>
          <p:spPr>
            <a:xfrm>
              <a:off x="1136591" y="2160233"/>
              <a:ext cx="1880074" cy="30826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A657D3B-FDCF-0F4C-AD21-57AED8E0CF81}"/>
                </a:ext>
              </a:extLst>
            </p:cNvPr>
            <p:cNvGrpSpPr/>
            <p:nvPr/>
          </p:nvGrpSpPr>
          <p:grpSpPr>
            <a:xfrm>
              <a:off x="1136591" y="1474433"/>
              <a:ext cx="1880074" cy="1813845"/>
              <a:chOff x="1136591" y="1474433"/>
              <a:chExt cx="1880074" cy="181384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DB08397-07BD-AB45-8713-F43A2D3CF2BE}"/>
                  </a:ext>
                </a:extLst>
              </p:cNvPr>
              <p:cNvSpPr/>
              <p:nvPr/>
            </p:nvSpPr>
            <p:spPr>
              <a:xfrm>
                <a:off x="1136591" y="1474433"/>
                <a:ext cx="1880074" cy="5167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Recommended Preventative Care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C199812-606E-D94E-8A6B-30D1663ECC15}"/>
                  </a:ext>
                </a:extLst>
              </p:cNvPr>
              <p:cNvSpPr/>
              <p:nvPr/>
            </p:nvSpPr>
            <p:spPr>
              <a:xfrm>
                <a:off x="1136591" y="2160233"/>
                <a:ext cx="1880074" cy="3760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Annual Physical Exam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682F738-B123-DC47-95E7-CCEE83720522}"/>
                  </a:ext>
                </a:extLst>
              </p:cNvPr>
              <p:cNvSpPr/>
              <p:nvPr/>
            </p:nvSpPr>
            <p:spPr>
              <a:xfrm>
                <a:off x="1136591" y="2536248"/>
                <a:ext cx="1880074" cy="3760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Biannual dental cleaning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3BFF527-C125-0443-9867-603F187CBF15}"/>
                  </a:ext>
                </a:extLst>
              </p:cNvPr>
              <p:cNvSpPr/>
              <p:nvPr/>
            </p:nvSpPr>
            <p:spPr>
              <a:xfrm>
                <a:off x="1136591" y="2912263"/>
                <a:ext cx="1880074" cy="3760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Annual Dermatologist Exam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107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4741-742C-6840-8E1E-B83D3C54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369"/>
            <a:ext cx="10515600" cy="4916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Screening View #1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1D7AB-C6F5-F54B-BE43-9E8ABEDE2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54" y="1042215"/>
            <a:ext cx="3030876" cy="4759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5A8B44-B2C9-394B-B26B-85FD97D95F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8" t="5810" r="3214" b="3696"/>
          <a:stretch/>
        </p:blipFill>
        <p:spPr>
          <a:xfrm>
            <a:off x="3883631" y="1058238"/>
            <a:ext cx="8201735" cy="510625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D5E2FE3-4550-E245-BE94-7496D1438A1F}"/>
              </a:ext>
            </a:extLst>
          </p:cNvPr>
          <p:cNvGrpSpPr/>
          <p:nvPr/>
        </p:nvGrpSpPr>
        <p:grpSpPr>
          <a:xfrm>
            <a:off x="1136591" y="1376219"/>
            <a:ext cx="1880074" cy="3866626"/>
            <a:chOff x="1136591" y="1376219"/>
            <a:chExt cx="1880074" cy="38666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35C8B0-FF31-3445-8FFC-1E99F333E78D}"/>
                </a:ext>
              </a:extLst>
            </p:cNvPr>
            <p:cNvSpPr/>
            <p:nvPr/>
          </p:nvSpPr>
          <p:spPr>
            <a:xfrm>
              <a:off x="1136591" y="2160233"/>
              <a:ext cx="1880074" cy="30826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FA32A8-E8F4-1945-8DB4-7141701CF237}"/>
                </a:ext>
              </a:extLst>
            </p:cNvPr>
            <p:cNvSpPr/>
            <p:nvPr/>
          </p:nvSpPr>
          <p:spPr>
            <a:xfrm>
              <a:off x="1136591" y="1376219"/>
              <a:ext cx="1880074" cy="6149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Annual exam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213247-985E-8847-8C71-9092A24C94F7}"/>
                </a:ext>
              </a:extLst>
            </p:cNvPr>
            <p:cNvSpPr/>
            <p:nvPr/>
          </p:nvSpPr>
          <p:spPr>
            <a:xfrm>
              <a:off x="1308571" y="4099753"/>
              <a:ext cx="1467986" cy="3760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Set a Reminder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E95F132-ED33-784D-BAB6-C0D934CC9073}"/>
                </a:ext>
              </a:extLst>
            </p:cNvPr>
            <p:cNvSpPr/>
            <p:nvPr/>
          </p:nvSpPr>
          <p:spPr>
            <a:xfrm>
              <a:off x="1210101" y="4560299"/>
              <a:ext cx="1707848" cy="3760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11/19/2021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2E6893B-AD62-704F-9616-FCD489862B23}"/>
                </a:ext>
              </a:extLst>
            </p:cNvPr>
            <p:cNvSpPr/>
            <p:nvPr/>
          </p:nvSpPr>
          <p:spPr>
            <a:xfrm>
              <a:off x="1548678" y="2147419"/>
              <a:ext cx="987773" cy="3760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38015EA-B678-0441-9452-C7C05E156CA1}"/>
                </a:ext>
              </a:extLst>
            </p:cNvPr>
            <p:cNvSpPr/>
            <p:nvPr/>
          </p:nvSpPr>
          <p:spPr>
            <a:xfrm>
              <a:off x="1211534" y="2249484"/>
              <a:ext cx="1707848" cy="766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The annual exam is conducted with your primary care physician.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ECE5E2-9C5E-BD42-8F71-21AEF7B48F8D}"/>
              </a:ext>
            </a:extLst>
          </p:cNvPr>
          <p:cNvGrpSpPr/>
          <p:nvPr/>
        </p:nvGrpSpPr>
        <p:grpSpPr>
          <a:xfrm>
            <a:off x="5155963" y="1339274"/>
            <a:ext cx="6047746" cy="3866626"/>
            <a:chOff x="1136591" y="1376219"/>
            <a:chExt cx="1880074" cy="386662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CA7CE30-72C4-E34F-A050-D26397AC6E43}"/>
                </a:ext>
              </a:extLst>
            </p:cNvPr>
            <p:cNvSpPr/>
            <p:nvPr/>
          </p:nvSpPr>
          <p:spPr>
            <a:xfrm>
              <a:off x="1136591" y="2160233"/>
              <a:ext cx="1880074" cy="30826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4996D90-E4EC-334C-8C7A-756D38ACF893}"/>
                </a:ext>
              </a:extLst>
            </p:cNvPr>
            <p:cNvSpPr/>
            <p:nvPr/>
          </p:nvSpPr>
          <p:spPr>
            <a:xfrm>
              <a:off x="1136591" y="1376219"/>
              <a:ext cx="1880074" cy="6149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Annual exam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D120601-A73F-FC44-8739-42D3004312DE}"/>
                </a:ext>
              </a:extLst>
            </p:cNvPr>
            <p:cNvSpPr/>
            <p:nvPr/>
          </p:nvSpPr>
          <p:spPr>
            <a:xfrm>
              <a:off x="1521076" y="3894443"/>
              <a:ext cx="384413" cy="3760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Set a Reminder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D65EB46-A616-6046-A32D-9EFACC56A689}"/>
                </a:ext>
              </a:extLst>
            </p:cNvPr>
            <p:cNvSpPr/>
            <p:nvPr/>
          </p:nvSpPr>
          <p:spPr>
            <a:xfrm>
              <a:off x="2295462" y="3904098"/>
              <a:ext cx="316346" cy="3760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11/19/2021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461EC5A-1B4F-E44F-B296-8CB1B3ABCC3B}"/>
                </a:ext>
              </a:extLst>
            </p:cNvPr>
            <p:cNvSpPr/>
            <p:nvPr/>
          </p:nvSpPr>
          <p:spPr>
            <a:xfrm>
              <a:off x="1548678" y="2147419"/>
              <a:ext cx="987773" cy="3760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AA3BC3-CC1C-1844-AE8A-316B3A58CBB7}"/>
                </a:ext>
              </a:extLst>
            </p:cNvPr>
            <p:cNvSpPr/>
            <p:nvPr/>
          </p:nvSpPr>
          <p:spPr>
            <a:xfrm>
              <a:off x="1211534" y="2249484"/>
              <a:ext cx="1707848" cy="766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The annual exam is conducted with your primary care physician.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73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4741-742C-6840-8E1E-B83D3C54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369"/>
            <a:ext cx="10515600" cy="4916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Screening View #2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1D7AB-C6F5-F54B-BE43-9E8ABEDE2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54" y="1042215"/>
            <a:ext cx="3030876" cy="4759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5A8B44-B2C9-394B-B26B-85FD97D95F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8" t="5810" r="3214" b="3696"/>
          <a:stretch/>
        </p:blipFill>
        <p:spPr>
          <a:xfrm>
            <a:off x="3883631" y="1058238"/>
            <a:ext cx="8201735" cy="510625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D5E2FE3-4550-E245-BE94-7496D1438A1F}"/>
              </a:ext>
            </a:extLst>
          </p:cNvPr>
          <p:cNvGrpSpPr/>
          <p:nvPr/>
        </p:nvGrpSpPr>
        <p:grpSpPr>
          <a:xfrm>
            <a:off x="1136591" y="1376219"/>
            <a:ext cx="1880074" cy="3866626"/>
            <a:chOff x="1136591" y="1376219"/>
            <a:chExt cx="1880074" cy="38666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35C8B0-FF31-3445-8FFC-1E99F333E78D}"/>
                </a:ext>
              </a:extLst>
            </p:cNvPr>
            <p:cNvSpPr/>
            <p:nvPr/>
          </p:nvSpPr>
          <p:spPr>
            <a:xfrm>
              <a:off x="1136591" y="2160233"/>
              <a:ext cx="1880074" cy="30826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FA32A8-E8F4-1945-8DB4-7141701CF237}"/>
                </a:ext>
              </a:extLst>
            </p:cNvPr>
            <p:cNvSpPr/>
            <p:nvPr/>
          </p:nvSpPr>
          <p:spPr>
            <a:xfrm>
              <a:off x="1136591" y="1376219"/>
              <a:ext cx="1880074" cy="6149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Annual exam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E95F132-ED33-784D-BAB6-C0D934CC9073}"/>
                </a:ext>
              </a:extLst>
            </p:cNvPr>
            <p:cNvSpPr/>
            <p:nvPr/>
          </p:nvSpPr>
          <p:spPr>
            <a:xfrm>
              <a:off x="1222704" y="4581316"/>
              <a:ext cx="1707848" cy="3760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11/19/2021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2E6893B-AD62-704F-9616-FCD489862B23}"/>
                </a:ext>
              </a:extLst>
            </p:cNvPr>
            <p:cNvSpPr/>
            <p:nvPr/>
          </p:nvSpPr>
          <p:spPr>
            <a:xfrm>
              <a:off x="1548678" y="2147419"/>
              <a:ext cx="987773" cy="3760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38015EA-B678-0441-9452-C7C05E156CA1}"/>
                </a:ext>
              </a:extLst>
            </p:cNvPr>
            <p:cNvSpPr/>
            <p:nvPr/>
          </p:nvSpPr>
          <p:spPr>
            <a:xfrm>
              <a:off x="1211534" y="2249484"/>
              <a:ext cx="1707848" cy="766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The annual exam is conducted with your primary care physician. 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13E940A-FFC6-2F47-9291-C8940EFC9D89}"/>
              </a:ext>
            </a:extLst>
          </p:cNvPr>
          <p:cNvSpPr/>
          <p:nvPr/>
        </p:nvSpPr>
        <p:spPr>
          <a:xfrm>
            <a:off x="1233668" y="3867153"/>
            <a:ext cx="1707848" cy="5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You have an upcoming Reminder 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B0DDBB-06AD-E44B-8E01-F506B26BF3EF}"/>
              </a:ext>
            </a:extLst>
          </p:cNvPr>
          <p:cNvGrpSpPr/>
          <p:nvPr/>
        </p:nvGrpSpPr>
        <p:grpSpPr>
          <a:xfrm>
            <a:off x="5011245" y="1376219"/>
            <a:ext cx="6044164" cy="3866626"/>
            <a:chOff x="1136591" y="1376219"/>
            <a:chExt cx="1880074" cy="386662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6B84234-7FAC-6946-AD02-CF12DC9BEF7B}"/>
                </a:ext>
              </a:extLst>
            </p:cNvPr>
            <p:cNvSpPr/>
            <p:nvPr/>
          </p:nvSpPr>
          <p:spPr>
            <a:xfrm>
              <a:off x="1136591" y="2160233"/>
              <a:ext cx="1880074" cy="30826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3FAB8AF-0EA8-C444-837F-F26B821F941A}"/>
                </a:ext>
              </a:extLst>
            </p:cNvPr>
            <p:cNvSpPr/>
            <p:nvPr/>
          </p:nvSpPr>
          <p:spPr>
            <a:xfrm>
              <a:off x="1136591" y="1376219"/>
              <a:ext cx="1880074" cy="6149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Annual exam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C8B765-5646-7044-92A3-1D9CAFF4AA47}"/>
                </a:ext>
              </a:extLst>
            </p:cNvPr>
            <p:cNvSpPr/>
            <p:nvPr/>
          </p:nvSpPr>
          <p:spPr>
            <a:xfrm>
              <a:off x="2327300" y="3701619"/>
              <a:ext cx="456728" cy="3760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11/19/2021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7C3E8EB-B6F0-134E-A4E2-7FD3F38E3A9F}"/>
                </a:ext>
              </a:extLst>
            </p:cNvPr>
            <p:cNvSpPr/>
            <p:nvPr/>
          </p:nvSpPr>
          <p:spPr>
            <a:xfrm>
              <a:off x="1548678" y="2147419"/>
              <a:ext cx="987773" cy="3760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9C8C748-712C-6F47-9DB4-20FC1640CE91}"/>
                </a:ext>
              </a:extLst>
            </p:cNvPr>
            <p:cNvSpPr/>
            <p:nvPr/>
          </p:nvSpPr>
          <p:spPr>
            <a:xfrm>
              <a:off x="1211534" y="2249484"/>
              <a:ext cx="1707848" cy="766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The annual exam is conducted with your primary care physician. 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3293B89-3D67-BD4C-8A3B-5CB7E44C4B77}"/>
              </a:ext>
            </a:extLst>
          </p:cNvPr>
          <p:cNvSpPr/>
          <p:nvPr/>
        </p:nvSpPr>
        <p:spPr>
          <a:xfrm>
            <a:off x="5383057" y="3602077"/>
            <a:ext cx="3084332" cy="53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You have an upcoming Reminder on</a:t>
            </a:r>
          </a:p>
        </p:txBody>
      </p:sp>
    </p:spTree>
    <p:extLst>
      <p:ext uri="{BB962C8B-B14F-4D97-AF65-F5344CB8AC3E}">
        <p14:creationId xmlns:p14="http://schemas.microsoft.com/office/powerpoint/2010/main" val="420488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4741-742C-6840-8E1E-B83D3C54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369"/>
            <a:ext cx="10515600" cy="4916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Upcoming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1D7AB-C6F5-F54B-BE43-9E8ABEDE2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54" y="1042215"/>
            <a:ext cx="3030876" cy="4759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5A8B44-B2C9-394B-B26B-85FD97D95F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8" t="5810" r="3214" b="3696"/>
          <a:stretch/>
        </p:blipFill>
        <p:spPr>
          <a:xfrm>
            <a:off x="3883631" y="1058238"/>
            <a:ext cx="8201735" cy="510625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D5E2FE3-4550-E245-BE94-7496D1438A1F}"/>
              </a:ext>
            </a:extLst>
          </p:cNvPr>
          <p:cNvGrpSpPr/>
          <p:nvPr/>
        </p:nvGrpSpPr>
        <p:grpSpPr>
          <a:xfrm>
            <a:off x="1136591" y="1376219"/>
            <a:ext cx="1880075" cy="3866626"/>
            <a:chOff x="1136591" y="1376219"/>
            <a:chExt cx="1880075" cy="38666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35C8B0-FF31-3445-8FFC-1E99F333E78D}"/>
                </a:ext>
              </a:extLst>
            </p:cNvPr>
            <p:cNvSpPr/>
            <p:nvPr/>
          </p:nvSpPr>
          <p:spPr>
            <a:xfrm>
              <a:off x="1136591" y="2160233"/>
              <a:ext cx="1880074" cy="30826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FA32A8-E8F4-1945-8DB4-7141701CF237}"/>
                </a:ext>
              </a:extLst>
            </p:cNvPr>
            <p:cNvSpPr/>
            <p:nvPr/>
          </p:nvSpPr>
          <p:spPr>
            <a:xfrm>
              <a:off x="1136591" y="1376219"/>
              <a:ext cx="1880074" cy="6149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Upcoming Preventative Care Reminders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213247-985E-8847-8C71-9092A24C94F7}"/>
                </a:ext>
              </a:extLst>
            </p:cNvPr>
            <p:cNvSpPr/>
            <p:nvPr/>
          </p:nvSpPr>
          <p:spPr>
            <a:xfrm>
              <a:off x="1564454" y="4450800"/>
              <a:ext cx="987773" cy="3760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Add a reminder!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2034DF-0435-7D40-A03C-025B6C333024}"/>
                </a:ext>
              </a:extLst>
            </p:cNvPr>
            <p:cNvSpPr/>
            <p:nvPr/>
          </p:nvSpPr>
          <p:spPr>
            <a:xfrm>
              <a:off x="1136592" y="3017180"/>
              <a:ext cx="1880074" cy="3760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Biannual Dental Cleaning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9886262-BD8C-7E42-8D45-6E499A09163F}"/>
                </a:ext>
              </a:extLst>
            </p:cNvPr>
            <p:cNvSpPr/>
            <p:nvPr/>
          </p:nvSpPr>
          <p:spPr>
            <a:xfrm>
              <a:off x="1222704" y="3340129"/>
              <a:ext cx="1707848" cy="3760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12/1/2021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2E6893B-AD62-704F-9616-FCD489862B23}"/>
                </a:ext>
              </a:extLst>
            </p:cNvPr>
            <p:cNvSpPr/>
            <p:nvPr/>
          </p:nvSpPr>
          <p:spPr>
            <a:xfrm>
              <a:off x="1430704" y="2159145"/>
              <a:ext cx="1381874" cy="3760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Annual Checkup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38015EA-B678-0441-9452-C7C05E156CA1}"/>
                </a:ext>
              </a:extLst>
            </p:cNvPr>
            <p:cNvSpPr/>
            <p:nvPr/>
          </p:nvSpPr>
          <p:spPr>
            <a:xfrm>
              <a:off x="1222704" y="2470368"/>
              <a:ext cx="1707848" cy="3760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11/19/2021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643C18-CAF4-A44E-98FA-B48990E28287}"/>
              </a:ext>
            </a:extLst>
          </p:cNvPr>
          <p:cNvGrpSpPr/>
          <p:nvPr/>
        </p:nvGrpSpPr>
        <p:grpSpPr>
          <a:xfrm>
            <a:off x="4872700" y="1376219"/>
            <a:ext cx="6182705" cy="3866626"/>
            <a:chOff x="1136591" y="1376219"/>
            <a:chExt cx="1880074" cy="386662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EE88E2-04E7-2C43-9E9D-EBF106969A04}"/>
                </a:ext>
              </a:extLst>
            </p:cNvPr>
            <p:cNvSpPr/>
            <p:nvPr/>
          </p:nvSpPr>
          <p:spPr>
            <a:xfrm>
              <a:off x="1136591" y="2160233"/>
              <a:ext cx="1880074" cy="30826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8BFFE1-5089-D74C-8DC6-6437439437C6}"/>
                </a:ext>
              </a:extLst>
            </p:cNvPr>
            <p:cNvSpPr/>
            <p:nvPr/>
          </p:nvSpPr>
          <p:spPr>
            <a:xfrm>
              <a:off x="1136591" y="1376219"/>
              <a:ext cx="1880074" cy="6149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Upcoming Preventative Care Reminders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3FA45E4-7D60-DC4C-AF93-A5AF988A0760}"/>
                </a:ext>
              </a:extLst>
            </p:cNvPr>
            <p:cNvSpPr/>
            <p:nvPr/>
          </p:nvSpPr>
          <p:spPr>
            <a:xfrm>
              <a:off x="1610835" y="4600734"/>
              <a:ext cx="987773" cy="3760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Add a reminder!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CF9EF45-C7FD-2B44-BDCC-A6855C1B4E34}"/>
                </a:ext>
              </a:extLst>
            </p:cNvPr>
            <p:cNvSpPr/>
            <p:nvPr/>
          </p:nvSpPr>
          <p:spPr>
            <a:xfrm>
              <a:off x="1211469" y="2983059"/>
              <a:ext cx="540506" cy="3760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Biannual Dental Cleaning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5A7B082-5515-7940-A610-639A790A6E16}"/>
                </a:ext>
              </a:extLst>
            </p:cNvPr>
            <p:cNvSpPr/>
            <p:nvPr/>
          </p:nvSpPr>
          <p:spPr>
            <a:xfrm>
              <a:off x="1222704" y="3340129"/>
              <a:ext cx="529271" cy="3760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12/1/2021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ECB2347-0288-8940-BD32-8F6A5C75206C}"/>
                </a:ext>
              </a:extLst>
            </p:cNvPr>
            <p:cNvSpPr/>
            <p:nvPr/>
          </p:nvSpPr>
          <p:spPr>
            <a:xfrm>
              <a:off x="1176323" y="2147419"/>
              <a:ext cx="434512" cy="3760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Annual Checkup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2CC826-E4FD-A647-B36A-8482124A0896}"/>
                </a:ext>
              </a:extLst>
            </p:cNvPr>
            <p:cNvSpPr/>
            <p:nvPr/>
          </p:nvSpPr>
          <p:spPr>
            <a:xfrm>
              <a:off x="1222704" y="2470368"/>
              <a:ext cx="341750" cy="3760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11/19/2021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44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4741-742C-6840-8E1E-B83D3C54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369"/>
            <a:ext cx="10515600" cy="4916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(potential idea) Score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1D7AB-C6F5-F54B-BE43-9E8ABEDE2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95" y="1058238"/>
            <a:ext cx="3030876" cy="4759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5A8B44-B2C9-394B-B26B-85FD97D95F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8" t="5810" r="3214" b="3696"/>
          <a:stretch/>
        </p:blipFill>
        <p:spPr>
          <a:xfrm>
            <a:off x="3883631" y="1058238"/>
            <a:ext cx="8201735" cy="510625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52A93DB-DA14-DE40-8D56-F8A28671050C}"/>
              </a:ext>
            </a:extLst>
          </p:cNvPr>
          <p:cNvGrpSpPr/>
          <p:nvPr/>
        </p:nvGrpSpPr>
        <p:grpSpPr>
          <a:xfrm>
            <a:off x="1118806" y="1376219"/>
            <a:ext cx="1912678" cy="3866626"/>
            <a:chOff x="1118806" y="1376219"/>
            <a:chExt cx="1912678" cy="38666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35C8B0-FF31-3445-8FFC-1E99F333E78D}"/>
                </a:ext>
              </a:extLst>
            </p:cNvPr>
            <p:cNvSpPr/>
            <p:nvPr/>
          </p:nvSpPr>
          <p:spPr>
            <a:xfrm>
              <a:off x="1136590" y="2160233"/>
              <a:ext cx="1894894" cy="30826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FA32A8-E8F4-1945-8DB4-7141701CF237}"/>
                </a:ext>
              </a:extLst>
            </p:cNvPr>
            <p:cNvSpPr/>
            <p:nvPr/>
          </p:nvSpPr>
          <p:spPr>
            <a:xfrm>
              <a:off x="1136590" y="1376219"/>
              <a:ext cx="1894894" cy="6149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Preventative Screening Score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2034DF-0435-7D40-A03C-025B6C333024}"/>
                </a:ext>
              </a:extLst>
            </p:cNvPr>
            <p:cNvSpPr/>
            <p:nvPr/>
          </p:nvSpPr>
          <p:spPr>
            <a:xfrm>
              <a:off x="1118806" y="3432126"/>
              <a:ext cx="1894894" cy="3760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Biannual Dental Cleaning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9886262-BD8C-7E42-8D45-6E499A09163F}"/>
                </a:ext>
              </a:extLst>
            </p:cNvPr>
            <p:cNvSpPr/>
            <p:nvPr/>
          </p:nvSpPr>
          <p:spPr>
            <a:xfrm>
              <a:off x="1205597" y="3755075"/>
              <a:ext cx="706330" cy="3760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2E6893B-AD62-704F-9616-FCD489862B23}"/>
                </a:ext>
              </a:extLst>
            </p:cNvPr>
            <p:cNvSpPr/>
            <p:nvPr/>
          </p:nvSpPr>
          <p:spPr>
            <a:xfrm>
              <a:off x="1387653" y="4266031"/>
              <a:ext cx="1392767" cy="3760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Annual Checkup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38015EA-B678-0441-9452-C7C05E156CA1}"/>
                </a:ext>
              </a:extLst>
            </p:cNvPr>
            <p:cNvSpPr/>
            <p:nvPr/>
          </p:nvSpPr>
          <p:spPr>
            <a:xfrm>
              <a:off x="1253009" y="4582499"/>
              <a:ext cx="706330" cy="3760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AE025EB-E52C-2C45-86FC-A4DEE81830EB}"/>
                </a:ext>
              </a:extLst>
            </p:cNvPr>
            <p:cNvSpPr/>
            <p:nvPr/>
          </p:nvSpPr>
          <p:spPr>
            <a:xfrm>
              <a:off x="1457105" y="2227045"/>
              <a:ext cx="1210213" cy="11196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68%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6CACECC-E9FC-ED4E-A2F6-C66F77085E59}"/>
                </a:ext>
              </a:extLst>
            </p:cNvPr>
            <p:cNvSpPr/>
            <p:nvPr/>
          </p:nvSpPr>
          <p:spPr>
            <a:xfrm>
              <a:off x="2106216" y="3781608"/>
              <a:ext cx="706330" cy="3760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37%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949EA0E-2F85-6D47-9D28-2EA80194B5BE}"/>
                </a:ext>
              </a:extLst>
            </p:cNvPr>
            <p:cNvSpPr/>
            <p:nvPr/>
          </p:nvSpPr>
          <p:spPr>
            <a:xfrm>
              <a:off x="2127433" y="4582500"/>
              <a:ext cx="706330" cy="3760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100%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5834FA0-00E1-9E46-BD4D-7B3911947722}"/>
              </a:ext>
            </a:extLst>
          </p:cNvPr>
          <p:cNvSpPr/>
          <p:nvPr/>
        </p:nvSpPr>
        <p:spPr>
          <a:xfrm>
            <a:off x="4927067" y="1813521"/>
            <a:ext cx="2460973" cy="614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Preventative Screening Score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6C40CA-EF9F-EF4A-92DB-185CC258A665}"/>
              </a:ext>
            </a:extLst>
          </p:cNvPr>
          <p:cNvSpPr/>
          <p:nvPr/>
        </p:nvSpPr>
        <p:spPr>
          <a:xfrm>
            <a:off x="8445651" y="3158695"/>
            <a:ext cx="1894894" cy="376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Biannual Dental Cleaning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576DA1-F210-754C-B5E8-B3FC56D791CA}"/>
              </a:ext>
            </a:extLst>
          </p:cNvPr>
          <p:cNvSpPr/>
          <p:nvPr/>
        </p:nvSpPr>
        <p:spPr>
          <a:xfrm>
            <a:off x="8532442" y="3481644"/>
            <a:ext cx="706330" cy="376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D4EADB4-05E0-E546-921E-8E90F0C2C1F9}"/>
              </a:ext>
            </a:extLst>
          </p:cNvPr>
          <p:cNvSpPr/>
          <p:nvPr/>
        </p:nvSpPr>
        <p:spPr>
          <a:xfrm>
            <a:off x="8605872" y="1604751"/>
            <a:ext cx="1392767" cy="376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Annual Checkup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943183-3A4D-F04F-977B-DEE7BCF28D04}"/>
              </a:ext>
            </a:extLst>
          </p:cNvPr>
          <p:cNvSpPr/>
          <p:nvPr/>
        </p:nvSpPr>
        <p:spPr>
          <a:xfrm>
            <a:off x="8518674" y="2039037"/>
            <a:ext cx="706330" cy="376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A8F818A-4DA0-A14E-AD73-F6DA292B947E}"/>
              </a:ext>
            </a:extLst>
          </p:cNvPr>
          <p:cNvSpPr/>
          <p:nvPr/>
        </p:nvSpPr>
        <p:spPr>
          <a:xfrm>
            <a:off x="5218430" y="2704362"/>
            <a:ext cx="2086718" cy="1930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68%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D5769A-D4BE-0843-B61C-8E599FE5CB54}"/>
              </a:ext>
            </a:extLst>
          </p:cNvPr>
          <p:cNvSpPr/>
          <p:nvPr/>
        </p:nvSpPr>
        <p:spPr>
          <a:xfrm>
            <a:off x="9433061" y="3508177"/>
            <a:ext cx="706330" cy="376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37%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D694D5D-0E23-804E-AAE1-00EA3BEF3AAB}"/>
              </a:ext>
            </a:extLst>
          </p:cNvPr>
          <p:cNvSpPr/>
          <p:nvPr/>
        </p:nvSpPr>
        <p:spPr>
          <a:xfrm>
            <a:off x="9393098" y="2039038"/>
            <a:ext cx="706330" cy="376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204004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5072</TotalTime>
  <Words>187</Words>
  <Application>Microsoft Macintosh PowerPoint</Application>
  <PresentationFormat>Widescreen</PresentationFormat>
  <Paragraphs>63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Recommended Screenings View</vt:lpstr>
      <vt:lpstr>Screening View #1</vt:lpstr>
      <vt:lpstr>Screening View #2</vt:lpstr>
      <vt:lpstr>Upcoming View</vt:lpstr>
      <vt:lpstr>(potential idea) Score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Kuznicki (TCNA)</dc:creator>
  <cp:lastModifiedBy>Alex Kuznicki (TCNA)</cp:lastModifiedBy>
  <cp:revision>34</cp:revision>
  <dcterms:created xsi:type="dcterms:W3CDTF">2021-10-15T20:53:32Z</dcterms:created>
  <dcterms:modified xsi:type="dcterms:W3CDTF">2021-12-10T23:33:52Z</dcterms:modified>
</cp:coreProperties>
</file>