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256" r:id="rId2"/>
    <p:sldId id="258" r:id="rId3"/>
    <p:sldId id="272" r:id="rId4"/>
    <p:sldId id="263" r:id="rId5"/>
    <p:sldId id="262" r:id="rId6"/>
    <p:sldId id="265" r:id="rId7"/>
    <p:sldId id="267" r:id="rId8"/>
    <p:sldId id="266" r:id="rId9"/>
    <p:sldId id="285" r:id="rId10"/>
    <p:sldId id="282" r:id="rId11"/>
    <p:sldId id="261" r:id="rId12"/>
    <p:sldId id="284" r:id="rId13"/>
    <p:sldId id="269" r:id="rId14"/>
    <p:sldId id="287" r:id="rId15"/>
    <p:sldId id="288" r:id="rId16"/>
    <p:sldId id="289" r:id="rId17"/>
    <p:sldId id="283"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7EB13-3D38-ECBA-A5CD-C5381C17CF42}" v="870" dt="2022-12-05T17:19:42.695"/>
    <p1510:client id="{19D553F0-DBA3-3921-4860-4100CBECA6F1}" v="7" dt="2022-12-01T19:53:21.638"/>
    <p1510:client id="{278CE24E-5AD8-3525-95FC-DBE2FF3A7C15}" v="125" dt="2022-12-03T03:59:16.858"/>
    <p1510:client id="{2BC759FC-5A52-3C50-9E93-C3EA43CC4DBC}" v="508" dt="2022-12-05T18:53:49.612"/>
    <p1510:client id="{3604ADF2-BD21-B1D3-82CE-224E53AE6EDD}" v="1513" dt="2022-12-02T00:35:12.473"/>
    <p1510:client id="{41267501-A929-FA20-65C3-A1D5BAE8D652}" v="1254" dt="2022-12-05T08:18:00.963"/>
    <p1510:client id="{442B9ADD-7827-C9A7-B128-6B1199B64AFA}" v="1418" dt="2022-12-04T19:50:06.968"/>
    <p1510:client id="{453BFADE-1968-4C64-7E85-0C21F51493AA}" v="922" dt="2022-12-04T23:14:30.188"/>
    <p1510:client id="{6166B1F3-30DC-FC1E-75E8-1EF9B8114CA0}" v="1596" dt="2022-12-02T02:34:38.437"/>
    <p1510:client id="{62875327-E47A-DC96-03C7-6B4A2F618E6C}" v="20" dt="2022-12-04T19:37:20.431"/>
    <p1510:client id="{6D67BFAA-7AB4-6489-C623-AEA4AD12F4CE}" v="38" dt="2022-12-04T22:49:00.768"/>
    <p1510:client id="{86F9B974-D8FD-96C9-AD62-623AAF7035CA}" v="6214" dt="2022-12-01T22:32:54.654"/>
    <p1510:client id="{978FE047-C4D0-186C-89D8-E585FB5CC15B}" v="408" dt="2022-12-02T19:46:19.697"/>
    <p1510:client id="{97D2CAF8-821C-ABF3-523C-5A5D9B40D5B9}" v="104" dt="2022-12-01T19:46:17.195"/>
    <p1510:client id="{A954EEB1-829E-3399-9E82-39A360891306}" v="110" dt="2022-12-04T19:04:45.875"/>
    <p1510:client id="{B0BA9C5C-8CBE-E294-C5AD-A4C64A293EA3}" v="82" dt="2022-12-05T16:53:10.758"/>
    <p1510:client id="{B357A72B-0F59-11A1-A1EB-DC266C80B017}" v="38" dt="2022-12-03T19:22:41.327"/>
    <p1510:client id="{B77A5A11-F283-8F37-EF4F-D5F374EC4E3B}" v="79" dt="2022-12-04T21:54:54.453"/>
    <p1510:client id="{C02C515B-3A8F-99CC-739D-1766DFBA385A}" v="72" dt="2022-12-02T16:24:43.200"/>
    <p1510:client id="{D1A413C7-D051-ECA2-316C-DD96C5BEBA9B}" v="55" dt="2022-12-04T22:28:30.294"/>
    <p1510:client id="{D6791FC3-0136-4816-C3B3-167970A0DC75}" v="35" dt="2022-12-05T18:20:06.805"/>
    <p1510:client id="{D9CA514C-53F3-FACD-7506-9C863CFAD23A}" v="1343" dt="2022-12-01T21:55:06.526"/>
    <p1510:client id="{F1C3AC04-288B-120A-2441-1F54C0035071}" v="64" dt="2022-12-02T02:42:36.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Gabriel" userId="S::gabriel.jo@northeastern.edu::9fbfd814-9068-49f8-a9b4-d23661100c2b" providerId="AD" clId="Web-{B77A5A11-F283-8F37-EF4F-D5F374EC4E3B}"/>
    <pc:docChg chg="modSld">
      <pc:chgData name="Jonathan Gabriel" userId="S::gabriel.jo@northeastern.edu::9fbfd814-9068-49f8-a9b4-d23661100c2b" providerId="AD" clId="Web-{B77A5A11-F283-8F37-EF4F-D5F374EC4E3B}" dt="2022-12-04T21:54:54.453" v="66" actId="20577"/>
      <pc:docMkLst>
        <pc:docMk/>
      </pc:docMkLst>
      <pc:sldChg chg="modSp">
        <pc:chgData name="Jonathan Gabriel" userId="S::gabriel.jo@northeastern.edu::9fbfd814-9068-49f8-a9b4-d23661100c2b" providerId="AD" clId="Web-{B77A5A11-F283-8F37-EF4F-D5F374EC4E3B}" dt="2022-12-04T21:54:54.453" v="66" actId="20577"/>
        <pc:sldMkLst>
          <pc:docMk/>
          <pc:sldMk cId="2534815821" sldId="266"/>
        </pc:sldMkLst>
        <pc:spChg chg="mod">
          <ac:chgData name="Jonathan Gabriel" userId="S::gabriel.jo@northeastern.edu::9fbfd814-9068-49f8-a9b4-d23661100c2b" providerId="AD" clId="Web-{B77A5A11-F283-8F37-EF4F-D5F374EC4E3B}" dt="2022-12-04T21:54:54.453" v="66" actId="20577"/>
          <ac:spMkLst>
            <pc:docMk/>
            <pc:sldMk cId="2534815821" sldId="266"/>
            <ac:spMk id="35" creationId="{8904F036-C22E-0D93-4EC8-A91D99DFAD45}"/>
          </ac:spMkLst>
        </pc:spChg>
      </pc:sldChg>
      <pc:sldChg chg="modSp">
        <pc:chgData name="Jonathan Gabriel" userId="S::gabriel.jo@northeastern.edu::9fbfd814-9068-49f8-a9b4-d23661100c2b" providerId="AD" clId="Web-{B77A5A11-F283-8F37-EF4F-D5F374EC4E3B}" dt="2022-12-04T21:44:24.558" v="8" actId="20577"/>
        <pc:sldMkLst>
          <pc:docMk/>
          <pc:sldMk cId="4184489562" sldId="275"/>
        </pc:sldMkLst>
        <pc:spChg chg="mod">
          <ac:chgData name="Jonathan Gabriel" userId="S::gabriel.jo@northeastern.edu::9fbfd814-9068-49f8-a9b4-d23661100c2b" providerId="AD" clId="Web-{B77A5A11-F283-8F37-EF4F-D5F374EC4E3B}" dt="2022-12-04T21:44:24.558" v="8" actId="20577"/>
          <ac:spMkLst>
            <pc:docMk/>
            <pc:sldMk cId="4184489562" sldId="275"/>
            <ac:spMk id="6" creationId="{EDF23881-BBC5-8284-4422-4A133C72468A}"/>
          </ac:spMkLst>
        </pc:spChg>
      </pc:sldChg>
      <pc:sldChg chg="modSp">
        <pc:chgData name="Jonathan Gabriel" userId="S::gabriel.jo@northeastern.edu::9fbfd814-9068-49f8-a9b4-d23661100c2b" providerId="AD" clId="Web-{B77A5A11-F283-8F37-EF4F-D5F374EC4E3B}" dt="2022-12-04T21:45:51.357" v="13" actId="20577"/>
        <pc:sldMkLst>
          <pc:docMk/>
          <pc:sldMk cId="375377917" sldId="278"/>
        </pc:sldMkLst>
        <pc:spChg chg="mod">
          <ac:chgData name="Jonathan Gabriel" userId="S::gabriel.jo@northeastern.edu::9fbfd814-9068-49f8-a9b4-d23661100c2b" providerId="AD" clId="Web-{B77A5A11-F283-8F37-EF4F-D5F374EC4E3B}" dt="2022-12-04T21:45:51.357" v="13" actId="20577"/>
          <ac:spMkLst>
            <pc:docMk/>
            <pc:sldMk cId="375377917" sldId="278"/>
            <ac:spMk id="5" creationId="{9F4CDF9A-0C16-6015-A85A-A6B9D85D3750}"/>
          </ac:spMkLst>
        </pc:spChg>
      </pc:sldChg>
      <pc:sldChg chg="modSp">
        <pc:chgData name="Jonathan Gabriel" userId="S::gabriel.jo@northeastern.edu::9fbfd814-9068-49f8-a9b4-d23661100c2b" providerId="AD" clId="Web-{B77A5A11-F283-8F37-EF4F-D5F374EC4E3B}" dt="2022-12-04T21:38:23.436" v="5" actId="20577"/>
        <pc:sldMkLst>
          <pc:docMk/>
          <pc:sldMk cId="1796356653" sldId="282"/>
        </pc:sldMkLst>
        <pc:spChg chg="mod">
          <ac:chgData name="Jonathan Gabriel" userId="S::gabriel.jo@northeastern.edu::9fbfd814-9068-49f8-a9b4-d23661100c2b" providerId="AD" clId="Web-{B77A5A11-F283-8F37-EF4F-D5F374EC4E3B}" dt="2022-12-04T21:38:23.436" v="5" actId="20577"/>
          <ac:spMkLst>
            <pc:docMk/>
            <pc:sldMk cId="1796356653" sldId="282"/>
            <ac:spMk id="3" creationId="{7BF1914A-9CAB-99F5-834A-C9835CF97F4B}"/>
          </ac:spMkLst>
        </pc:spChg>
      </pc:sldChg>
    </pc:docChg>
  </pc:docChgLst>
  <pc:docChgLst>
    <pc:chgData name="Jigyasa Nabh" userId="S::nabh.j@northeastern.edu::4d69ea98-00b4-4561-a0f7-d0b3446e5145" providerId="AD" clId="Web-{6166B1F3-30DC-FC1E-75E8-1EF9B8114CA0}"/>
    <pc:docChg chg="addSld delSld modSld sldOrd">
      <pc:chgData name="Jigyasa Nabh" userId="S::nabh.j@northeastern.edu::4d69ea98-00b4-4561-a0f7-d0b3446e5145" providerId="AD" clId="Web-{6166B1F3-30DC-FC1E-75E8-1EF9B8114CA0}" dt="2022-12-02T02:34:37.109" v="995" actId="20577"/>
      <pc:docMkLst>
        <pc:docMk/>
      </pc:docMkLst>
      <pc:sldChg chg="ord">
        <pc:chgData name="Jigyasa Nabh" userId="S::nabh.j@northeastern.edu::4d69ea98-00b4-4561-a0f7-d0b3446e5145" providerId="AD" clId="Web-{6166B1F3-30DC-FC1E-75E8-1EF9B8114CA0}" dt="2022-12-01T22:51:09.763" v="265"/>
        <pc:sldMkLst>
          <pc:docMk/>
          <pc:sldMk cId="2795677371" sldId="260"/>
        </pc:sldMkLst>
      </pc:sldChg>
      <pc:sldChg chg="modSp ord">
        <pc:chgData name="Jigyasa Nabh" userId="S::nabh.j@northeastern.edu::4d69ea98-00b4-4561-a0f7-d0b3446e5145" providerId="AD" clId="Web-{6166B1F3-30DC-FC1E-75E8-1EF9B8114CA0}" dt="2022-12-01T23:03:53.111" v="775"/>
        <pc:sldMkLst>
          <pc:docMk/>
          <pc:sldMk cId="3950567557" sldId="261"/>
        </pc:sldMkLst>
        <pc:spChg chg="mod">
          <ac:chgData name="Jigyasa Nabh" userId="S::nabh.j@northeastern.edu::4d69ea98-00b4-4561-a0f7-d0b3446e5145" providerId="AD" clId="Web-{6166B1F3-30DC-FC1E-75E8-1EF9B8114CA0}" dt="2022-12-01T22:44:32.076" v="139" actId="1076"/>
          <ac:spMkLst>
            <pc:docMk/>
            <pc:sldMk cId="3950567557" sldId="261"/>
            <ac:spMk id="3" creationId="{AAA4E25A-0DAE-68FD-E7E2-B22EC8ADB517}"/>
          </ac:spMkLst>
        </pc:spChg>
        <pc:spChg chg="mod">
          <ac:chgData name="Jigyasa Nabh" userId="S::nabh.j@northeastern.edu::4d69ea98-00b4-4561-a0f7-d0b3446e5145" providerId="AD" clId="Web-{6166B1F3-30DC-FC1E-75E8-1EF9B8114CA0}" dt="2022-12-01T22:44:32.091" v="140" actId="1076"/>
          <ac:spMkLst>
            <pc:docMk/>
            <pc:sldMk cId="3950567557" sldId="261"/>
            <ac:spMk id="4" creationId="{885EA5A1-D427-CAEB-8A2B-E57FD61C9CDA}"/>
          </ac:spMkLst>
        </pc:spChg>
        <pc:spChg chg="mod">
          <ac:chgData name="Jigyasa Nabh" userId="S::nabh.j@northeastern.edu::4d69ea98-00b4-4561-a0f7-d0b3446e5145" providerId="AD" clId="Web-{6166B1F3-30DC-FC1E-75E8-1EF9B8114CA0}" dt="2022-12-01T22:44:32.107" v="141" actId="1076"/>
          <ac:spMkLst>
            <pc:docMk/>
            <pc:sldMk cId="3950567557" sldId="261"/>
            <ac:spMk id="5" creationId="{4D84DBC1-9261-F09B-084B-126A96A7F810}"/>
          </ac:spMkLst>
        </pc:spChg>
        <pc:spChg chg="mod">
          <ac:chgData name="Jigyasa Nabh" userId="S::nabh.j@northeastern.edu::4d69ea98-00b4-4561-a0f7-d0b3446e5145" providerId="AD" clId="Web-{6166B1F3-30DC-FC1E-75E8-1EF9B8114CA0}" dt="2022-12-01T22:44:32.123" v="142" actId="1076"/>
          <ac:spMkLst>
            <pc:docMk/>
            <pc:sldMk cId="3950567557" sldId="261"/>
            <ac:spMk id="6" creationId="{AF506659-D1E4-472E-EAE5-BC84DF3697D8}"/>
          </ac:spMkLst>
        </pc:spChg>
        <pc:spChg chg="mod">
          <ac:chgData name="Jigyasa Nabh" userId="S::nabh.j@northeastern.edu::4d69ea98-00b4-4561-a0f7-d0b3446e5145" providerId="AD" clId="Web-{6166B1F3-30DC-FC1E-75E8-1EF9B8114CA0}" dt="2022-12-01T22:44:37.685" v="143" actId="1076"/>
          <ac:spMkLst>
            <pc:docMk/>
            <pc:sldMk cId="3950567557" sldId="261"/>
            <ac:spMk id="8" creationId="{A6BF9095-9909-6A59-300E-0F761F185F1C}"/>
          </ac:spMkLst>
        </pc:spChg>
        <pc:spChg chg="mod">
          <ac:chgData name="Jigyasa Nabh" userId="S::nabh.j@northeastern.edu::4d69ea98-00b4-4561-a0f7-d0b3446e5145" providerId="AD" clId="Web-{6166B1F3-30DC-FC1E-75E8-1EF9B8114CA0}" dt="2022-12-01T22:44:37.685" v="144" actId="1076"/>
          <ac:spMkLst>
            <pc:docMk/>
            <pc:sldMk cId="3950567557" sldId="261"/>
            <ac:spMk id="9" creationId="{3059E3DB-9511-49C2-B5FD-88C25A2BCAC1}"/>
          </ac:spMkLst>
        </pc:spChg>
        <pc:spChg chg="mod">
          <ac:chgData name="Jigyasa Nabh" userId="S::nabh.j@northeastern.edu::4d69ea98-00b4-4561-a0f7-d0b3446e5145" providerId="AD" clId="Web-{6166B1F3-30DC-FC1E-75E8-1EF9B8114CA0}" dt="2022-12-01T22:44:37.701" v="145" actId="1076"/>
          <ac:spMkLst>
            <pc:docMk/>
            <pc:sldMk cId="3950567557" sldId="261"/>
            <ac:spMk id="10" creationId="{A34A43BF-A046-5927-DF3B-B4C12B6D57B0}"/>
          </ac:spMkLst>
        </pc:spChg>
        <pc:spChg chg="mod">
          <ac:chgData name="Jigyasa Nabh" userId="S::nabh.j@northeastern.edu::4d69ea98-00b4-4561-a0f7-d0b3446e5145" providerId="AD" clId="Web-{6166B1F3-30DC-FC1E-75E8-1EF9B8114CA0}" dt="2022-12-01T22:44:37.717" v="146" actId="1076"/>
          <ac:spMkLst>
            <pc:docMk/>
            <pc:sldMk cId="3950567557" sldId="261"/>
            <ac:spMk id="11" creationId="{9963147A-9823-B2C3-021C-626DCC851053}"/>
          </ac:spMkLst>
        </pc:spChg>
        <pc:spChg chg="mod">
          <ac:chgData name="Jigyasa Nabh" userId="S::nabh.j@northeastern.edu::4d69ea98-00b4-4561-a0f7-d0b3446e5145" providerId="AD" clId="Web-{6166B1F3-30DC-FC1E-75E8-1EF9B8114CA0}" dt="2022-12-01T22:37:10.934" v="63" actId="1076"/>
          <ac:spMkLst>
            <pc:docMk/>
            <pc:sldMk cId="3950567557" sldId="261"/>
            <ac:spMk id="13" creationId="{F12247AA-F60B-F9CA-A143-374A4374265D}"/>
          </ac:spMkLst>
        </pc:spChg>
        <pc:spChg chg="mod">
          <ac:chgData name="Jigyasa Nabh" userId="S::nabh.j@northeastern.edu::4d69ea98-00b4-4561-a0f7-d0b3446e5145" providerId="AD" clId="Web-{6166B1F3-30DC-FC1E-75E8-1EF9B8114CA0}" dt="2022-12-01T22:37:21.216" v="65"/>
          <ac:spMkLst>
            <pc:docMk/>
            <pc:sldMk cId="3950567557" sldId="261"/>
            <ac:spMk id="16" creationId="{58F6C23B-EA50-CC2F-AB12-06A62F246A7E}"/>
          </ac:spMkLst>
        </pc:spChg>
        <pc:spChg chg="mod">
          <ac:chgData name="Jigyasa Nabh" userId="S::nabh.j@northeastern.edu::4d69ea98-00b4-4561-a0f7-d0b3446e5145" providerId="AD" clId="Web-{6166B1F3-30DC-FC1E-75E8-1EF9B8114CA0}" dt="2022-12-01T22:38:03.843" v="70" actId="1076"/>
          <ac:spMkLst>
            <pc:docMk/>
            <pc:sldMk cId="3950567557" sldId="261"/>
            <ac:spMk id="17" creationId="{93E7F367-5A01-F4E9-5BB3-67B4AE64F2E7}"/>
          </ac:spMkLst>
        </pc:spChg>
        <pc:spChg chg="mod">
          <ac:chgData name="Jigyasa Nabh" userId="S::nabh.j@northeastern.edu::4d69ea98-00b4-4561-a0f7-d0b3446e5145" providerId="AD" clId="Web-{6166B1F3-30DC-FC1E-75E8-1EF9B8114CA0}" dt="2022-12-01T23:03:53.111" v="775"/>
          <ac:spMkLst>
            <pc:docMk/>
            <pc:sldMk cId="3950567557" sldId="261"/>
            <ac:spMk id="18" creationId="{25FA32B0-AE02-47C7-2D18-80517FE8F9AF}"/>
          </ac:spMkLst>
        </pc:spChg>
      </pc:sldChg>
      <pc:sldChg chg="modSp">
        <pc:chgData name="Jigyasa Nabh" userId="S::nabh.j@northeastern.edu::4d69ea98-00b4-4561-a0f7-d0b3446e5145" providerId="AD" clId="Web-{6166B1F3-30DC-FC1E-75E8-1EF9B8114CA0}" dt="2022-12-02T02:34:37.109" v="995" actId="20577"/>
        <pc:sldMkLst>
          <pc:docMk/>
          <pc:sldMk cId="3741424995" sldId="265"/>
        </pc:sldMkLst>
        <pc:spChg chg="mod">
          <ac:chgData name="Jigyasa Nabh" userId="S::nabh.j@northeastern.edu::4d69ea98-00b4-4561-a0f7-d0b3446e5145" providerId="AD" clId="Web-{6166B1F3-30DC-FC1E-75E8-1EF9B8114CA0}" dt="2022-12-02T02:34:16.327" v="991" actId="20577"/>
          <ac:spMkLst>
            <pc:docMk/>
            <pc:sldMk cId="3741424995" sldId="265"/>
            <ac:spMk id="2" creationId="{C2FDCA35-B8FE-A2EA-4EC5-2F91EB89616C}"/>
          </ac:spMkLst>
        </pc:spChg>
        <pc:spChg chg="mod">
          <ac:chgData name="Jigyasa Nabh" userId="S::nabh.j@northeastern.edu::4d69ea98-00b4-4561-a0f7-d0b3446e5145" providerId="AD" clId="Web-{6166B1F3-30DC-FC1E-75E8-1EF9B8114CA0}" dt="2022-12-02T02:34:37.109" v="995" actId="20577"/>
          <ac:spMkLst>
            <pc:docMk/>
            <pc:sldMk cId="3741424995" sldId="265"/>
            <ac:spMk id="22" creationId="{19CD4FC2-CED2-57AF-93E4-FA48607D44EE}"/>
          </ac:spMkLst>
        </pc:spChg>
      </pc:sldChg>
      <pc:sldChg chg="modSp">
        <pc:chgData name="Jigyasa Nabh" userId="S::nabh.j@northeastern.edu::4d69ea98-00b4-4561-a0f7-d0b3446e5145" providerId="AD" clId="Web-{6166B1F3-30DC-FC1E-75E8-1EF9B8114CA0}" dt="2022-12-01T22:50:03.041" v="263" actId="20577"/>
        <pc:sldMkLst>
          <pc:docMk/>
          <pc:sldMk cId="2534815821" sldId="266"/>
        </pc:sldMkLst>
        <pc:spChg chg="mod">
          <ac:chgData name="Jigyasa Nabh" userId="S::nabh.j@northeastern.edu::4d69ea98-00b4-4561-a0f7-d0b3446e5145" providerId="AD" clId="Web-{6166B1F3-30DC-FC1E-75E8-1EF9B8114CA0}" dt="2022-12-01T22:50:03.041" v="263" actId="20577"/>
          <ac:spMkLst>
            <pc:docMk/>
            <pc:sldMk cId="2534815821" sldId="266"/>
            <ac:spMk id="35" creationId="{8904F036-C22E-0D93-4EC8-A91D99DFAD45}"/>
          </ac:spMkLst>
        </pc:spChg>
      </pc:sldChg>
      <pc:sldChg chg="addSp modSp">
        <pc:chgData name="Jigyasa Nabh" userId="S::nabh.j@northeastern.edu::4d69ea98-00b4-4561-a0f7-d0b3446e5145" providerId="AD" clId="Web-{6166B1F3-30DC-FC1E-75E8-1EF9B8114CA0}" dt="2022-12-01T23:02:19.936" v="768" actId="14100"/>
        <pc:sldMkLst>
          <pc:docMk/>
          <pc:sldMk cId="1017591181" sldId="267"/>
        </pc:sldMkLst>
        <pc:spChg chg="mod">
          <ac:chgData name="Jigyasa Nabh" userId="S::nabh.j@northeastern.edu::4d69ea98-00b4-4561-a0f7-d0b3446e5145" providerId="AD" clId="Web-{6166B1F3-30DC-FC1E-75E8-1EF9B8114CA0}" dt="2022-12-01T23:01:30.450" v="765" actId="14100"/>
          <ac:spMkLst>
            <pc:docMk/>
            <pc:sldMk cId="1017591181" sldId="267"/>
            <ac:spMk id="16" creationId="{49C69B1E-D4F3-83D6-C2AD-554A2D330417}"/>
          </ac:spMkLst>
        </pc:spChg>
        <pc:cxnChg chg="add mod">
          <ac:chgData name="Jigyasa Nabh" userId="S::nabh.j@northeastern.edu::4d69ea98-00b4-4561-a0f7-d0b3446e5145" providerId="AD" clId="Web-{6166B1F3-30DC-FC1E-75E8-1EF9B8114CA0}" dt="2022-12-01T23:02:19.936" v="768" actId="14100"/>
          <ac:cxnSpMkLst>
            <pc:docMk/>
            <pc:sldMk cId="1017591181" sldId="267"/>
            <ac:cxnSpMk id="19" creationId="{2EB930CE-4E9A-5162-39E8-6CF349331165}"/>
          </ac:cxnSpMkLst>
        </pc:cxnChg>
      </pc:sldChg>
      <pc:sldChg chg="addSp delSp modSp">
        <pc:chgData name="Jigyasa Nabh" userId="S::nabh.j@northeastern.edu::4d69ea98-00b4-4561-a0f7-d0b3446e5145" providerId="AD" clId="Web-{6166B1F3-30DC-FC1E-75E8-1EF9B8114CA0}" dt="2022-12-01T23:52:08.315" v="985" actId="20577"/>
        <pc:sldMkLst>
          <pc:docMk/>
          <pc:sldMk cId="2293485921" sldId="269"/>
        </pc:sldMkLst>
        <pc:spChg chg="mod">
          <ac:chgData name="Jigyasa Nabh" userId="S::nabh.j@northeastern.edu::4d69ea98-00b4-4561-a0f7-d0b3446e5145" providerId="AD" clId="Web-{6166B1F3-30DC-FC1E-75E8-1EF9B8114CA0}" dt="2022-12-01T22:49:28.165" v="256" actId="14100"/>
          <ac:spMkLst>
            <pc:docMk/>
            <pc:sldMk cId="2293485921" sldId="269"/>
            <ac:spMk id="2" creationId="{8D9FCDE6-BC69-8FF2-1E1D-1F2AF38DE576}"/>
          </ac:spMkLst>
        </pc:spChg>
        <pc:spChg chg="del">
          <ac:chgData name="Jigyasa Nabh" userId="S::nabh.j@northeastern.edu::4d69ea98-00b4-4561-a0f7-d0b3446e5145" providerId="AD" clId="Web-{6166B1F3-30DC-FC1E-75E8-1EF9B8114CA0}" dt="2022-12-01T22:48:12.568" v="174"/>
          <ac:spMkLst>
            <pc:docMk/>
            <pc:sldMk cId="2293485921" sldId="269"/>
            <ac:spMk id="3" creationId="{8E2A6899-12C9-21E6-E6D8-E453199EED95}"/>
          </ac:spMkLst>
        </pc:spChg>
        <pc:spChg chg="add mod">
          <ac:chgData name="Jigyasa Nabh" userId="S::nabh.j@northeastern.edu::4d69ea98-00b4-4561-a0f7-d0b3446e5145" providerId="AD" clId="Web-{6166B1F3-30DC-FC1E-75E8-1EF9B8114CA0}" dt="2022-12-01T23:50:52.091" v="879" actId="20577"/>
          <ac:spMkLst>
            <pc:docMk/>
            <pc:sldMk cId="2293485921" sldId="269"/>
            <ac:spMk id="968" creationId="{E8609BDC-27A1-92D9-F8F3-02F8E2EB9E92}"/>
          </ac:spMkLst>
        </pc:spChg>
        <pc:spChg chg="add mod">
          <ac:chgData name="Jigyasa Nabh" userId="S::nabh.j@northeastern.edu::4d69ea98-00b4-4561-a0f7-d0b3446e5145" providerId="AD" clId="Web-{6166B1F3-30DC-FC1E-75E8-1EF9B8114CA0}" dt="2022-12-01T23:52:08.315" v="985" actId="20577"/>
          <ac:spMkLst>
            <pc:docMk/>
            <pc:sldMk cId="2293485921" sldId="269"/>
            <ac:spMk id="969" creationId="{695D0265-BB3C-B67B-968D-BD0D2F72A556}"/>
          </ac:spMkLst>
        </pc:spChg>
        <pc:spChg chg="add mod">
          <ac:chgData name="Jigyasa Nabh" userId="S::nabh.j@northeastern.edu::4d69ea98-00b4-4561-a0f7-d0b3446e5145" providerId="AD" clId="Web-{6166B1F3-30DC-FC1E-75E8-1EF9B8114CA0}" dt="2022-12-01T23:51:47.563" v="947" actId="20577"/>
          <ac:spMkLst>
            <pc:docMk/>
            <pc:sldMk cId="2293485921" sldId="269"/>
            <ac:spMk id="981" creationId="{AD73CFB7-89A4-81C3-658A-9E0641579EC5}"/>
          </ac:spMkLst>
        </pc:spChg>
        <pc:spChg chg="add mod">
          <ac:chgData name="Jigyasa Nabh" userId="S::nabh.j@northeastern.edu::4d69ea98-00b4-4561-a0f7-d0b3446e5145" providerId="AD" clId="Web-{6166B1F3-30DC-FC1E-75E8-1EF9B8114CA0}" dt="2022-12-01T23:50:28.105" v="831" actId="14100"/>
          <ac:spMkLst>
            <pc:docMk/>
            <pc:sldMk cId="2293485921" sldId="269"/>
            <ac:spMk id="982" creationId="{DA096F3C-739C-88CC-2E05-91D8DC5CDE13}"/>
          </ac:spMkLst>
        </pc:spChg>
        <pc:spChg chg="add mod">
          <ac:chgData name="Jigyasa Nabh" userId="S::nabh.j@northeastern.edu::4d69ea98-00b4-4561-a0f7-d0b3446e5145" providerId="AD" clId="Web-{6166B1F3-30DC-FC1E-75E8-1EF9B8114CA0}" dt="2022-12-01T23:49:59.197" v="810" actId="20577"/>
          <ac:spMkLst>
            <pc:docMk/>
            <pc:sldMk cId="2293485921" sldId="269"/>
            <ac:spMk id="983" creationId="{D8A210A7-8D70-75D2-1F1A-2F93F6458612}"/>
          </ac:spMkLst>
        </pc:spChg>
        <pc:spChg chg="add mod">
          <ac:chgData name="Jigyasa Nabh" userId="S::nabh.j@northeastern.edu::4d69ea98-00b4-4561-a0f7-d0b3446e5145" providerId="AD" clId="Web-{6166B1F3-30DC-FC1E-75E8-1EF9B8114CA0}" dt="2022-12-01T22:56:19.743" v="551" actId="20577"/>
          <ac:spMkLst>
            <pc:docMk/>
            <pc:sldMk cId="2293485921" sldId="269"/>
            <ac:spMk id="984" creationId="{BEE06C3C-648B-F870-BE77-8669E4095C7C}"/>
          </ac:spMkLst>
        </pc:spChg>
        <pc:graphicFrameChg chg="add mod ord modGraphic">
          <ac:chgData name="Jigyasa Nabh" userId="S::nabh.j@northeastern.edu::4d69ea98-00b4-4561-a0f7-d0b3446e5145" providerId="AD" clId="Web-{6166B1F3-30DC-FC1E-75E8-1EF9B8114CA0}" dt="2022-12-01T23:44:53.358" v="777" actId="1076"/>
          <ac:graphicFrameMkLst>
            <pc:docMk/>
            <pc:sldMk cId="2293485921" sldId="269"/>
            <ac:graphicFrameMk id="4" creationId="{4238CDE5-A349-8C6E-1614-14BD19FAE018}"/>
          </ac:graphicFrameMkLst>
        </pc:graphicFrameChg>
      </pc:sldChg>
      <pc:sldChg chg="addSp delSp modSp">
        <pc:chgData name="Jigyasa Nabh" userId="S::nabh.j@northeastern.edu::4d69ea98-00b4-4561-a0f7-d0b3446e5145" providerId="AD" clId="Web-{6166B1F3-30DC-FC1E-75E8-1EF9B8114CA0}" dt="2022-12-01T22:41:31.319" v="120" actId="20577"/>
        <pc:sldMkLst>
          <pc:docMk/>
          <pc:sldMk cId="4184489562" sldId="275"/>
        </pc:sldMkLst>
        <pc:spChg chg="mod">
          <ac:chgData name="Jigyasa Nabh" userId="S::nabh.j@northeastern.edu::4d69ea98-00b4-4561-a0f7-d0b3446e5145" providerId="AD" clId="Web-{6166B1F3-30DC-FC1E-75E8-1EF9B8114CA0}" dt="2022-12-01T22:36:24.136" v="53" actId="1076"/>
          <ac:spMkLst>
            <pc:docMk/>
            <pc:sldMk cId="4184489562" sldId="275"/>
            <ac:spMk id="2" creationId="{80B02D58-FFB2-D7F2-3EDA-45BFB349F202}"/>
          </ac:spMkLst>
        </pc:spChg>
        <pc:spChg chg="add del mod">
          <ac:chgData name="Jigyasa Nabh" userId="S::nabh.j@northeastern.edu::4d69ea98-00b4-4561-a0f7-d0b3446e5145" providerId="AD" clId="Web-{6166B1F3-30DC-FC1E-75E8-1EF9B8114CA0}" dt="2022-12-01T22:40:39.536" v="106" actId="14100"/>
          <ac:spMkLst>
            <pc:docMk/>
            <pc:sldMk cId="4184489562" sldId="275"/>
            <ac:spMk id="5" creationId="{14E3ECFA-85FF-299C-DBD0-4206BE578658}"/>
          </ac:spMkLst>
        </pc:spChg>
        <pc:spChg chg="mod">
          <ac:chgData name="Jigyasa Nabh" userId="S::nabh.j@northeastern.edu::4d69ea98-00b4-4561-a0f7-d0b3446e5145" providerId="AD" clId="Web-{6166B1F3-30DC-FC1E-75E8-1EF9B8114CA0}" dt="2022-12-01T22:40:44.083" v="107" actId="14100"/>
          <ac:spMkLst>
            <pc:docMk/>
            <pc:sldMk cId="4184489562" sldId="275"/>
            <ac:spMk id="6" creationId="{EDF23881-BBC5-8284-4422-4A133C72468A}"/>
          </ac:spMkLst>
        </pc:spChg>
        <pc:spChg chg="add mod">
          <ac:chgData name="Jigyasa Nabh" userId="S::nabh.j@northeastern.edu::4d69ea98-00b4-4561-a0f7-d0b3446e5145" providerId="AD" clId="Web-{6166B1F3-30DC-FC1E-75E8-1EF9B8114CA0}" dt="2022-12-01T22:41:31.319" v="120" actId="20577"/>
          <ac:spMkLst>
            <pc:docMk/>
            <pc:sldMk cId="4184489562" sldId="275"/>
            <ac:spMk id="8" creationId="{A3120DA2-6FC5-A676-75C2-8AA4C8243930}"/>
          </ac:spMkLst>
        </pc:spChg>
        <pc:picChg chg="mod">
          <ac:chgData name="Jigyasa Nabh" userId="S::nabh.j@northeastern.edu::4d69ea98-00b4-4561-a0f7-d0b3446e5145" providerId="AD" clId="Web-{6166B1F3-30DC-FC1E-75E8-1EF9B8114CA0}" dt="2022-12-01T22:40:04.206" v="100" actId="1076"/>
          <ac:picMkLst>
            <pc:docMk/>
            <pc:sldMk cId="4184489562" sldId="275"/>
            <ac:picMk id="4" creationId="{179115D1-C1EF-0520-9ABD-3543F210486C}"/>
          </ac:picMkLst>
        </pc:picChg>
      </pc:sldChg>
      <pc:sldChg chg="addSp modSp">
        <pc:chgData name="Jigyasa Nabh" userId="S::nabh.j@northeastern.edu::4d69ea98-00b4-4561-a0f7-d0b3446e5145" providerId="AD" clId="Web-{6166B1F3-30DC-FC1E-75E8-1EF9B8114CA0}" dt="2022-12-01T22:45:34.969" v="151" actId="1076"/>
        <pc:sldMkLst>
          <pc:docMk/>
          <pc:sldMk cId="375377917" sldId="278"/>
        </pc:sldMkLst>
        <pc:spChg chg="mod">
          <ac:chgData name="Jigyasa Nabh" userId="S::nabh.j@northeastern.edu::4d69ea98-00b4-4561-a0f7-d0b3446e5145" providerId="AD" clId="Web-{6166B1F3-30DC-FC1E-75E8-1EF9B8114CA0}" dt="2022-12-01T22:42:36.681" v="129" actId="1076"/>
          <ac:spMkLst>
            <pc:docMk/>
            <pc:sldMk cId="375377917" sldId="278"/>
            <ac:spMk id="2" creationId="{C0350AE5-9BBC-2951-10D1-66544F0FB2F2}"/>
          </ac:spMkLst>
        </pc:spChg>
        <pc:spChg chg="mod">
          <ac:chgData name="Jigyasa Nabh" userId="S::nabh.j@northeastern.edu::4d69ea98-00b4-4561-a0f7-d0b3446e5145" providerId="AD" clId="Web-{6166B1F3-30DC-FC1E-75E8-1EF9B8114CA0}" dt="2022-12-01T22:42:40.884" v="132" actId="1076"/>
          <ac:spMkLst>
            <pc:docMk/>
            <pc:sldMk cId="375377917" sldId="278"/>
            <ac:spMk id="5" creationId="{9F4CDF9A-0C16-6015-A85A-A6B9D85D3750}"/>
          </ac:spMkLst>
        </pc:spChg>
        <pc:spChg chg="add mod">
          <ac:chgData name="Jigyasa Nabh" userId="S::nabh.j@northeastern.edu::4d69ea98-00b4-4561-a0f7-d0b3446e5145" providerId="AD" clId="Web-{6166B1F3-30DC-FC1E-75E8-1EF9B8114CA0}" dt="2022-12-01T22:45:14.640" v="150" actId="20577"/>
          <ac:spMkLst>
            <pc:docMk/>
            <pc:sldMk cId="375377917" sldId="278"/>
            <ac:spMk id="6" creationId="{A6C41E24-EAE7-1554-34A5-AB5C543B94B1}"/>
          </ac:spMkLst>
        </pc:spChg>
        <pc:spChg chg="mod">
          <ac:chgData name="Jigyasa Nabh" userId="S::nabh.j@northeastern.edu::4d69ea98-00b4-4561-a0f7-d0b3446e5145" providerId="AD" clId="Web-{6166B1F3-30DC-FC1E-75E8-1EF9B8114CA0}" dt="2022-12-01T22:45:34.969" v="151" actId="1076"/>
          <ac:spMkLst>
            <pc:docMk/>
            <pc:sldMk cId="375377917" sldId="278"/>
            <ac:spMk id="7" creationId="{D7E6783C-32DE-0E5B-F954-7C7C62B5D4CE}"/>
          </ac:spMkLst>
        </pc:spChg>
        <pc:picChg chg="mod">
          <ac:chgData name="Jigyasa Nabh" userId="S::nabh.j@northeastern.edu::4d69ea98-00b4-4561-a0f7-d0b3446e5145" providerId="AD" clId="Web-{6166B1F3-30DC-FC1E-75E8-1EF9B8114CA0}" dt="2022-12-01T22:42:36.712" v="130" actId="1076"/>
          <ac:picMkLst>
            <pc:docMk/>
            <pc:sldMk cId="375377917" sldId="278"/>
            <ac:picMk id="3" creationId="{B06C2CF0-9F2E-A5C4-D403-9AFD6901EC93}"/>
          </ac:picMkLst>
        </pc:picChg>
      </pc:sldChg>
      <pc:sldChg chg="addSp modSp">
        <pc:chgData name="Jigyasa Nabh" userId="S::nabh.j@northeastern.edu::4d69ea98-00b4-4561-a0f7-d0b3446e5145" providerId="AD" clId="Web-{6166B1F3-30DC-FC1E-75E8-1EF9B8114CA0}" dt="2022-12-01T22:43:01.041" v="135"/>
        <pc:sldMkLst>
          <pc:docMk/>
          <pc:sldMk cId="1944355862" sldId="279"/>
        </pc:sldMkLst>
        <pc:spChg chg="mod">
          <ac:chgData name="Jigyasa Nabh" userId="S::nabh.j@northeastern.edu::4d69ea98-00b4-4561-a0f7-d0b3446e5145" providerId="AD" clId="Web-{6166B1F3-30DC-FC1E-75E8-1EF9B8114CA0}" dt="2022-12-01T22:41:48.804" v="121" actId="1076"/>
          <ac:spMkLst>
            <pc:docMk/>
            <pc:sldMk cId="1944355862" sldId="279"/>
            <ac:spMk id="2" creationId="{0CD528C5-B7E9-DD94-8D6A-3D7CCC41B12B}"/>
          </ac:spMkLst>
        </pc:spChg>
        <pc:spChg chg="mod">
          <ac:chgData name="Jigyasa Nabh" userId="S::nabh.j@northeastern.edu::4d69ea98-00b4-4561-a0f7-d0b3446e5145" providerId="AD" clId="Web-{6166B1F3-30DC-FC1E-75E8-1EF9B8114CA0}" dt="2022-12-01T22:41:48.929" v="123" actId="1076"/>
          <ac:spMkLst>
            <pc:docMk/>
            <pc:sldMk cId="1944355862" sldId="279"/>
            <ac:spMk id="4" creationId="{D841A20C-88A5-1F17-54C7-42EB42574F90}"/>
          </ac:spMkLst>
        </pc:spChg>
        <pc:spChg chg="mod">
          <ac:chgData name="Jigyasa Nabh" userId="S::nabh.j@northeastern.edu::4d69ea98-00b4-4561-a0f7-d0b3446e5145" providerId="AD" clId="Web-{6166B1F3-30DC-FC1E-75E8-1EF9B8114CA0}" dt="2022-12-01T22:42:06.039" v="124" actId="1076"/>
          <ac:spMkLst>
            <pc:docMk/>
            <pc:sldMk cId="1944355862" sldId="279"/>
            <ac:spMk id="6" creationId="{34AD8FD4-29A7-9D01-8B20-171B07C52F5A}"/>
          </ac:spMkLst>
        </pc:spChg>
        <pc:spChg chg="add">
          <ac:chgData name="Jigyasa Nabh" userId="S::nabh.j@northeastern.edu::4d69ea98-00b4-4561-a0f7-d0b3446e5145" providerId="AD" clId="Web-{6166B1F3-30DC-FC1E-75E8-1EF9B8114CA0}" dt="2022-12-01T22:43:01.041" v="135"/>
          <ac:spMkLst>
            <pc:docMk/>
            <pc:sldMk cId="1944355862" sldId="279"/>
            <ac:spMk id="7" creationId="{A9D641EC-B345-B107-637D-3274D638DA64}"/>
          </ac:spMkLst>
        </pc:spChg>
        <pc:picChg chg="mod">
          <ac:chgData name="Jigyasa Nabh" userId="S::nabh.j@northeastern.edu::4d69ea98-00b4-4561-a0f7-d0b3446e5145" providerId="AD" clId="Web-{6166B1F3-30DC-FC1E-75E8-1EF9B8114CA0}" dt="2022-12-01T22:41:48.914" v="122" actId="1076"/>
          <ac:picMkLst>
            <pc:docMk/>
            <pc:sldMk cId="1944355862" sldId="279"/>
            <ac:picMk id="3" creationId="{A584BFB9-342E-AFD4-7B55-99C15757A652}"/>
          </ac:picMkLst>
        </pc:picChg>
      </pc:sldChg>
      <pc:sldChg chg="addSp modSp">
        <pc:chgData name="Jigyasa Nabh" userId="S::nabh.j@northeastern.edu::4d69ea98-00b4-4561-a0f7-d0b3446e5145" providerId="AD" clId="Web-{6166B1F3-30DC-FC1E-75E8-1EF9B8114CA0}" dt="2022-12-01T22:45:04.811" v="148" actId="20577"/>
        <pc:sldMkLst>
          <pc:docMk/>
          <pc:sldMk cId="3911748633" sldId="281"/>
        </pc:sldMkLst>
        <pc:spChg chg="mod">
          <ac:chgData name="Jigyasa Nabh" userId="S::nabh.j@northeastern.edu::4d69ea98-00b4-4561-a0f7-d0b3446e5145" providerId="AD" clId="Web-{6166B1F3-30DC-FC1E-75E8-1EF9B8114CA0}" dt="2022-12-01T22:42:18.946" v="125" actId="1076"/>
          <ac:spMkLst>
            <pc:docMk/>
            <pc:sldMk cId="3911748633" sldId="281"/>
            <ac:spMk id="2" creationId="{875063E8-8B97-C1C3-23BC-E443F490A640}"/>
          </ac:spMkLst>
        </pc:spChg>
        <pc:spChg chg="mod">
          <ac:chgData name="Jigyasa Nabh" userId="S::nabh.j@northeastern.edu::4d69ea98-00b4-4561-a0f7-d0b3446e5145" providerId="AD" clId="Web-{6166B1F3-30DC-FC1E-75E8-1EF9B8114CA0}" dt="2022-12-01T22:42:18.993" v="127" actId="1076"/>
          <ac:spMkLst>
            <pc:docMk/>
            <pc:sldMk cId="3911748633" sldId="281"/>
            <ac:spMk id="5" creationId="{15CEAE76-900F-0D80-5B3F-5C60BF4CE7F0}"/>
          </ac:spMkLst>
        </pc:spChg>
        <pc:spChg chg="add mod">
          <ac:chgData name="Jigyasa Nabh" userId="S::nabh.j@northeastern.edu::4d69ea98-00b4-4561-a0f7-d0b3446e5145" providerId="AD" clId="Web-{6166B1F3-30DC-FC1E-75E8-1EF9B8114CA0}" dt="2022-12-01T22:45:04.811" v="148" actId="20577"/>
          <ac:spMkLst>
            <pc:docMk/>
            <pc:sldMk cId="3911748633" sldId="281"/>
            <ac:spMk id="6" creationId="{46898BA9-C96C-585B-0AF1-8026E40C240C}"/>
          </ac:spMkLst>
        </pc:spChg>
        <pc:spChg chg="mod">
          <ac:chgData name="Jigyasa Nabh" userId="S::nabh.j@northeastern.edu::4d69ea98-00b4-4561-a0f7-d0b3446e5145" providerId="AD" clId="Web-{6166B1F3-30DC-FC1E-75E8-1EF9B8114CA0}" dt="2022-12-01T22:42:21.633" v="128" actId="1076"/>
          <ac:spMkLst>
            <pc:docMk/>
            <pc:sldMk cId="3911748633" sldId="281"/>
            <ac:spMk id="7" creationId="{E87E6438-18AC-4D67-2358-15241DB74E40}"/>
          </ac:spMkLst>
        </pc:spChg>
        <pc:picChg chg="mod">
          <ac:chgData name="Jigyasa Nabh" userId="S::nabh.j@northeastern.edu::4d69ea98-00b4-4561-a0f7-d0b3446e5145" providerId="AD" clId="Web-{6166B1F3-30DC-FC1E-75E8-1EF9B8114CA0}" dt="2022-12-01T22:42:18.977" v="126" actId="1076"/>
          <ac:picMkLst>
            <pc:docMk/>
            <pc:sldMk cId="3911748633" sldId="281"/>
            <ac:picMk id="3" creationId="{1F0CA24C-6342-F6A8-2307-819F5F8A05C3}"/>
          </ac:picMkLst>
        </pc:picChg>
      </pc:sldChg>
      <pc:sldChg chg="modSp">
        <pc:chgData name="Jigyasa Nabh" userId="S::nabh.j@northeastern.edu::4d69ea98-00b4-4561-a0f7-d0b3446e5145" providerId="AD" clId="Web-{6166B1F3-30DC-FC1E-75E8-1EF9B8114CA0}" dt="2022-12-01T23:54:30.855" v="990" actId="20577"/>
        <pc:sldMkLst>
          <pc:docMk/>
          <pc:sldMk cId="1796356653" sldId="282"/>
        </pc:sldMkLst>
        <pc:spChg chg="mod">
          <ac:chgData name="Jigyasa Nabh" userId="S::nabh.j@northeastern.edu::4d69ea98-00b4-4561-a0f7-d0b3446e5145" providerId="AD" clId="Web-{6166B1F3-30DC-FC1E-75E8-1EF9B8114CA0}" dt="2022-12-01T23:54:30.855" v="990" actId="20577"/>
          <ac:spMkLst>
            <pc:docMk/>
            <pc:sldMk cId="1796356653" sldId="282"/>
            <ac:spMk id="3" creationId="{7BF1914A-9CAB-99F5-834A-C9835CF97F4B}"/>
          </ac:spMkLst>
        </pc:spChg>
      </pc:sldChg>
      <pc:sldChg chg="new">
        <pc:chgData name="Jigyasa Nabh" userId="S::nabh.j@northeastern.edu::4d69ea98-00b4-4561-a0f7-d0b3446e5145" providerId="AD" clId="Web-{6166B1F3-30DC-FC1E-75E8-1EF9B8114CA0}" dt="2022-12-01T23:05:39.959" v="776"/>
        <pc:sldMkLst>
          <pc:docMk/>
          <pc:sldMk cId="2789543816" sldId="283"/>
        </pc:sldMkLst>
      </pc:sldChg>
      <pc:sldChg chg="modSp add del replId">
        <pc:chgData name="Jigyasa Nabh" userId="S::nabh.j@northeastern.edu::4d69ea98-00b4-4561-a0f7-d0b3446e5145" providerId="AD" clId="Web-{6166B1F3-30DC-FC1E-75E8-1EF9B8114CA0}" dt="2022-12-01T22:45:01.749" v="147"/>
        <pc:sldMkLst>
          <pc:docMk/>
          <pc:sldMk cId="3378580309" sldId="283"/>
        </pc:sldMkLst>
        <pc:spChg chg="mod">
          <ac:chgData name="Jigyasa Nabh" userId="S::nabh.j@northeastern.edu::4d69ea98-00b4-4561-a0f7-d0b3446e5145" providerId="AD" clId="Web-{6166B1F3-30DC-FC1E-75E8-1EF9B8114CA0}" dt="2022-12-01T22:43:05.432" v="136" actId="20577"/>
          <ac:spMkLst>
            <pc:docMk/>
            <pc:sldMk cId="3378580309" sldId="283"/>
            <ac:spMk id="8" creationId="{A3120DA2-6FC5-A676-75C2-8AA4C8243930}"/>
          </ac:spMkLst>
        </pc:spChg>
      </pc:sldChg>
    </pc:docChg>
  </pc:docChgLst>
  <pc:docChgLst>
    <pc:chgData name="Jonathan Gabriel" userId="S::gabriel.jo@northeastern.edu::9fbfd814-9068-49f8-a9b4-d23661100c2b" providerId="AD" clId="Web-{2BC759FC-5A52-3C50-9E93-C3EA43CC4DBC}"/>
    <pc:docChg chg="addSld delSld modSld">
      <pc:chgData name="Jonathan Gabriel" userId="S::gabriel.jo@northeastern.edu::9fbfd814-9068-49f8-a9b4-d23661100c2b" providerId="AD" clId="Web-{2BC759FC-5A52-3C50-9E93-C3EA43CC4DBC}" dt="2022-12-05T18:53:49.612" v="414" actId="20577"/>
      <pc:docMkLst>
        <pc:docMk/>
      </pc:docMkLst>
      <pc:sldChg chg="del">
        <pc:chgData name="Jonathan Gabriel" userId="S::gabriel.jo@northeastern.edu::9fbfd814-9068-49f8-a9b4-d23661100c2b" providerId="AD" clId="Web-{2BC759FC-5A52-3C50-9E93-C3EA43CC4DBC}" dt="2022-12-05T17:02:40.911" v="145"/>
        <pc:sldMkLst>
          <pc:docMk/>
          <pc:sldMk cId="2795677371" sldId="260"/>
        </pc:sldMkLst>
      </pc:sldChg>
      <pc:sldChg chg="addSp delSp modSp">
        <pc:chgData name="Jonathan Gabriel" userId="S::gabriel.jo@northeastern.edu::9fbfd814-9068-49f8-a9b4-d23661100c2b" providerId="AD" clId="Web-{2BC759FC-5A52-3C50-9E93-C3EA43CC4DBC}" dt="2022-12-05T18:26:52.372" v="411" actId="20577"/>
        <pc:sldMkLst>
          <pc:docMk/>
          <pc:sldMk cId="3950567557" sldId="261"/>
        </pc:sldMkLst>
        <pc:spChg chg="mod">
          <ac:chgData name="Jonathan Gabriel" userId="S::gabriel.jo@northeastern.edu::9fbfd814-9068-49f8-a9b4-d23661100c2b" providerId="AD" clId="Web-{2BC759FC-5A52-3C50-9E93-C3EA43CC4DBC}" dt="2022-12-05T17:00:54.016" v="96" actId="1076"/>
          <ac:spMkLst>
            <pc:docMk/>
            <pc:sldMk cId="3950567557" sldId="261"/>
            <ac:spMk id="2" creationId="{FD877EC8-E81E-C753-37C0-9FEB76D1559B}"/>
          </ac:spMkLst>
        </pc:spChg>
        <pc:spChg chg="mod">
          <ac:chgData name="Jonathan Gabriel" userId="S::gabriel.jo@northeastern.edu::9fbfd814-9068-49f8-a9b4-d23661100c2b" providerId="AD" clId="Web-{2BC759FC-5A52-3C50-9E93-C3EA43CC4DBC}" dt="2022-12-05T17:00:54.032" v="97" actId="1076"/>
          <ac:spMkLst>
            <pc:docMk/>
            <pc:sldMk cId="3950567557" sldId="261"/>
            <ac:spMk id="3" creationId="{AAA4E25A-0DAE-68FD-E7E2-B22EC8ADB517}"/>
          </ac:spMkLst>
        </pc:spChg>
        <pc:spChg chg="mod">
          <ac:chgData name="Jonathan Gabriel" userId="S::gabriel.jo@northeastern.edu::9fbfd814-9068-49f8-a9b4-d23661100c2b" providerId="AD" clId="Web-{2BC759FC-5A52-3C50-9E93-C3EA43CC4DBC}" dt="2022-12-05T17:00:54.048" v="98" actId="1076"/>
          <ac:spMkLst>
            <pc:docMk/>
            <pc:sldMk cId="3950567557" sldId="261"/>
            <ac:spMk id="4" creationId="{885EA5A1-D427-CAEB-8A2B-E57FD61C9CDA}"/>
          </ac:spMkLst>
        </pc:spChg>
        <pc:spChg chg="mod">
          <ac:chgData name="Jonathan Gabriel" userId="S::gabriel.jo@northeastern.edu::9fbfd814-9068-49f8-a9b4-d23661100c2b" providerId="AD" clId="Web-{2BC759FC-5A52-3C50-9E93-C3EA43CC4DBC}" dt="2022-12-05T17:00:59.876" v="113" actId="1076"/>
          <ac:spMkLst>
            <pc:docMk/>
            <pc:sldMk cId="3950567557" sldId="261"/>
            <ac:spMk id="5" creationId="{4D84DBC1-9261-F09B-084B-126A96A7F810}"/>
          </ac:spMkLst>
        </pc:spChg>
        <pc:spChg chg="mod">
          <ac:chgData name="Jonathan Gabriel" userId="S::gabriel.jo@northeastern.edu::9fbfd814-9068-49f8-a9b4-d23661100c2b" providerId="AD" clId="Web-{2BC759FC-5A52-3C50-9E93-C3EA43CC4DBC}" dt="2022-12-05T17:34:56.208" v="182"/>
          <ac:spMkLst>
            <pc:docMk/>
            <pc:sldMk cId="3950567557" sldId="261"/>
            <ac:spMk id="6" creationId="{AF506659-D1E4-472E-EAE5-BC84DF3697D8}"/>
          </ac:spMkLst>
        </pc:spChg>
        <pc:spChg chg="mod">
          <ac:chgData name="Jonathan Gabriel" userId="S::gabriel.jo@northeastern.edu::9fbfd814-9068-49f8-a9b4-d23661100c2b" providerId="AD" clId="Web-{2BC759FC-5A52-3C50-9E93-C3EA43CC4DBC}" dt="2022-12-05T18:26:18.293" v="405" actId="20577"/>
          <ac:spMkLst>
            <pc:docMk/>
            <pc:sldMk cId="3950567557" sldId="261"/>
            <ac:spMk id="7" creationId="{E9F8BB40-DE42-9F36-EB2B-CED8C1682C34}"/>
          </ac:spMkLst>
        </pc:spChg>
        <pc:spChg chg="mod">
          <ac:chgData name="Jonathan Gabriel" userId="S::gabriel.jo@northeastern.edu::9fbfd814-9068-49f8-a9b4-d23661100c2b" providerId="AD" clId="Web-{2BC759FC-5A52-3C50-9E93-C3EA43CC4DBC}" dt="2022-12-05T17:00:54.079" v="100" actId="1076"/>
          <ac:spMkLst>
            <pc:docMk/>
            <pc:sldMk cId="3950567557" sldId="261"/>
            <ac:spMk id="8" creationId="{A6BF9095-9909-6A59-300E-0F761F185F1C}"/>
          </ac:spMkLst>
        </pc:spChg>
        <pc:spChg chg="mod">
          <ac:chgData name="Jonathan Gabriel" userId="S::gabriel.jo@northeastern.edu::9fbfd814-9068-49f8-a9b4-d23661100c2b" providerId="AD" clId="Web-{2BC759FC-5A52-3C50-9E93-C3EA43CC4DBC}" dt="2022-12-05T17:00:54.110" v="101" actId="1076"/>
          <ac:spMkLst>
            <pc:docMk/>
            <pc:sldMk cId="3950567557" sldId="261"/>
            <ac:spMk id="9" creationId="{3059E3DB-9511-49C2-B5FD-88C25A2BCAC1}"/>
          </ac:spMkLst>
        </pc:spChg>
        <pc:spChg chg="mod">
          <ac:chgData name="Jonathan Gabriel" userId="S::gabriel.jo@northeastern.edu::9fbfd814-9068-49f8-a9b4-d23661100c2b" providerId="AD" clId="Web-{2BC759FC-5A52-3C50-9E93-C3EA43CC4DBC}" dt="2022-12-05T17:39:12.014" v="264"/>
          <ac:spMkLst>
            <pc:docMk/>
            <pc:sldMk cId="3950567557" sldId="261"/>
            <ac:spMk id="10" creationId="{A34A43BF-A046-5927-DF3B-B4C12B6D57B0}"/>
          </ac:spMkLst>
        </pc:spChg>
        <pc:spChg chg="mod">
          <ac:chgData name="Jonathan Gabriel" userId="S::gabriel.jo@northeastern.edu::9fbfd814-9068-49f8-a9b4-d23661100c2b" providerId="AD" clId="Web-{2BC759FC-5A52-3C50-9E93-C3EA43CC4DBC}" dt="2022-12-05T17:00:54.141" v="103" actId="1076"/>
          <ac:spMkLst>
            <pc:docMk/>
            <pc:sldMk cId="3950567557" sldId="261"/>
            <ac:spMk id="11" creationId="{9963147A-9823-B2C3-021C-626DCC851053}"/>
          </ac:spMkLst>
        </pc:spChg>
        <pc:spChg chg="mod">
          <ac:chgData name="Jonathan Gabriel" userId="S::gabriel.jo@northeastern.edu::9fbfd814-9068-49f8-a9b4-d23661100c2b" providerId="AD" clId="Web-{2BC759FC-5A52-3C50-9E93-C3EA43CC4DBC}" dt="2022-12-05T17:00:54.157" v="104" actId="1076"/>
          <ac:spMkLst>
            <pc:docMk/>
            <pc:sldMk cId="3950567557" sldId="261"/>
            <ac:spMk id="13" creationId="{F12247AA-F60B-F9CA-A143-374A4374265D}"/>
          </ac:spMkLst>
        </pc:spChg>
        <pc:spChg chg="mod">
          <ac:chgData name="Jonathan Gabriel" userId="S::gabriel.jo@northeastern.edu::9fbfd814-9068-49f8-a9b4-d23661100c2b" providerId="AD" clId="Web-{2BC759FC-5A52-3C50-9E93-C3EA43CC4DBC}" dt="2022-12-05T16:58:28.340" v="69" actId="20577"/>
          <ac:spMkLst>
            <pc:docMk/>
            <pc:sldMk cId="3950567557" sldId="261"/>
            <ac:spMk id="15" creationId="{654DB4F1-53E4-032E-5EAC-18E73E9B044D}"/>
          </ac:spMkLst>
        </pc:spChg>
        <pc:spChg chg="mod">
          <ac:chgData name="Jonathan Gabriel" userId="S::gabriel.jo@northeastern.edu::9fbfd814-9068-49f8-a9b4-d23661100c2b" providerId="AD" clId="Web-{2BC759FC-5A52-3C50-9E93-C3EA43CC4DBC}" dt="2022-12-05T17:00:54.173" v="105" actId="1076"/>
          <ac:spMkLst>
            <pc:docMk/>
            <pc:sldMk cId="3950567557" sldId="261"/>
            <ac:spMk id="16" creationId="{58F6C23B-EA50-CC2F-AB12-06A62F246A7E}"/>
          </ac:spMkLst>
        </pc:spChg>
        <pc:spChg chg="mod">
          <ac:chgData name="Jonathan Gabriel" userId="S::gabriel.jo@northeastern.edu::9fbfd814-9068-49f8-a9b4-d23661100c2b" providerId="AD" clId="Web-{2BC759FC-5A52-3C50-9E93-C3EA43CC4DBC}" dt="2022-12-05T17:39:08.217" v="263"/>
          <ac:spMkLst>
            <pc:docMk/>
            <pc:sldMk cId="3950567557" sldId="261"/>
            <ac:spMk id="17" creationId="{93E7F367-5A01-F4E9-5BB3-67B4AE64F2E7}"/>
          </ac:spMkLst>
        </pc:spChg>
        <pc:spChg chg="mod">
          <ac:chgData name="Jonathan Gabriel" userId="S::gabriel.jo@northeastern.edu::9fbfd814-9068-49f8-a9b4-d23661100c2b" providerId="AD" clId="Web-{2BC759FC-5A52-3C50-9E93-C3EA43CC4DBC}" dt="2022-12-05T17:00:54.204" v="107" actId="1076"/>
          <ac:spMkLst>
            <pc:docMk/>
            <pc:sldMk cId="3950567557" sldId="261"/>
            <ac:spMk id="18" creationId="{25FA32B0-AE02-47C7-2D18-80517FE8F9AF}"/>
          </ac:spMkLst>
        </pc:spChg>
        <pc:spChg chg="add mod">
          <ac:chgData name="Jonathan Gabriel" userId="S::gabriel.jo@northeastern.edu::9fbfd814-9068-49f8-a9b4-d23661100c2b" providerId="AD" clId="Web-{2BC759FC-5A52-3C50-9E93-C3EA43CC4DBC}" dt="2022-12-05T18:26:36.966" v="408" actId="20577"/>
          <ac:spMkLst>
            <pc:docMk/>
            <pc:sldMk cId="3950567557" sldId="261"/>
            <ac:spMk id="23" creationId="{3CEC3371-1BBA-6EC9-0263-CA5CB207BE2E}"/>
          </ac:spMkLst>
        </pc:spChg>
        <pc:spChg chg="add mod">
          <ac:chgData name="Jonathan Gabriel" userId="S::gabriel.jo@northeastern.edu::9fbfd814-9068-49f8-a9b4-d23661100c2b" providerId="AD" clId="Web-{2BC759FC-5A52-3C50-9E93-C3EA43CC4DBC}" dt="2022-12-05T18:26:52.372" v="411" actId="20577"/>
          <ac:spMkLst>
            <pc:docMk/>
            <pc:sldMk cId="3950567557" sldId="261"/>
            <ac:spMk id="29" creationId="{5E3A38EB-865A-55F4-2908-266D98556153}"/>
          </ac:spMkLst>
        </pc:spChg>
        <pc:spChg chg="add mod">
          <ac:chgData name="Jonathan Gabriel" userId="S::gabriel.jo@northeastern.edu::9fbfd814-9068-49f8-a9b4-d23661100c2b" providerId="AD" clId="Web-{2BC759FC-5A52-3C50-9E93-C3EA43CC4DBC}" dt="2022-12-05T18:25:58.230" v="403" actId="20577"/>
          <ac:spMkLst>
            <pc:docMk/>
            <pc:sldMk cId="3950567557" sldId="261"/>
            <ac:spMk id="30" creationId="{B7D70223-2BCB-5B04-AEA6-1BFC68C44460}"/>
          </ac:spMkLst>
        </pc:spChg>
        <pc:spChg chg="add mod">
          <ac:chgData name="Jonathan Gabriel" userId="S::gabriel.jo@northeastern.edu::9fbfd814-9068-49f8-a9b4-d23661100c2b" providerId="AD" clId="Web-{2BC759FC-5A52-3C50-9E93-C3EA43CC4DBC}" dt="2022-12-05T17:01:22.955" v="132" actId="20577"/>
          <ac:spMkLst>
            <pc:docMk/>
            <pc:sldMk cId="3950567557" sldId="261"/>
            <ac:spMk id="31" creationId="{4754299C-C083-858B-BA4B-2CFFD8605659}"/>
          </ac:spMkLst>
        </pc:spChg>
        <pc:spChg chg="add mod">
          <ac:chgData name="Jonathan Gabriel" userId="S::gabriel.jo@northeastern.edu::9fbfd814-9068-49f8-a9b4-d23661100c2b" providerId="AD" clId="Web-{2BC759FC-5A52-3C50-9E93-C3EA43CC4DBC}" dt="2022-12-05T17:39:17.498" v="265"/>
          <ac:spMkLst>
            <pc:docMk/>
            <pc:sldMk cId="3950567557" sldId="261"/>
            <ac:spMk id="32" creationId="{DD93C852-23CC-834B-1551-E843F7ED951A}"/>
          </ac:spMkLst>
        </pc:spChg>
        <pc:spChg chg="add mod">
          <ac:chgData name="Jonathan Gabriel" userId="S::gabriel.jo@northeastern.edu::9fbfd814-9068-49f8-a9b4-d23661100c2b" providerId="AD" clId="Web-{2BC759FC-5A52-3C50-9E93-C3EA43CC4DBC}" dt="2022-12-05T17:39:21.498" v="266"/>
          <ac:spMkLst>
            <pc:docMk/>
            <pc:sldMk cId="3950567557" sldId="261"/>
            <ac:spMk id="33" creationId="{045CCC64-0D25-DF74-5D12-4919F6AEEE8D}"/>
          </ac:spMkLst>
        </pc:spChg>
        <pc:spChg chg="add mod">
          <ac:chgData name="Jonathan Gabriel" userId="S::gabriel.jo@northeastern.edu::9fbfd814-9068-49f8-a9b4-d23661100c2b" providerId="AD" clId="Web-{2BC759FC-5A52-3C50-9E93-C3EA43CC4DBC}" dt="2022-12-05T17:39:25.639" v="267"/>
          <ac:spMkLst>
            <pc:docMk/>
            <pc:sldMk cId="3950567557" sldId="261"/>
            <ac:spMk id="34" creationId="{62029487-9250-F525-53DC-528D6D15D6EC}"/>
          </ac:spMkLst>
        </pc:spChg>
        <pc:graphicFrameChg chg="del mod">
          <ac:chgData name="Jonathan Gabriel" userId="S::gabriel.jo@northeastern.edu::9fbfd814-9068-49f8-a9b4-d23661100c2b" providerId="AD" clId="Web-{2BC759FC-5A52-3C50-9E93-C3EA43CC4DBC}" dt="2022-12-05T16:58:05.933" v="51"/>
          <ac:graphicFrameMkLst>
            <pc:docMk/>
            <pc:sldMk cId="3950567557" sldId="261"/>
            <ac:graphicFrameMk id="14" creationId="{0EB13202-5B2F-0B02-6995-3C9B127C8E05}"/>
          </ac:graphicFrameMkLst>
        </pc:graphicFrameChg>
      </pc:sldChg>
      <pc:sldChg chg="delSp modSp">
        <pc:chgData name="Jonathan Gabriel" userId="S::gabriel.jo@northeastern.edu::9fbfd814-9068-49f8-a9b4-d23661100c2b" providerId="AD" clId="Web-{2BC759FC-5A52-3C50-9E93-C3EA43CC4DBC}" dt="2022-12-05T18:24:53.369" v="402" actId="14100"/>
        <pc:sldMkLst>
          <pc:docMk/>
          <pc:sldMk cId="1017591181" sldId="267"/>
        </pc:sldMkLst>
        <pc:spChg chg="mod">
          <ac:chgData name="Jonathan Gabriel" userId="S::gabriel.jo@northeastern.edu::9fbfd814-9068-49f8-a9b4-d23661100c2b" providerId="AD" clId="Web-{2BC759FC-5A52-3C50-9E93-C3EA43CC4DBC}" dt="2022-12-05T18:20:59.642" v="378" actId="14100"/>
          <ac:spMkLst>
            <pc:docMk/>
            <pc:sldMk cId="1017591181" sldId="267"/>
            <ac:spMk id="4" creationId="{A7B94EA6-DEB2-F372-29BA-8460918C535B}"/>
          </ac:spMkLst>
        </pc:spChg>
        <pc:spChg chg="mod">
          <ac:chgData name="Jonathan Gabriel" userId="S::gabriel.jo@northeastern.edu::9fbfd814-9068-49f8-a9b4-d23661100c2b" providerId="AD" clId="Web-{2BC759FC-5A52-3C50-9E93-C3EA43CC4DBC}" dt="2022-12-05T18:24:32.133" v="398" actId="14100"/>
          <ac:spMkLst>
            <pc:docMk/>
            <pc:sldMk cId="1017591181" sldId="267"/>
            <ac:spMk id="6" creationId="{ABF8B59C-31B2-628C-4D93-63D09B5CF4B0}"/>
          </ac:spMkLst>
        </pc:spChg>
        <pc:spChg chg="mod">
          <ac:chgData name="Jonathan Gabriel" userId="S::gabriel.jo@northeastern.edu::9fbfd814-9068-49f8-a9b4-d23661100c2b" providerId="AD" clId="Web-{2BC759FC-5A52-3C50-9E93-C3EA43CC4DBC}" dt="2022-12-05T18:24:06.101" v="396" actId="1076"/>
          <ac:spMkLst>
            <pc:docMk/>
            <pc:sldMk cId="1017591181" sldId="267"/>
            <ac:spMk id="8" creationId="{EE7DDFB3-471E-DB1B-C066-F35C71A62956}"/>
          </ac:spMkLst>
        </pc:spChg>
        <pc:spChg chg="mod">
          <ac:chgData name="Jonathan Gabriel" userId="S::gabriel.jo@northeastern.edu::9fbfd814-9068-49f8-a9b4-d23661100c2b" providerId="AD" clId="Web-{2BC759FC-5A52-3C50-9E93-C3EA43CC4DBC}" dt="2022-12-05T18:23:20.084" v="391" actId="14100"/>
          <ac:spMkLst>
            <pc:docMk/>
            <pc:sldMk cId="1017591181" sldId="267"/>
            <ac:spMk id="11" creationId="{EB345C8D-4C39-7904-6F55-8D734B92C7AF}"/>
          </ac:spMkLst>
        </pc:spChg>
        <pc:spChg chg="mod">
          <ac:chgData name="Jonathan Gabriel" userId="S::gabriel.jo@northeastern.edu::9fbfd814-9068-49f8-a9b4-d23661100c2b" providerId="AD" clId="Web-{2BC759FC-5A52-3C50-9E93-C3EA43CC4DBC}" dt="2022-12-05T18:24:53.369" v="402" actId="14100"/>
          <ac:spMkLst>
            <pc:docMk/>
            <pc:sldMk cId="1017591181" sldId="267"/>
            <ac:spMk id="13" creationId="{C27BFCC1-C42A-29CE-A7C2-3CC6F14121EC}"/>
          </ac:spMkLst>
        </pc:spChg>
        <pc:spChg chg="mod">
          <ac:chgData name="Jonathan Gabriel" userId="S::gabriel.jo@northeastern.edu::9fbfd814-9068-49f8-a9b4-d23661100c2b" providerId="AD" clId="Web-{2BC759FC-5A52-3C50-9E93-C3EA43CC4DBC}" dt="2022-12-05T18:24:38.024" v="399" actId="1076"/>
          <ac:spMkLst>
            <pc:docMk/>
            <pc:sldMk cId="1017591181" sldId="267"/>
            <ac:spMk id="14" creationId="{6292C6B1-CF2B-92E5-F0E5-41449797BB77}"/>
          </ac:spMkLst>
        </pc:spChg>
        <pc:spChg chg="mod">
          <ac:chgData name="Jonathan Gabriel" userId="S::gabriel.jo@northeastern.edu::9fbfd814-9068-49f8-a9b4-d23661100c2b" providerId="AD" clId="Web-{2BC759FC-5A52-3C50-9E93-C3EA43CC4DBC}" dt="2022-12-05T18:23:50.023" v="395" actId="1076"/>
          <ac:spMkLst>
            <pc:docMk/>
            <pc:sldMk cId="1017591181" sldId="267"/>
            <ac:spMk id="15" creationId="{6B14E654-CD36-8B5E-E31F-AD17B7778A5A}"/>
          </ac:spMkLst>
        </pc:spChg>
        <pc:spChg chg="mod">
          <ac:chgData name="Jonathan Gabriel" userId="S::gabriel.jo@northeastern.edu::9fbfd814-9068-49f8-a9b4-d23661100c2b" providerId="AD" clId="Web-{2BC759FC-5A52-3C50-9E93-C3EA43CC4DBC}" dt="2022-12-05T18:23:04.724" v="389" actId="1076"/>
          <ac:spMkLst>
            <pc:docMk/>
            <pc:sldMk cId="1017591181" sldId="267"/>
            <ac:spMk id="20" creationId="{DF884614-8A7B-AB20-92A1-FEDA5EBF2C32}"/>
          </ac:spMkLst>
        </pc:spChg>
        <pc:spChg chg="del mod">
          <ac:chgData name="Jonathan Gabriel" userId="S::gabriel.jo@northeastern.edu::9fbfd814-9068-49f8-a9b4-d23661100c2b" providerId="AD" clId="Web-{2BC759FC-5A52-3C50-9E93-C3EA43CC4DBC}" dt="2022-12-05T18:18:03.543" v="374"/>
          <ac:spMkLst>
            <pc:docMk/>
            <pc:sldMk cId="1017591181" sldId="267"/>
            <ac:spMk id="31" creationId="{D877296A-39B2-85E0-8394-7A4BF4F75990}"/>
          </ac:spMkLst>
        </pc:spChg>
        <pc:spChg chg="mod">
          <ac:chgData name="Jonathan Gabriel" userId="S::gabriel.jo@northeastern.edu::9fbfd814-9068-49f8-a9b4-d23661100c2b" providerId="AD" clId="Web-{2BC759FC-5A52-3C50-9E93-C3EA43CC4DBC}" dt="2022-12-05T18:20:48.845" v="377" actId="1076"/>
          <ac:spMkLst>
            <pc:docMk/>
            <pc:sldMk cId="1017591181" sldId="267"/>
            <ac:spMk id="33" creationId="{D464981B-4F1E-6771-D492-184AA413A504}"/>
          </ac:spMkLst>
        </pc:spChg>
        <pc:spChg chg="mod">
          <ac:chgData name="Jonathan Gabriel" userId="S::gabriel.jo@northeastern.edu::9fbfd814-9068-49f8-a9b4-d23661100c2b" providerId="AD" clId="Web-{2BC759FC-5A52-3C50-9E93-C3EA43CC4DBC}" dt="2022-12-05T18:24:19.555" v="397" actId="14100"/>
          <ac:spMkLst>
            <pc:docMk/>
            <pc:sldMk cId="1017591181" sldId="267"/>
            <ac:spMk id="36" creationId="{32DF184E-75AE-DEC0-7987-63193033D7EF}"/>
          </ac:spMkLst>
        </pc:spChg>
        <pc:spChg chg="mod">
          <ac:chgData name="Jonathan Gabriel" userId="S::gabriel.jo@northeastern.edu::9fbfd814-9068-49f8-a9b4-d23661100c2b" providerId="AD" clId="Web-{2BC759FC-5A52-3C50-9E93-C3EA43CC4DBC}" dt="2022-12-05T18:22:26.114" v="385" actId="14100"/>
          <ac:spMkLst>
            <pc:docMk/>
            <pc:sldMk cId="1017591181" sldId="267"/>
            <ac:spMk id="45" creationId="{F4ADAA5C-7091-4F16-A595-0D6D985E6EE5}"/>
          </ac:spMkLst>
        </pc:spChg>
        <pc:spChg chg="mod">
          <ac:chgData name="Jonathan Gabriel" userId="S::gabriel.jo@northeastern.edu::9fbfd814-9068-49f8-a9b4-d23661100c2b" providerId="AD" clId="Web-{2BC759FC-5A52-3C50-9E93-C3EA43CC4DBC}" dt="2022-12-05T18:21:10.158" v="379" actId="14100"/>
          <ac:spMkLst>
            <pc:docMk/>
            <pc:sldMk cId="1017591181" sldId="267"/>
            <ac:spMk id="46" creationId="{837C8EA2-9908-A7A9-957C-6597C0BDB4A0}"/>
          </ac:spMkLst>
        </pc:spChg>
        <pc:spChg chg="mod">
          <ac:chgData name="Jonathan Gabriel" userId="S::gabriel.jo@northeastern.edu::9fbfd814-9068-49f8-a9b4-d23661100c2b" providerId="AD" clId="Web-{2BC759FC-5A52-3C50-9E93-C3EA43CC4DBC}" dt="2022-12-05T18:22:16.254" v="384" actId="14100"/>
          <ac:spMkLst>
            <pc:docMk/>
            <pc:sldMk cId="1017591181" sldId="267"/>
            <ac:spMk id="51" creationId="{C6A47B19-D23D-862D-D376-332D25B92EC4}"/>
          </ac:spMkLst>
        </pc:spChg>
        <pc:spChg chg="mod">
          <ac:chgData name="Jonathan Gabriel" userId="S::gabriel.jo@northeastern.edu::9fbfd814-9068-49f8-a9b4-d23661100c2b" providerId="AD" clId="Web-{2BC759FC-5A52-3C50-9E93-C3EA43CC4DBC}" dt="2022-12-05T18:22:04.629" v="383" actId="14100"/>
          <ac:spMkLst>
            <pc:docMk/>
            <pc:sldMk cId="1017591181" sldId="267"/>
            <ac:spMk id="54" creationId="{50341654-587F-84A0-6044-941DFC96D322}"/>
          </ac:spMkLst>
        </pc:spChg>
        <pc:spChg chg="mod">
          <ac:chgData name="Jonathan Gabriel" userId="S::gabriel.jo@northeastern.edu::9fbfd814-9068-49f8-a9b4-d23661100c2b" providerId="AD" clId="Web-{2BC759FC-5A52-3C50-9E93-C3EA43CC4DBC}" dt="2022-12-05T18:21:58.238" v="382" actId="14100"/>
          <ac:spMkLst>
            <pc:docMk/>
            <pc:sldMk cId="1017591181" sldId="267"/>
            <ac:spMk id="55" creationId="{E9EF6ECB-9DF1-2D45-6F37-4E42EEBC1AEE}"/>
          </ac:spMkLst>
        </pc:spChg>
      </pc:sldChg>
      <pc:sldChg chg="modSp">
        <pc:chgData name="Jonathan Gabriel" userId="S::gabriel.jo@northeastern.edu::9fbfd814-9068-49f8-a9b4-d23661100c2b" providerId="AD" clId="Web-{2BC759FC-5A52-3C50-9E93-C3EA43CC4DBC}" dt="2022-12-05T18:53:49.612" v="414" actId="20577"/>
        <pc:sldMkLst>
          <pc:docMk/>
          <pc:sldMk cId="1796356653" sldId="282"/>
        </pc:sldMkLst>
        <pc:spChg chg="mod">
          <ac:chgData name="Jonathan Gabriel" userId="S::gabriel.jo@northeastern.edu::9fbfd814-9068-49f8-a9b4-d23661100c2b" providerId="AD" clId="Web-{2BC759FC-5A52-3C50-9E93-C3EA43CC4DBC}" dt="2022-12-05T18:53:49.612" v="414" actId="20577"/>
          <ac:spMkLst>
            <pc:docMk/>
            <pc:sldMk cId="1796356653" sldId="282"/>
            <ac:spMk id="3" creationId="{7BF1914A-9CAB-99F5-834A-C9835CF97F4B}"/>
          </ac:spMkLst>
        </pc:spChg>
      </pc:sldChg>
      <pc:sldChg chg="modSp">
        <pc:chgData name="Jonathan Gabriel" userId="S::gabriel.jo@northeastern.edu::9fbfd814-9068-49f8-a9b4-d23661100c2b" providerId="AD" clId="Web-{2BC759FC-5A52-3C50-9E93-C3EA43CC4DBC}" dt="2022-12-05T18:17:43.589" v="371" actId="1076"/>
        <pc:sldMkLst>
          <pc:docMk/>
          <pc:sldMk cId="1749417924" sldId="284"/>
        </pc:sldMkLst>
        <pc:spChg chg="mod">
          <ac:chgData name="Jonathan Gabriel" userId="S::gabriel.jo@northeastern.edu::9fbfd814-9068-49f8-a9b4-d23661100c2b" providerId="AD" clId="Web-{2BC759FC-5A52-3C50-9E93-C3EA43CC4DBC}" dt="2022-12-05T18:17:43.589" v="371" actId="1076"/>
          <ac:spMkLst>
            <pc:docMk/>
            <pc:sldMk cId="1749417924" sldId="284"/>
            <ac:spMk id="4" creationId="{EF2BADD7-D6E3-1BA8-DE1A-F86ABACBF6D9}"/>
          </ac:spMkLst>
        </pc:spChg>
      </pc:sldChg>
      <pc:sldChg chg="addSp delSp modSp new mod modClrScheme chgLayout">
        <pc:chgData name="Jonathan Gabriel" userId="S::gabriel.jo@northeastern.edu::9fbfd814-9068-49f8-a9b4-d23661100c2b" providerId="AD" clId="Web-{2BC759FC-5A52-3C50-9E93-C3EA43CC4DBC}" dt="2022-12-05T17:19:16.615" v="181" actId="14100"/>
        <pc:sldMkLst>
          <pc:docMk/>
          <pc:sldMk cId="1855906842" sldId="290"/>
        </pc:sldMkLst>
        <pc:spChg chg="del">
          <ac:chgData name="Jonathan Gabriel" userId="S::gabriel.jo@northeastern.edu::9fbfd814-9068-49f8-a9b4-d23661100c2b" providerId="AD" clId="Web-{2BC759FC-5A52-3C50-9E93-C3EA43CC4DBC}" dt="2022-12-05T17:17:37.206" v="161"/>
          <ac:spMkLst>
            <pc:docMk/>
            <pc:sldMk cId="1855906842" sldId="290"/>
            <ac:spMk id="2" creationId="{2CF377A5-F5AA-D434-735B-14FECC7D67ED}"/>
          </ac:spMkLst>
        </pc:spChg>
        <pc:spChg chg="del">
          <ac:chgData name="Jonathan Gabriel" userId="S::gabriel.jo@northeastern.edu::9fbfd814-9068-49f8-a9b4-d23661100c2b" providerId="AD" clId="Web-{2BC759FC-5A52-3C50-9E93-C3EA43CC4DBC}" dt="2022-12-05T17:17:37.206" v="161"/>
          <ac:spMkLst>
            <pc:docMk/>
            <pc:sldMk cId="1855906842" sldId="290"/>
            <ac:spMk id="3" creationId="{30737A3D-BE0A-F6C5-BBF5-E810F45C17CD}"/>
          </ac:spMkLst>
        </pc:spChg>
        <pc:spChg chg="add mod">
          <ac:chgData name="Jonathan Gabriel" userId="S::gabriel.jo@northeastern.edu::9fbfd814-9068-49f8-a9b4-d23661100c2b" providerId="AD" clId="Web-{2BC759FC-5A52-3C50-9E93-C3EA43CC4DBC}" dt="2022-12-05T17:19:16.615" v="181" actId="14100"/>
          <ac:spMkLst>
            <pc:docMk/>
            <pc:sldMk cId="1855906842" sldId="290"/>
            <ac:spMk id="4" creationId="{2D1C24A6-B417-61F3-30A5-90534E0779C0}"/>
          </ac:spMkLst>
        </pc:spChg>
      </pc:sldChg>
    </pc:docChg>
  </pc:docChgLst>
  <pc:docChgLst>
    <pc:chgData name="Haddyjatou Ndimbalan" userId="S::ndimbalan.h@northeastern.edu::2eaa9fcf-c71d-4245-b1d3-6edc5b5f2573" providerId="AD" clId="Web-{D9CA514C-53F3-FACD-7506-9C863CFAD23A}"/>
    <pc:docChg chg="addSld delSld modSld sldOrd">
      <pc:chgData name="Haddyjatou Ndimbalan" userId="S::ndimbalan.h@northeastern.edu::2eaa9fcf-c71d-4245-b1d3-6edc5b5f2573" providerId="AD" clId="Web-{D9CA514C-53F3-FACD-7506-9C863CFAD23A}" dt="2022-12-01T21:55:06.526" v="1363"/>
      <pc:docMkLst>
        <pc:docMk/>
      </pc:docMkLst>
      <pc:sldChg chg="addSp delSp modSp mod setBg">
        <pc:chgData name="Haddyjatou Ndimbalan" userId="S::ndimbalan.h@northeastern.edu::2eaa9fcf-c71d-4245-b1d3-6edc5b5f2573" providerId="AD" clId="Web-{D9CA514C-53F3-FACD-7506-9C863CFAD23A}" dt="2022-12-01T20:02:38.541" v="260"/>
        <pc:sldMkLst>
          <pc:docMk/>
          <pc:sldMk cId="398447549" sldId="258"/>
        </pc:sldMkLst>
        <pc:spChg chg="mod">
          <ac:chgData name="Haddyjatou Ndimbalan" userId="S::ndimbalan.h@northeastern.edu::2eaa9fcf-c71d-4245-b1d3-6edc5b5f2573" providerId="AD" clId="Web-{D9CA514C-53F3-FACD-7506-9C863CFAD23A}" dt="2022-12-01T20:02:38.541" v="260"/>
          <ac:spMkLst>
            <pc:docMk/>
            <pc:sldMk cId="398447549" sldId="258"/>
            <ac:spMk id="2" creationId="{B8174FCF-6324-8195-D90C-6370D3806794}"/>
          </ac:spMkLst>
        </pc:spChg>
        <pc:spChg chg="del">
          <ac:chgData name="Haddyjatou Ndimbalan" userId="S::ndimbalan.h@northeastern.edu::2eaa9fcf-c71d-4245-b1d3-6edc5b5f2573" providerId="AD" clId="Web-{D9CA514C-53F3-FACD-7506-9C863CFAD23A}" dt="2022-12-01T20:02:38.541" v="260"/>
          <ac:spMkLst>
            <pc:docMk/>
            <pc:sldMk cId="398447549" sldId="258"/>
            <ac:spMk id="3" creationId="{B5FB1AC9-2F83-F270-54B3-B96DB380F99F}"/>
          </ac:spMkLst>
        </pc:spChg>
        <pc:spChg chg="add">
          <ac:chgData name="Haddyjatou Ndimbalan" userId="S::ndimbalan.h@northeastern.edu::2eaa9fcf-c71d-4245-b1d3-6edc5b5f2573" providerId="AD" clId="Web-{D9CA514C-53F3-FACD-7506-9C863CFAD23A}" dt="2022-12-01T20:02:38.541" v="260"/>
          <ac:spMkLst>
            <pc:docMk/>
            <pc:sldMk cId="398447549" sldId="258"/>
            <ac:spMk id="9" creationId="{88F0A37D-2337-4AAF-98B0-7E4E9B98719A}"/>
          </ac:spMkLst>
        </pc:spChg>
        <pc:spChg chg="add">
          <ac:chgData name="Haddyjatou Ndimbalan" userId="S::ndimbalan.h@northeastern.edu::2eaa9fcf-c71d-4245-b1d3-6edc5b5f2573" providerId="AD" clId="Web-{D9CA514C-53F3-FACD-7506-9C863CFAD23A}" dt="2022-12-01T20:02:38.541" v="260"/>
          <ac:spMkLst>
            <pc:docMk/>
            <pc:sldMk cId="398447549" sldId="258"/>
            <ac:spMk id="13" creationId="{F7234D70-FB65-4E99-985E-64D219674D45}"/>
          </ac:spMkLst>
        </pc:spChg>
        <pc:graphicFrameChg chg="add">
          <ac:chgData name="Haddyjatou Ndimbalan" userId="S::ndimbalan.h@northeastern.edu::2eaa9fcf-c71d-4245-b1d3-6edc5b5f2573" providerId="AD" clId="Web-{D9CA514C-53F3-FACD-7506-9C863CFAD23A}" dt="2022-12-01T20:02:38.541" v="260"/>
          <ac:graphicFrameMkLst>
            <pc:docMk/>
            <pc:sldMk cId="398447549" sldId="258"/>
            <ac:graphicFrameMk id="5" creationId="{0CC4DB63-01CD-1411-0DFC-CAAF3CBD6791}"/>
          </ac:graphicFrameMkLst>
        </pc:graphicFrameChg>
        <pc:cxnChg chg="add">
          <ac:chgData name="Haddyjatou Ndimbalan" userId="S::ndimbalan.h@northeastern.edu::2eaa9fcf-c71d-4245-b1d3-6edc5b5f2573" providerId="AD" clId="Web-{D9CA514C-53F3-FACD-7506-9C863CFAD23A}" dt="2022-12-01T20:02:38.541" v="260"/>
          <ac:cxnSpMkLst>
            <pc:docMk/>
            <pc:sldMk cId="398447549" sldId="258"/>
            <ac:cxnSpMk id="11" creationId="{F15CCCF0-E573-463A-9760-1FDC0B2CFBD7}"/>
          </ac:cxnSpMkLst>
        </pc:cxnChg>
      </pc:sldChg>
      <pc:sldChg chg="addSp delSp modSp mod setBg">
        <pc:chgData name="Haddyjatou Ndimbalan" userId="S::ndimbalan.h@northeastern.edu::2eaa9fcf-c71d-4245-b1d3-6edc5b5f2573" providerId="AD" clId="Web-{D9CA514C-53F3-FACD-7506-9C863CFAD23A}" dt="2022-12-01T20:30:18.512" v="595"/>
        <pc:sldMkLst>
          <pc:docMk/>
          <pc:sldMk cId="2795677371" sldId="260"/>
        </pc:sldMkLst>
        <pc:spChg chg="mod">
          <ac:chgData name="Haddyjatou Ndimbalan" userId="S::ndimbalan.h@northeastern.edu::2eaa9fcf-c71d-4245-b1d3-6edc5b5f2573" providerId="AD" clId="Web-{D9CA514C-53F3-FACD-7506-9C863CFAD23A}" dt="2022-12-01T20:30:18.512" v="595"/>
          <ac:spMkLst>
            <pc:docMk/>
            <pc:sldMk cId="2795677371" sldId="260"/>
            <ac:spMk id="2" creationId="{28D6E544-259E-5E41-3AA5-3F32A09E5C77}"/>
          </ac:spMkLst>
        </pc:spChg>
        <pc:spChg chg="del">
          <ac:chgData name="Haddyjatou Ndimbalan" userId="S::ndimbalan.h@northeastern.edu::2eaa9fcf-c71d-4245-b1d3-6edc5b5f2573" providerId="AD" clId="Web-{D9CA514C-53F3-FACD-7506-9C863CFAD23A}" dt="2022-12-01T20:30:18.512" v="595"/>
          <ac:spMkLst>
            <pc:docMk/>
            <pc:sldMk cId="2795677371" sldId="260"/>
            <ac:spMk id="3" creationId="{D34D243B-FBA4-7793-F64A-7C29DDD81AF4}"/>
          </ac:spMkLst>
        </pc:spChg>
        <pc:spChg chg="add">
          <ac:chgData name="Haddyjatou Ndimbalan" userId="S::ndimbalan.h@northeastern.edu::2eaa9fcf-c71d-4245-b1d3-6edc5b5f2573" providerId="AD" clId="Web-{D9CA514C-53F3-FACD-7506-9C863CFAD23A}" dt="2022-12-01T20:30:18.512" v="595"/>
          <ac:spMkLst>
            <pc:docMk/>
            <pc:sldMk cId="2795677371" sldId="260"/>
            <ac:spMk id="9" creationId="{416A0E3C-60E6-4F39-BC55-5F7C224E1F7C}"/>
          </ac:spMkLst>
        </pc:spChg>
        <pc:spChg chg="add">
          <ac:chgData name="Haddyjatou Ndimbalan" userId="S::ndimbalan.h@northeastern.edu::2eaa9fcf-c71d-4245-b1d3-6edc5b5f2573" providerId="AD" clId="Web-{D9CA514C-53F3-FACD-7506-9C863CFAD23A}" dt="2022-12-01T20:30:18.512" v="595"/>
          <ac:spMkLst>
            <pc:docMk/>
            <pc:sldMk cId="2795677371" sldId="260"/>
            <ac:spMk id="13" creationId="{EE1530B0-6F96-46C0-8B3E-3215CB756BE4}"/>
          </ac:spMkLst>
        </pc:spChg>
        <pc:spChg chg="add">
          <ac:chgData name="Haddyjatou Ndimbalan" userId="S::ndimbalan.h@northeastern.edu::2eaa9fcf-c71d-4245-b1d3-6edc5b5f2573" providerId="AD" clId="Web-{D9CA514C-53F3-FACD-7506-9C863CFAD23A}" dt="2022-12-01T20:30:18.512" v="595"/>
          <ac:spMkLst>
            <pc:docMk/>
            <pc:sldMk cId="2795677371" sldId="260"/>
            <ac:spMk id="15" creationId="{754910CF-1B56-45D3-960A-E89F7B3B9131}"/>
          </ac:spMkLst>
        </pc:spChg>
        <pc:graphicFrameChg chg="add">
          <ac:chgData name="Haddyjatou Ndimbalan" userId="S::ndimbalan.h@northeastern.edu::2eaa9fcf-c71d-4245-b1d3-6edc5b5f2573" providerId="AD" clId="Web-{D9CA514C-53F3-FACD-7506-9C863CFAD23A}" dt="2022-12-01T20:30:18.512" v="595"/>
          <ac:graphicFrameMkLst>
            <pc:docMk/>
            <pc:sldMk cId="2795677371" sldId="260"/>
            <ac:graphicFrameMk id="5" creationId="{50598F8E-C07B-EE0B-9FFF-86F422DB5565}"/>
          </ac:graphicFrameMkLst>
        </pc:graphicFrameChg>
        <pc:cxnChg chg="add">
          <ac:chgData name="Haddyjatou Ndimbalan" userId="S::ndimbalan.h@northeastern.edu::2eaa9fcf-c71d-4245-b1d3-6edc5b5f2573" providerId="AD" clId="Web-{D9CA514C-53F3-FACD-7506-9C863CFAD23A}" dt="2022-12-01T20:30:18.512" v="595"/>
          <ac:cxnSpMkLst>
            <pc:docMk/>
            <pc:sldMk cId="2795677371" sldId="260"/>
            <ac:cxnSpMk id="11" creationId="{C5025DAC-8B93-4160-B017-3A274A5828C0}"/>
          </ac:cxnSpMkLst>
        </pc:cxnChg>
      </pc:sldChg>
      <pc:sldChg chg="ord">
        <pc:chgData name="Haddyjatou Ndimbalan" userId="S::ndimbalan.h@northeastern.edu::2eaa9fcf-c71d-4245-b1d3-6edc5b5f2573" providerId="AD" clId="Web-{D9CA514C-53F3-FACD-7506-9C863CFAD23A}" dt="2022-12-01T21:54:56.213" v="1362"/>
        <pc:sldMkLst>
          <pc:docMk/>
          <pc:sldMk cId="2555459623" sldId="262"/>
        </pc:sldMkLst>
      </pc:sldChg>
      <pc:sldChg chg="addSp modSp mod ord setBg modNotes">
        <pc:chgData name="Haddyjatou Ndimbalan" userId="S::ndimbalan.h@northeastern.edu::2eaa9fcf-c71d-4245-b1d3-6edc5b5f2573" providerId="AD" clId="Web-{D9CA514C-53F3-FACD-7506-9C863CFAD23A}" dt="2022-12-01T21:02:28.740" v="1217" actId="20577"/>
        <pc:sldMkLst>
          <pc:docMk/>
          <pc:sldMk cId="586554776" sldId="263"/>
        </pc:sldMkLst>
        <pc:spChg chg="mod">
          <ac:chgData name="Haddyjatou Ndimbalan" userId="S::ndimbalan.h@northeastern.edu::2eaa9fcf-c71d-4245-b1d3-6edc5b5f2573" providerId="AD" clId="Web-{D9CA514C-53F3-FACD-7506-9C863CFAD23A}" dt="2022-12-01T19:58:52.097" v="111"/>
          <ac:spMkLst>
            <pc:docMk/>
            <pc:sldMk cId="586554776" sldId="263"/>
            <ac:spMk id="2" creationId="{F6BC3184-565F-60A2-321C-BF892FF85719}"/>
          </ac:spMkLst>
        </pc:spChg>
        <pc:spChg chg="mod">
          <ac:chgData name="Haddyjatou Ndimbalan" userId="S::ndimbalan.h@northeastern.edu::2eaa9fcf-c71d-4245-b1d3-6edc5b5f2573" providerId="AD" clId="Web-{D9CA514C-53F3-FACD-7506-9C863CFAD23A}" dt="2022-12-01T21:02:28.740" v="1217" actId="20577"/>
          <ac:spMkLst>
            <pc:docMk/>
            <pc:sldMk cId="586554776" sldId="263"/>
            <ac:spMk id="3" creationId="{2863CF29-D8EC-2264-BABD-379678E997E0}"/>
          </ac:spMkLst>
        </pc:spChg>
        <pc:spChg chg="add">
          <ac:chgData name="Haddyjatou Ndimbalan" userId="S::ndimbalan.h@northeastern.edu::2eaa9fcf-c71d-4245-b1d3-6edc5b5f2573" providerId="AD" clId="Web-{D9CA514C-53F3-FACD-7506-9C863CFAD23A}" dt="2022-12-01T19:58:52.097" v="111"/>
          <ac:spMkLst>
            <pc:docMk/>
            <pc:sldMk cId="586554776" sldId="263"/>
            <ac:spMk id="9" creationId="{67B74F2B-9534-4540-96B0-5C8E958B940F}"/>
          </ac:spMkLst>
        </pc:spChg>
        <pc:picChg chg="add">
          <ac:chgData name="Haddyjatou Ndimbalan" userId="S::ndimbalan.h@northeastern.edu::2eaa9fcf-c71d-4245-b1d3-6edc5b5f2573" providerId="AD" clId="Web-{D9CA514C-53F3-FACD-7506-9C863CFAD23A}" dt="2022-12-01T19:58:52.097" v="111"/>
          <ac:picMkLst>
            <pc:docMk/>
            <pc:sldMk cId="586554776" sldId="263"/>
            <ac:picMk id="5" creationId="{32078EF9-49C2-478D-9C89-E0E77A40783E}"/>
          </ac:picMkLst>
        </pc:picChg>
        <pc:cxnChg chg="add">
          <ac:chgData name="Haddyjatou Ndimbalan" userId="S::ndimbalan.h@northeastern.edu::2eaa9fcf-c71d-4245-b1d3-6edc5b5f2573" providerId="AD" clId="Web-{D9CA514C-53F3-FACD-7506-9C863CFAD23A}" dt="2022-12-01T19:58:52.097" v="111"/>
          <ac:cxnSpMkLst>
            <pc:docMk/>
            <pc:sldMk cId="586554776" sldId="263"/>
            <ac:cxnSpMk id="11" creationId="{33BECB2B-2CFA-412C-880F-C4B60974936F}"/>
          </ac:cxnSpMkLst>
        </pc:cxnChg>
      </pc:sldChg>
      <pc:sldChg chg="del">
        <pc:chgData name="Haddyjatou Ndimbalan" userId="S::ndimbalan.h@northeastern.edu::2eaa9fcf-c71d-4245-b1d3-6edc5b5f2573" providerId="AD" clId="Web-{D9CA514C-53F3-FACD-7506-9C863CFAD23A}" dt="2022-12-01T20:31:59.281" v="613"/>
        <pc:sldMkLst>
          <pc:docMk/>
          <pc:sldMk cId="1214899812" sldId="264"/>
        </pc:sldMkLst>
      </pc:sldChg>
      <pc:sldChg chg="addSp delSp modSp mod setBg modNotes">
        <pc:chgData name="Haddyjatou Ndimbalan" userId="S::ndimbalan.h@northeastern.edu::2eaa9fcf-c71d-4245-b1d3-6edc5b5f2573" providerId="AD" clId="Web-{D9CA514C-53F3-FACD-7506-9C863CFAD23A}" dt="2022-12-01T21:03:40.993" v="1277" actId="20577"/>
        <pc:sldMkLst>
          <pc:docMk/>
          <pc:sldMk cId="3741424995" sldId="265"/>
        </pc:sldMkLst>
        <pc:spChg chg="mod">
          <ac:chgData name="Haddyjatou Ndimbalan" userId="S::ndimbalan.h@northeastern.edu::2eaa9fcf-c71d-4245-b1d3-6edc5b5f2573" providerId="AD" clId="Web-{D9CA514C-53F3-FACD-7506-9C863CFAD23A}" dt="2022-12-01T19:58:22.331" v="108" actId="14100"/>
          <ac:spMkLst>
            <pc:docMk/>
            <pc:sldMk cId="3741424995" sldId="265"/>
            <ac:spMk id="2" creationId="{C2FDCA35-B8FE-A2EA-4EC5-2F91EB89616C}"/>
          </ac:spMkLst>
        </pc:spChg>
        <pc:spChg chg="add del mod">
          <ac:chgData name="Haddyjatou Ndimbalan" userId="S::ndimbalan.h@northeastern.edu::2eaa9fcf-c71d-4245-b1d3-6edc5b5f2573" providerId="AD" clId="Web-{D9CA514C-53F3-FACD-7506-9C863CFAD23A}" dt="2022-12-01T19:57:14.579" v="97"/>
          <ac:spMkLst>
            <pc:docMk/>
            <pc:sldMk cId="3741424995" sldId="265"/>
            <ac:spMk id="3" creationId="{19CD4FC2-CED2-57AF-93E4-FA48607D44EE}"/>
          </ac:spMkLst>
        </pc:spChg>
        <pc:spChg chg="add del">
          <ac:chgData name="Haddyjatou Ndimbalan" userId="S::ndimbalan.h@northeastern.edu::2eaa9fcf-c71d-4245-b1d3-6edc5b5f2573" providerId="AD" clId="Web-{D9CA514C-53F3-FACD-7506-9C863CFAD23A}" dt="2022-12-01T19:57:14.563" v="96"/>
          <ac:spMkLst>
            <pc:docMk/>
            <pc:sldMk cId="3741424995" sldId="265"/>
            <ac:spMk id="10" creationId="{39E3965E-AC41-4711-9D10-E25ABB132D86}"/>
          </ac:spMkLst>
        </pc:spChg>
        <pc:spChg chg="add del">
          <ac:chgData name="Haddyjatou Ndimbalan" userId="S::ndimbalan.h@northeastern.edu::2eaa9fcf-c71d-4245-b1d3-6edc5b5f2573" providerId="AD" clId="Web-{D9CA514C-53F3-FACD-7506-9C863CFAD23A}" dt="2022-12-01T19:57:14.563" v="96"/>
          <ac:spMkLst>
            <pc:docMk/>
            <pc:sldMk cId="3741424995" sldId="265"/>
            <ac:spMk id="14" creationId="{33428ACC-71EC-4171-9527-10983BA6B41D}"/>
          </ac:spMkLst>
        </pc:spChg>
        <pc:spChg chg="add del">
          <ac:chgData name="Haddyjatou Ndimbalan" userId="S::ndimbalan.h@northeastern.edu::2eaa9fcf-c71d-4245-b1d3-6edc5b5f2573" providerId="AD" clId="Web-{D9CA514C-53F3-FACD-7506-9C863CFAD23A}" dt="2022-12-01T19:57:14.563" v="96"/>
          <ac:spMkLst>
            <pc:docMk/>
            <pc:sldMk cId="3741424995" sldId="265"/>
            <ac:spMk id="18" creationId="{8D4480B4-953D-41FA-9052-09AB3A026947}"/>
          </ac:spMkLst>
        </pc:spChg>
        <pc:spChg chg="add">
          <ac:chgData name="Haddyjatou Ndimbalan" userId="S::ndimbalan.h@northeastern.edu::2eaa9fcf-c71d-4245-b1d3-6edc5b5f2573" providerId="AD" clId="Web-{D9CA514C-53F3-FACD-7506-9C863CFAD23A}" dt="2022-12-01T19:57:14.579" v="97"/>
          <ac:spMkLst>
            <pc:docMk/>
            <pc:sldMk cId="3741424995" sldId="265"/>
            <ac:spMk id="20" creationId="{08CB54FC-0B2A-4107-9A70-958B90B76585}"/>
          </ac:spMkLst>
        </pc:spChg>
        <pc:spChg chg="add mod">
          <ac:chgData name="Haddyjatou Ndimbalan" userId="S::ndimbalan.h@northeastern.edu::2eaa9fcf-c71d-4245-b1d3-6edc5b5f2573" providerId="AD" clId="Web-{D9CA514C-53F3-FACD-7506-9C863CFAD23A}" dt="2022-12-01T21:03:40.993" v="1277" actId="20577"/>
          <ac:spMkLst>
            <pc:docMk/>
            <pc:sldMk cId="3741424995" sldId="265"/>
            <ac:spMk id="22" creationId="{19CD4FC2-CED2-57AF-93E4-FA48607D44EE}"/>
          </ac:spMkLst>
        </pc:spChg>
        <pc:spChg chg="add">
          <ac:chgData name="Haddyjatou Ndimbalan" userId="S::ndimbalan.h@northeastern.edu::2eaa9fcf-c71d-4245-b1d3-6edc5b5f2573" providerId="AD" clId="Web-{D9CA514C-53F3-FACD-7506-9C863CFAD23A}" dt="2022-12-01T19:57:14.579" v="97"/>
          <ac:spMkLst>
            <pc:docMk/>
            <pc:sldMk cId="3741424995" sldId="265"/>
            <ac:spMk id="23" creationId="{9AA76026-5689-4584-8D93-D71D739E61B5}"/>
          </ac:spMkLst>
        </pc:spChg>
        <pc:picChg chg="add mod">
          <ac:chgData name="Haddyjatou Ndimbalan" userId="S::ndimbalan.h@northeastern.edu::2eaa9fcf-c71d-4245-b1d3-6edc5b5f2573" providerId="AD" clId="Web-{D9CA514C-53F3-FACD-7506-9C863CFAD23A}" dt="2022-12-01T19:57:43.689" v="104" actId="1076"/>
          <ac:picMkLst>
            <pc:docMk/>
            <pc:sldMk cId="3741424995" sldId="265"/>
            <ac:picMk id="5" creationId="{E39F69E4-F88F-7BB8-634D-C16C4A2D5426}"/>
          </ac:picMkLst>
        </pc:picChg>
        <pc:cxnChg chg="add del">
          <ac:chgData name="Haddyjatou Ndimbalan" userId="S::ndimbalan.h@northeastern.edu::2eaa9fcf-c71d-4245-b1d3-6edc5b5f2573" providerId="AD" clId="Web-{D9CA514C-53F3-FACD-7506-9C863CFAD23A}" dt="2022-12-01T19:57:14.563" v="96"/>
          <ac:cxnSpMkLst>
            <pc:docMk/>
            <pc:sldMk cId="3741424995" sldId="265"/>
            <ac:cxnSpMk id="12" creationId="{1F5DC8C3-BA5F-4EED-BB9A-A14272BD82A1}"/>
          </ac:cxnSpMkLst>
        </pc:cxnChg>
        <pc:cxnChg chg="add del">
          <ac:chgData name="Haddyjatou Ndimbalan" userId="S::ndimbalan.h@northeastern.edu::2eaa9fcf-c71d-4245-b1d3-6edc5b5f2573" providerId="AD" clId="Web-{D9CA514C-53F3-FACD-7506-9C863CFAD23A}" dt="2022-12-01T19:57:14.563" v="96"/>
          <ac:cxnSpMkLst>
            <pc:docMk/>
            <pc:sldMk cId="3741424995" sldId="265"/>
            <ac:cxnSpMk id="16" creationId="{BA22713B-ABB6-4391-97F9-0449A2B9B664}"/>
          </ac:cxnSpMkLst>
        </pc:cxnChg>
        <pc:cxnChg chg="add">
          <ac:chgData name="Haddyjatou Ndimbalan" userId="S::ndimbalan.h@northeastern.edu::2eaa9fcf-c71d-4245-b1d3-6edc5b5f2573" providerId="AD" clId="Web-{D9CA514C-53F3-FACD-7506-9C863CFAD23A}" dt="2022-12-01T19:57:14.579" v="97"/>
          <ac:cxnSpMkLst>
            <pc:docMk/>
            <pc:sldMk cId="3741424995" sldId="265"/>
            <ac:cxnSpMk id="21" creationId="{7855A9B5-1710-4B19-B0F1-CDFDD4ED5B7E}"/>
          </ac:cxnSpMkLst>
        </pc:cxnChg>
      </pc:sldChg>
      <pc:sldChg chg="addSp modSp mod setBg">
        <pc:chgData name="Haddyjatou Ndimbalan" userId="S::ndimbalan.h@northeastern.edu::2eaa9fcf-c71d-4245-b1d3-6edc5b5f2573" providerId="AD" clId="Web-{D9CA514C-53F3-FACD-7506-9C863CFAD23A}" dt="2022-12-01T21:05:25.089" v="1294" actId="20577"/>
        <pc:sldMkLst>
          <pc:docMk/>
          <pc:sldMk cId="2534815821" sldId="266"/>
        </pc:sldMkLst>
        <pc:spChg chg="mod">
          <ac:chgData name="Haddyjatou Ndimbalan" userId="S::ndimbalan.h@northeastern.edu::2eaa9fcf-c71d-4245-b1d3-6edc5b5f2573" providerId="AD" clId="Web-{D9CA514C-53F3-FACD-7506-9C863CFAD23A}" dt="2022-12-01T20:29:27.807" v="592"/>
          <ac:spMkLst>
            <pc:docMk/>
            <pc:sldMk cId="2534815821" sldId="266"/>
            <ac:spMk id="2" creationId="{E3894EF4-404F-F623-6680-B0A3704A9CD8}"/>
          </ac:spMkLst>
        </pc:spChg>
        <pc:spChg chg="mod">
          <ac:chgData name="Haddyjatou Ndimbalan" userId="S::ndimbalan.h@northeastern.edu::2eaa9fcf-c71d-4245-b1d3-6edc5b5f2573" providerId="AD" clId="Web-{D9CA514C-53F3-FACD-7506-9C863CFAD23A}" dt="2022-12-01T21:05:25.089" v="1294" actId="20577"/>
          <ac:spMkLst>
            <pc:docMk/>
            <pc:sldMk cId="2534815821" sldId="266"/>
            <ac:spMk id="5" creationId="{8904F036-C22E-0D93-4EC8-A91D99DFAD45}"/>
          </ac:spMkLst>
        </pc:spChg>
        <pc:spChg chg="add">
          <ac:chgData name="Haddyjatou Ndimbalan" userId="S::ndimbalan.h@northeastern.edu::2eaa9fcf-c71d-4245-b1d3-6edc5b5f2573" providerId="AD" clId="Web-{D9CA514C-53F3-FACD-7506-9C863CFAD23A}" dt="2022-12-01T20:29:27.807" v="592"/>
          <ac:spMkLst>
            <pc:docMk/>
            <pc:sldMk cId="2534815821" sldId="266"/>
            <ac:spMk id="10" creationId="{3741B58E-3B65-4A01-A276-975AB2CF8A08}"/>
          </ac:spMkLst>
        </pc:spChg>
        <pc:spChg chg="add">
          <ac:chgData name="Haddyjatou Ndimbalan" userId="S::ndimbalan.h@northeastern.edu::2eaa9fcf-c71d-4245-b1d3-6edc5b5f2573" providerId="AD" clId="Web-{D9CA514C-53F3-FACD-7506-9C863CFAD23A}" dt="2022-12-01T20:29:27.807" v="592"/>
          <ac:spMkLst>
            <pc:docMk/>
            <pc:sldMk cId="2534815821" sldId="266"/>
            <ac:spMk id="12" creationId="{7AAC67C3-831B-4AB1-A259-DFB839CAFAFC}"/>
          </ac:spMkLst>
        </pc:spChg>
      </pc:sldChg>
      <pc:sldChg chg="ord">
        <pc:chgData name="Haddyjatou Ndimbalan" userId="S::ndimbalan.h@northeastern.edu::2eaa9fcf-c71d-4245-b1d3-6edc5b5f2573" providerId="AD" clId="Web-{D9CA514C-53F3-FACD-7506-9C863CFAD23A}" dt="2022-12-01T20:33:31.205" v="619"/>
        <pc:sldMkLst>
          <pc:docMk/>
          <pc:sldMk cId="1017591181" sldId="267"/>
        </pc:sldMkLst>
      </pc:sldChg>
      <pc:sldChg chg="addSp modSp mod setBg setClrOvrMap">
        <pc:chgData name="Haddyjatou Ndimbalan" userId="S::ndimbalan.h@northeastern.edu::2eaa9fcf-c71d-4245-b1d3-6edc5b5f2573" providerId="AD" clId="Web-{D9CA514C-53F3-FACD-7506-9C863CFAD23A}" dt="2022-12-01T20:29:46.980" v="593"/>
        <pc:sldMkLst>
          <pc:docMk/>
          <pc:sldMk cId="2293485921" sldId="269"/>
        </pc:sldMkLst>
        <pc:spChg chg="mod">
          <ac:chgData name="Haddyjatou Ndimbalan" userId="S::ndimbalan.h@northeastern.edu::2eaa9fcf-c71d-4245-b1d3-6edc5b5f2573" providerId="AD" clId="Web-{D9CA514C-53F3-FACD-7506-9C863CFAD23A}" dt="2022-12-01T20:29:46.980" v="593"/>
          <ac:spMkLst>
            <pc:docMk/>
            <pc:sldMk cId="2293485921" sldId="269"/>
            <ac:spMk id="2" creationId="{8D9FCDE6-BC69-8FF2-1E1D-1F2AF38DE576}"/>
          </ac:spMkLst>
        </pc:spChg>
        <pc:spChg chg="mod">
          <ac:chgData name="Haddyjatou Ndimbalan" userId="S::ndimbalan.h@northeastern.edu::2eaa9fcf-c71d-4245-b1d3-6edc5b5f2573" providerId="AD" clId="Web-{D9CA514C-53F3-FACD-7506-9C863CFAD23A}" dt="2022-12-01T20:29:46.980" v="593"/>
          <ac:spMkLst>
            <pc:docMk/>
            <pc:sldMk cId="2293485921" sldId="269"/>
            <ac:spMk id="3" creationId="{8E2A6899-12C9-21E6-E6D8-E453199EED95}"/>
          </ac:spMkLst>
        </pc:spChg>
        <pc:spChg chg="add">
          <ac:chgData name="Haddyjatou Ndimbalan" userId="S::ndimbalan.h@northeastern.edu::2eaa9fcf-c71d-4245-b1d3-6edc5b5f2573" providerId="AD" clId="Web-{D9CA514C-53F3-FACD-7506-9C863CFAD23A}" dt="2022-12-01T20:29:46.980" v="593"/>
          <ac:spMkLst>
            <pc:docMk/>
            <pc:sldMk cId="2293485921" sldId="269"/>
            <ac:spMk id="9" creationId="{E844E128-FF69-4E9F-8327-6B504B3C5AE1}"/>
          </ac:spMkLst>
        </pc:spChg>
        <pc:picChg chg="add">
          <ac:chgData name="Haddyjatou Ndimbalan" userId="S::ndimbalan.h@northeastern.edu::2eaa9fcf-c71d-4245-b1d3-6edc5b5f2573" providerId="AD" clId="Web-{D9CA514C-53F3-FACD-7506-9C863CFAD23A}" dt="2022-12-01T20:29:46.980" v="593"/>
          <ac:picMkLst>
            <pc:docMk/>
            <pc:sldMk cId="2293485921" sldId="269"/>
            <ac:picMk id="5" creationId="{EB58C1EC-D444-A2FB-482E-8DC977EC6FC1}"/>
          </ac:picMkLst>
        </pc:picChg>
        <pc:cxnChg chg="add">
          <ac:chgData name="Haddyjatou Ndimbalan" userId="S::ndimbalan.h@northeastern.edu::2eaa9fcf-c71d-4245-b1d3-6edc5b5f2573" providerId="AD" clId="Web-{D9CA514C-53F3-FACD-7506-9C863CFAD23A}" dt="2022-12-01T20:29:46.980" v="593"/>
          <ac:cxnSpMkLst>
            <pc:docMk/>
            <pc:sldMk cId="2293485921" sldId="269"/>
            <ac:cxnSpMk id="11" creationId="{055CEADF-09EA-423C-8C45-F94AF44D5AF0}"/>
          </ac:cxnSpMkLst>
        </pc:cxnChg>
      </pc:sldChg>
      <pc:sldChg chg="addSp delSp modSp mod setBg setClrOvrMap">
        <pc:chgData name="Haddyjatou Ndimbalan" userId="S::ndimbalan.h@northeastern.edu::2eaa9fcf-c71d-4245-b1d3-6edc5b5f2573" providerId="AD" clId="Web-{D9CA514C-53F3-FACD-7506-9C863CFAD23A}" dt="2022-12-01T20:29:58.839" v="594"/>
        <pc:sldMkLst>
          <pc:docMk/>
          <pc:sldMk cId="3648009907" sldId="270"/>
        </pc:sldMkLst>
        <pc:spChg chg="mod">
          <ac:chgData name="Haddyjatou Ndimbalan" userId="S::ndimbalan.h@northeastern.edu::2eaa9fcf-c71d-4245-b1d3-6edc5b5f2573" providerId="AD" clId="Web-{D9CA514C-53F3-FACD-7506-9C863CFAD23A}" dt="2022-12-01T20:29:58.839" v="594"/>
          <ac:spMkLst>
            <pc:docMk/>
            <pc:sldMk cId="3648009907" sldId="270"/>
            <ac:spMk id="2" creationId="{F5CE2CDB-A79F-08ED-5695-7339747B931E}"/>
          </ac:spMkLst>
        </pc:spChg>
        <pc:spChg chg="del">
          <ac:chgData name="Haddyjatou Ndimbalan" userId="S::ndimbalan.h@northeastern.edu::2eaa9fcf-c71d-4245-b1d3-6edc5b5f2573" providerId="AD" clId="Web-{D9CA514C-53F3-FACD-7506-9C863CFAD23A}" dt="2022-12-01T20:29:58.839" v="594"/>
          <ac:spMkLst>
            <pc:docMk/>
            <pc:sldMk cId="3648009907" sldId="270"/>
            <ac:spMk id="3" creationId="{9E5FF070-0DB3-916E-1213-4733D02EA70F}"/>
          </ac:spMkLst>
        </pc:spChg>
        <pc:spChg chg="add">
          <ac:chgData name="Haddyjatou Ndimbalan" userId="S::ndimbalan.h@northeastern.edu::2eaa9fcf-c71d-4245-b1d3-6edc5b5f2573" providerId="AD" clId="Web-{D9CA514C-53F3-FACD-7506-9C863CFAD23A}" dt="2022-12-01T20:29:58.839" v="594"/>
          <ac:spMkLst>
            <pc:docMk/>
            <pc:sldMk cId="3648009907" sldId="270"/>
            <ac:spMk id="9" creationId="{39E3965E-AC41-4711-9D10-E25ABB132D86}"/>
          </ac:spMkLst>
        </pc:spChg>
        <pc:spChg chg="add">
          <ac:chgData name="Haddyjatou Ndimbalan" userId="S::ndimbalan.h@northeastern.edu::2eaa9fcf-c71d-4245-b1d3-6edc5b5f2573" providerId="AD" clId="Web-{D9CA514C-53F3-FACD-7506-9C863CFAD23A}" dt="2022-12-01T20:29:58.839" v="594"/>
          <ac:spMkLst>
            <pc:docMk/>
            <pc:sldMk cId="3648009907" sldId="270"/>
            <ac:spMk id="13" creationId="{6482F060-A4AF-4E0B-B364-7C6BA4AE9C03}"/>
          </ac:spMkLst>
        </pc:spChg>
        <pc:picChg chg="add">
          <ac:chgData name="Haddyjatou Ndimbalan" userId="S::ndimbalan.h@northeastern.edu::2eaa9fcf-c71d-4245-b1d3-6edc5b5f2573" providerId="AD" clId="Web-{D9CA514C-53F3-FACD-7506-9C863CFAD23A}" dt="2022-12-01T20:29:58.839" v="594"/>
          <ac:picMkLst>
            <pc:docMk/>
            <pc:sldMk cId="3648009907" sldId="270"/>
            <ac:picMk id="5" creationId="{F13D24E4-E480-DE48-F045-1F6C077BD5CC}"/>
          </ac:picMkLst>
        </pc:picChg>
        <pc:cxnChg chg="add">
          <ac:chgData name="Haddyjatou Ndimbalan" userId="S::ndimbalan.h@northeastern.edu::2eaa9fcf-c71d-4245-b1d3-6edc5b5f2573" providerId="AD" clId="Web-{D9CA514C-53F3-FACD-7506-9C863CFAD23A}" dt="2022-12-01T20:29:58.839" v="594"/>
          <ac:cxnSpMkLst>
            <pc:docMk/>
            <pc:sldMk cId="3648009907" sldId="270"/>
            <ac:cxnSpMk id="11" creationId="{1F5DC8C3-BA5F-4EED-BB9A-A14272BD82A1}"/>
          </ac:cxnSpMkLst>
        </pc:cxnChg>
        <pc:cxnChg chg="add">
          <ac:chgData name="Haddyjatou Ndimbalan" userId="S::ndimbalan.h@northeastern.edu::2eaa9fcf-c71d-4245-b1d3-6edc5b5f2573" providerId="AD" clId="Web-{D9CA514C-53F3-FACD-7506-9C863CFAD23A}" dt="2022-12-01T20:29:58.839" v="594"/>
          <ac:cxnSpMkLst>
            <pc:docMk/>
            <pc:sldMk cId="3648009907" sldId="270"/>
            <ac:cxnSpMk id="15" creationId="{B9EB6DAA-2F0C-43D5-A577-15D5D2C4E3F5}"/>
          </ac:cxnSpMkLst>
        </pc:cxnChg>
      </pc:sldChg>
      <pc:sldChg chg="modSp modNotes">
        <pc:chgData name="Haddyjatou Ndimbalan" userId="S::ndimbalan.h@northeastern.edu::2eaa9fcf-c71d-4245-b1d3-6edc5b5f2573" providerId="AD" clId="Web-{D9CA514C-53F3-FACD-7506-9C863CFAD23A}" dt="2022-12-01T20:13:10.544" v="369" actId="20577"/>
        <pc:sldMkLst>
          <pc:docMk/>
          <pc:sldMk cId="2957206842" sldId="272"/>
        </pc:sldMkLst>
        <pc:spChg chg="mod">
          <ac:chgData name="Haddyjatou Ndimbalan" userId="S::ndimbalan.h@northeastern.edu::2eaa9fcf-c71d-4245-b1d3-6edc5b5f2573" providerId="AD" clId="Web-{D9CA514C-53F3-FACD-7506-9C863CFAD23A}" dt="2022-12-01T20:13:10.544" v="369" actId="20577"/>
          <ac:spMkLst>
            <pc:docMk/>
            <pc:sldMk cId="2957206842" sldId="272"/>
            <ac:spMk id="3" creationId="{CA18C761-F6C7-C2F0-F579-9CF6E8A9B715}"/>
          </ac:spMkLst>
        </pc:spChg>
      </pc:sldChg>
      <pc:sldChg chg="modSp del">
        <pc:chgData name="Haddyjatou Ndimbalan" userId="S::ndimbalan.h@northeastern.edu::2eaa9fcf-c71d-4245-b1d3-6edc5b5f2573" providerId="AD" clId="Web-{D9CA514C-53F3-FACD-7506-9C863CFAD23A}" dt="2022-12-01T21:54:39.697" v="1361"/>
        <pc:sldMkLst>
          <pc:docMk/>
          <pc:sldMk cId="2064821481" sldId="273"/>
        </pc:sldMkLst>
        <pc:spChg chg="mod">
          <ac:chgData name="Haddyjatou Ndimbalan" userId="S::ndimbalan.h@northeastern.edu::2eaa9fcf-c71d-4245-b1d3-6edc5b5f2573" providerId="AD" clId="Web-{D9CA514C-53F3-FACD-7506-9C863CFAD23A}" dt="2022-12-01T20:39:55.966" v="867" actId="20577"/>
          <ac:spMkLst>
            <pc:docMk/>
            <pc:sldMk cId="2064821481" sldId="273"/>
            <ac:spMk id="6" creationId="{C2280171-C2D9-8125-26DE-7EC80EC3D90D}"/>
          </ac:spMkLst>
        </pc:spChg>
        <pc:spChg chg="mod">
          <ac:chgData name="Haddyjatou Ndimbalan" userId="S::ndimbalan.h@northeastern.edu::2eaa9fcf-c71d-4245-b1d3-6edc5b5f2573" providerId="AD" clId="Web-{D9CA514C-53F3-FACD-7506-9C863CFAD23A}" dt="2022-12-01T20:40:06.342" v="878" actId="20577"/>
          <ac:spMkLst>
            <pc:docMk/>
            <pc:sldMk cId="2064821481" sldId="273"/>
            <ac:spMk id="7" creationId="{574C0862-8027-E243-E666-8C24D0E75FE8}"/>
          </ac:spMkLst>
        </pc:spChg>
        <pc:spChg chg="mod">
          <ac:chgData name="Haddyjatou Ndimbalan" userId="S::ndimbalan.h@northeastern.edu::2eaa9fcf-c71d-4245-b1d3-6edc5b5f2573" providerId="AD" clId="Web-{D9CA514C-53F3-FACD-7506-9C863CFAD23A}" dt="2022-12-01T20:40:14.170" v="886" actId="20577"/>
          <ac:spMkLst>
            <pc:docMk/>
            <pc:sldMk cId="2064821481" sldId="273"/>
            <ac:spMk id="8" creationId="{888A553C-A3CA-D809-CCFC-8EB5D802294E}"/>
          </ac:spMkLst>
        </pc:spChg>
      </pc:sldChg>
      <pc:sldChg chg="addSp delSp modSp del mod setBg">
        <pc:chgData name="Haddyjatou Ndimbalan" userId="S::ndimbalan.h@northeastern.edu::2eaa9fcf-c71d-4245-b1d3-6edc5b5f2573" providerId="AD" clId="Web-{D9CA514C-53F3-FACD-7506-9C863CFAD23A}" dt="2022-12-01T21:55:06.526" v="1363"/>
        <pc:sldMkLst>
          <pc:docMk/>
          <pc:sldMk cId="304621209" sldId="274"/>
        </pc:sldMkLst>
        <pc:spChg chg="mod">
          <ac:chgData name="Haddyjatou Ndimbalan" userId="S::ndimbalan.h@northeastern.edu::2eaa9fcf-c71d-4245-b1d3-6edc5b5f2573" providerId="AD" clId="Web-{D9CA514C-53F3-FACD-7506-9C863CFAD23A}" dt="2022-12-01T20:02:55.104" v="261"/>
          <ac:spMkLst>
            <pc:docMk/>
            <pc:sldMk cId="304621209" sldId="274"/>
            <ac:spMk id="2" creationId="{9F82A0D1-4206-AF26-F7B5-F3C2482A2611}"/>
          </ac:spMkLst>
        </pc:spChg>
        <pc:spChg chg="del mod">
          <ac:chgData name="Haddyjatou Ndimbalan" userId="S::ndimbalan.h@northeastern.edu::2eaa9fcf-c71d-4245-b1d3-6edc5b5f2573" providerId="AD" clId="Web-{D9CA514C-53F3-FACD-7506-9C863CFAD23A}" dt="2022-12-01T20:02:55.104" v="261"/>
          <ac:spMkLst>
            <pc:docMk/>
            <pc:sldMk cId="304621209" sldId="274"/>
            <ac:spMk id="3" creationId="{2F8078AB-F8FF-802D-523A-724AE8667118}"/>
          </ac:spMkLst>
        </pc:spChg>
        <pc:spChg chg="add">
          <ac:chgData name="Haddyjatou Ndimbalan" userId="S::ndimbalan.h@northeastern.edu::2eaa9fcf-c71d-4245-b1d3-6edc5b5f2573" providerId="AD" clId="Web-{D9CA514C-53F3-FACD-7506-9C863CFAD23A}" dt="2022-12-01T20:02:55.104" v="261"/>
          <ac:spMkLst>
            <pc:docMk/>
            <pc:sldMk cId="304621209" sldId="274"/>
            <ac:spMk id="9" creationId="{88F0A37D-2337-4AAF-98B0-7E4E9B98719A}"/>
          </ac:spMkLst>
        </pc:spChg>
        <pc:spChg chg="add">
          <ac:chgData name="Haddyjatou Ndimbalan" userId="S::ndimbalan.h@northeastern.edu::2eaa9fcf-c71d-4245-b1d3-6edc5b5f2573" providerId="AD" clId="Web-{D9CA514C-53F3-FACD-7506-9C863CFAD23A}" dt="2022-12-01T20:02:55.104" v="261"/>
          <ac:spMkLst>
            <pc:docMk/>
            <pc:sldMk cId="304621209" sldId="274"/>
            <ac:spMk id="13" creationId="{F7234D70-FB65-4E99-985E-64D219674D45}"/>
          </ac:spMkLst>
        </pc:spChg>
        <pc:graphicFrameChg chg="add modGraphic">
          <ac:chgData name="Haddyjatou Ndimbalan" userId="S::ndimbalan.h@northeastern.edu::2eaa9fcf-c71d-4245-b1d3-6edc5b5f2573" providerId="AD" clId="Web-{D9CA514C-53F3-FACD-7506-9C863CFAD23A}" dt="2022-12-01T20:03:27.480" v="277" actId="20577"/>
          <ac:graphicFrameMkLst>
            <pc:docMk/>
            <pc:sldMk cId="304621209" sldId="274"/>
            <ac:graphicFrameMk id="5" creationId="{718B43B8-C60B-C91F-282D-727841ABD5C1}"/>
          </ac:graphicFrameMkLst>
        </pc:graphicFrameChg>
        <pc:cxnChg chg="add">
          <ac:chgData name="Haddyjatou Ndimbalan" userId="S::ndimbalan.h@northeastern.edu::2eaa9fcf-c71d-4245-b1d3-6edc5b5f2573" providerId="AD" clId="Web-{D9CA514C-53F3-FACD-7506-9C863CFAD23A}" dt="2022-12-01T20:02:55.104" v="261"/>
          <ac:cxnSpMkLst>
            <pc:docMk/>
            <pc:sldMk cId="304621209" sldId="274"/>
            <ac:cxnSpMk id="11" creationId="{F15CCCF0-E573-463A-9760-1FDC0B2CFBD7}"/>
          </ac:cxnSpMkLst>
        </pc:cxnChg>
      </pc:sldChg>
      <pc:sldChg chg="addSp delSp modSp new del">
        <pc:chgData name="Haddyjatou Ndimbalan" userId="S::ndimbalan.h@northeastern.edu::2eaa9fcf-c71d-4245-b1d3-6edc5b5f2573" providerId="AD" clId="Web-{D9CA514C-53F3-FACD-7506-9C863CFAD23A}" dt="2022-12-01T20:28:06.946" v="591"/>
        <pc:sldMkLst>
          <pc:docMk/>
          <pc:sldMk cId="2778086834" sldId="277"/>
        </pc:sldMkLst>
        <pc:spChg chg="mod">
          <ac:chgData name="Haddyjatou Ndimbalan" userId="S::ndimbalan.h@northeastern.edu::2eaa9fcf-c71d-4245-b1d3-6edc5b5f2573" providerId="AD" clId="Web-{D9CA514C-53F3-FACD-7506-9C863CFAD23A}" dt="2022-12-01T20:14:32.750" v="405" actId="20577"/>
          <ac:spMkLst>
            <pc:docMk/>
            <pc:sldMk cId="2778086834" sldId="277"/>
            <ac:spMk id="2" creationId="{E008F902-B702-5025-4F4D-6C113B060BAB}"/>
          </ac:spMkLst>
        </pc:spChg>
        <pc:spChg chg="mod">
          <ac:chgData name="Haddyjatou Ndimbalan" userId="S::ndimbalan.h@northeastern.edu::2eaa9fcf-c71d-4245-b1d3-6edc5b5f2573" providerId="AD" clId="Web-{D9CA514C-53F3-FACD-7506-9C863CFAD23A}" dt="2022-12-01T20:23:08.906" v="511" actId="20577"/>
          <ac:spMkLst>
            <pc:docMk/>
            <pc:sldMk cId="2778086834" sldId="277"/>
            <ac:spMk id="3" creationId="{55796FC9-9784-3F59-815C-93D753932B97}"/>
          </ac:spMkLst>
        </pc:spChg>
        <pc:spChg chg="add del mod">
          <ac:chgData name="Haddyjatou Ndimbalan" userId="S::ndimbalan.h@northeastern.edu::2eaa9fcf-c71d-4245-b1d3-6edc5b5f2573" providerId="AD" clId="Web-{D9CA514C-53F3-FACD-7506-9C863CFAD23A}" dt="2022-12-01T20:16:28.409" v="441"/>
          <ac:spMkLst>
            <pc:docMk/>
            <pc:sldMk cId="2778086834" sldId="277"/>
            <ac:spMk id="5" creationId="{8F9B032F-CED8-8BB5-8360-D71DC98F47C9}"/>
          </ac:spMkLst>
        </pc:spChg>
        <pc:spChg chg="add mod">
          <ac:chgData name="Haddyjatou Ndimbalan" userId="S::ndimbalan.h@northeastern.edu::2eaa9fcf-c71d-4245-b1d3-6edc5b5f2573" providerId="AD" clId="Web-{D9CA514C-53F3-FACD-7506-9C863CFAD23A}" dt="2022-12-01T20:23:33.641" v="551" actId="20577"/>
          <ac:spMkLst>
            <pc:docMk/>
            <pc:sldMk cId="2778086834" sldId="277"/>
            <ac:spMk id="8" creationId="{5EEB187C-58D9-C4E6-3B0E-0769E731A2CD}"/>
          </ac:spMkLst>
        </pc:spChg>
        <pc:spChg chg="add mod">
          <ac:chgData name="Haddyjatou Ndimbalan" userId="S::ndimbalan.h@northeastern.edu::2eaa9fcf-c71d-4245-b1d3-6edc5b5f2573" providerId="AD" clId="Web-{D9CA514C-53F3-FACD-7506-9C863CFAD23A}" dt="2022-12-01T20:24:50.221" v="579" actId="20577"/>
          <ac:spMkLst>
            <pc:docMk/>
            <pc:sldMk cId="2778086834" sldId="277"/>
            <ac:spMk id="10" creationId="{39BDF18A-F38D-06F2-2942-8581E793F25A}"/>
          </ac:spMkLst>
        </pc:spChg>
        <pc:spChg chg="add del mod">
          <ac:chgData name="Haddyjatou Ndimbalan" userId="S::ndimbalan.h@northeastern.edu::2eaa9fcf-c71d-4245-b1d3-6edc5b5f2573" providerId="AD" clId="Web-{D9CA514C-53F3-FACD-7506-9C863CFAD23A}" dt="2022-12-01T20:24:03.860" v="558"/>
          <ac:spMkLst>
            <pc:docMk/>
            <pc:sldMk cId="2778086834" sldId="277"/>
            <ac:spMk id="11" creationId="{B4E993FC-9203-774D-E57C-F7A8EDEF0B5A}"/>
          </ac:spMkLst>
        </pc:spChg>
        <pc:spChg chg="add mod">
          <ac:chgData name="Haddyjatou Ndimbalan" userId="S::ndimbalan.h@northeastern.edu::2eaa9fcf-c71d-4245-b1d3-6edc5b5f2573" providerId="AD" clId="Web-{D9CA514C-53F3-FACD-7506-9C863CFAD23A}" dt="2022-12-01T20:27:01.850" v="587" actId="20577"/>
          <ac:spMkLst>
            <pc:docMk/>
            <pc:sldMk cId="2778086834" sldId="277"/>
            <ac:spMk id="12" creationId="{93F645CD-7713-239C-9962-C99394FDCBD3}"/>
          </ac:spMkLst>
        </pc:spChg>
        <pc:picChg chg="add del mod">
          <ac:chgData name="Haddyjatou Ndimbalan" userId="S::ndimbalan.h@northeastern.edu::2eaa9fcf-c71d-4245-b1d3-6edc5b5f2573" providerId="AD" clId="Web-{D9CA514C-53F3-FACD-7506-9C863CFAD23A}" dt="2022-12-01T20:16:28.409" v="442"/>
          <ac:picMkLst>
            <pc:docMk/>
            <pc:sldMk cId="2778086834" sldId="277"/>
            <ac:picMk id="4" creationId="{6D501228-0928-F655-F2A2-FB4040036525}"/>
          </ac:picMkLst>
        </pc:picChg>
        <pc:picChg chg="add del mod">
          <ac:chgData name="Haddyjatou Ndimbalan" userId="S::ndimbalan.h@northeastern.edu::2eaa9fcf-c71d-4245-b1d3-6edc5b5f2573" providerId="AD" clId="Web-{D9CA514C-53F3-FACD-7506-9C863CFAD23A}" dt="2022-12-01T20:23:47.125" v="554"/>
          <ac:picMkLst>
            <pc:docMk/>
            <pc:sldMk cId="2778086834" sldId="277"/>
            <ac:picMk id="7" creationId="{58E47839-0C82-7224-E6FF-8AE1D9D5F1B7}"/>
          </ac:picMkLst>
        </pc:picChg>
      </pc:sldChg>
      <pc:sldChg chg="addSp modSp">
        <pc:chgData name="Haddyjatou Ndimbalan" userId="S::ndimbalan.h@northeastern.edu::2eaa9fcf-c71d-4245-b1d3-6edc5b5f2573" providerId="AD" clId="Web-{D9CA514C-53F3-FACD-7506-9C863CFAD23A}" dt="2022-12-01T20:21:20.449" v="506"/>
        <pc:sldMkLst>
          <pc:docMk/>
          <pc:sldMk cId="1944355862" sldId="279"/>
        </pc:sldMkLst>
        <pc:picChg chg="add mod">
          <ac:chgData name="Haddyjatou Ndimbalan" userId="S::ndimbalan.h@northeastern.edu::2eaa9fcf-c71d-4245-b1d3-6edc5b5f2573" providerId="AD" clId="Web-{D9CA514C-53F3-FACD-7506-9C863CFAD23A}" dt="2022-12-01T20:21:20.449" v="506"/>
          <ac:picMkLst>
            <pc:docMk/>
            <pc:sldMk cId="1944355862" sldId="279"/>
            <ac:picMk id="3" creationId="{A584BFB9-342E-AFD4-7B55-99C15757A652}"/>
          </ac:picMkLst>
        </pc:picChg>
      </pc:sldChg>
      <pc:sldChg chg="addSp delSp modSp new del mod modClrScheme chgLayout">
        <pc:chgData name="Haddyjatou Ndimbalan" userId="S::ndimbalan.h@northeastern.edu::2eaa9fcf-c71d-4245-b1d3-6edc5b5f2573" providerId="AD" clId="Web-{D9CA514C-53F3-FACD-7506-9C863CFAD23A}" dt="2022-12-01T20:41:26.407" v="888"/>
        <pc:sldMkLst>
          <pc:docMk/>
          <pc:sldMk cId="4019539384" sldId="282"/>
        </pc:sldMkLst>
        <pc:spChg chg="mod ord">
          <ac:chgData name="Haddyjatou Ndimbalan" userId="S::ndimbalan.h@northeastern.edu::2eaa9fcf-c71d-4245-b1d3-6edc5b5f2573" providerId="AD" clId="Web-{D9CA514C-53F3-FACD-7506-9C863CFAD23A}" dt="2022-12-01T20:36:31.539" v="730"/>
          <ac:spMkLst>
            <pc:docMk/>
            <pc:sldMk cId="4019539384" sldId="282"/>
            <ac:spMk id="2" creationId="{56D6EC1E-D95B-ACCF-774E-B0A196910D2F}"/>
          </ac:spMkLst>
        </pc:spChg>
        <pc:spChg chg="mod ord">
          <ac:chgData name="Haddyjatou Ndimbalan" userId="S::ndimbalan.h@northeastern.edu::2eaa9fcf-c71d-4245-b1d3-6edc5b5f2573" providerId="AD" clId="Web-{D9CA514C-53F3-FACD-7506-9C863CFAD23A}" dt="2022-12-01T20:39:29.231" v="856" actId="20577"/>
          <ac:spMkLst>
            <pc:docMk/>
            <pc:sldMk cId="4019539384" sldId="282"/>
            <ac:spMk id="3" creationId="{FF435DFF-4A11-F735-61C9-9C4C1D42B04E}"/>
          </ac:spMkLst>
        </pc:spChg>
        <pc:spChg chg="add del mod">
          <ac:chgData name="Haddyjatou Ndimbalan" userId="S::ndimbalan.h@northeastern.edu::2eaa9fcf-c71d-4245-b1d3-6edc5b5f2573" providerId="AD" clId="Web-{D9CA514C-53F3-FACD-7506-9C863CFAD23A}" dt="2022-12-01T20:36:19.960" v="729"/>
          <ac:spMkLst>
            <pc:docMk/>
            <pc:sldMk cId="4019539384" sldId="282"/>
            <ac:spMk id="4" creationId="{1C993331-CFDE-A4D6-2161-01157BCF3476}"/>
          </ac:spMkLst>
        </pc:spChg>
        <pc:spChg chg="add del mod">
          <ac:chgData name="Haddyjatou Ndimbalan" userId="S::ndimbalan.h@northeastern.edu::2eaa9fcf-c71d-4245-b1d3-6edc5b5f2573" providerId="AD" clId="Web-{D9CA514C-53F3-FACD-7506-9C863CFAD23A}" dt="2022-12-01T20:36:17.819" v="728"/>
          <ac:spMkLst>
            <pc:docMk/>
            <pc:sldMk cId="4019539384" sldId="282"/>
            <ac:spMk id="5" creationId="{C0968A83-1C66-9B13-A986-FDC4BD69C9B0}"/>
          </ac:spMkLst>
        </pc:spChg>
        <pc:spChg chg="add mod ord">
          <ac:chgData name="Haddyjatou Ndimbalan" userId="S::ndimbalan.h@northeastern.edu::2eaa9fcf-c71d-4245-b1d3-6edc5b5f2573" providerId="AD" clId="Web-{D9CA514C-53F3-FACD-7506-9C863CFAD23A}" dt="2022-12-01T20:39:33.403" v="861" actId="20577"/>
          <ac:spMkLst>
            <pc:docMk/>
            <pc:sldMk cId="4019539384" sldId="282"/>
            <ac:spMk id="6" creationId="{F9C3E580-225B-5EE2-07AD-1F7F9EBE0D41}"/>
          </ac:spMkLst>
        </pc:spChg>
        <pc:spChg chg="add mod ord">
          <ac:chgData name="Haddyjatou Ndimbalan" userId="S::ndimbalan.h@northeastern.edu::2eaa9fcf-c71d-4245-b1d3-6edc5b5f2573" providerId="AD" clId="Web-{D9CA514C-53F3-FACD-7506-9C863CFAD23A}" dt="2022-12-01T20:37:45.681" v="779" actId="20577"/>
          <ac:spMkLst>
            <pc:docMk/>
            <pc:sldMk cId="4019539384" sldId="282"/>
            <ac:spMk id="7" creationId="{BA93E79A-D147-0564-D484-F1D6712EF189}"/>
          </ac:spMkLst>
        </pc:spChg>
        <pc:spChg chg="add mod ord">
          <ac:chgData name="Haddyjatou Ndimbalan" userId="S::ndimbalan.h@northeastern.edu::2eaa9fcf-c71d-4245-b1d3-6edc5b5f2573" providerId="AD" clId="Web-{D9CA514C-53F3-FACD-7506-9C863CFAD23A}" dt="2022-12-01T20:39:05.074" v="822" actId="20577"/>
          <ac:spMkLst>
            <pc:docMk/>
            <pc:sldMk cId="4019539384" sldId="282"/>
            <ac:spMk id="8" creationId="{7857552E-2BE7-2FB8-CD3A-9D4E65CB79A1}"/>
          </ac:spMkLst>
        </pc:spChg>
      </pc:sldChg>
      <pc:sldChg chg="modSp new del mod modClrScheme chgLayout">
        <pc:chgData name="Haddyjatou Ndimbalan" userId="S::ndimbalan.h@northeastern.edu::2eaa9fcf-c71d-4245-b1d3-6edc5b5f2573" providerId="AD" clId="Web-{D9CA514C-53F3-FACD-7506-9C863CFAD23A}" dt="2022-12-01T21:12:59.181" v="1360"/>
        <pc:sldMkLst>
          <pc:docMk/>
          <pc:sldMk cId="1059941687" sldId="283"/>
        </pc:sldMkLst>
        <pc:spChg chg="mod ord">
          <ac:chgData name="Haddyjatou Ndimbalan" userId="S::ndimbalan.h@northeastern.edu::2eaa9fcf-c71d-4245-b1d3-6edc5b5f2573" providerId="AD" clId="Web-{D9CA514C-53F3-FACD-7506-9C863CFAD23A}" dt="2022-12-01T21:12:02.726" v="1353"/>
          <ac:spMkLst>
            <pc:docMk/>
            <pc:sldMk cId="1059941687" sldId="283"/>
            <ac:spMk id="2" creationId="{4F7F44BE-11FF-3ED0-E9E1-824C38ED9AC3}"/>
          </ac:spMkLst>
        </pc:spChg>
        <pc:spChg chg="mod ord">
          <ac:chgData name="Haddyjatou Ndimbalan" userId="S::ndimbalan.h@northeastern.edu::2eaa9fcf-c71d-4245-b1d3-6edc5b5f2573" providerId="AD" clId="Web-{D9CA514C-53F3-FACD-7506-9C863CFAD23A}" dt="2022-12-01T21:12:47.571" v="1359" actId="20577"/>
          <ac:spMkLst>
            <pc:docMk/>
            <pc:sldMk cId="1059941687" sldId="283"/>
            <ac:spMk id="3" creationId="{687AA956-DA2C-D1DA-E2D4-A5CEC9F1849C}"/>
          </ac:spMkLst>
        </pc:spChg>
        <pc:spChg chg="mod ord">
          <ac:chgData name="Haddyjatou Ndimbalan" userId="S::ndimbalan.h@northeastern.edu::2eaa9fcf-c71d-4245-b1d3-6edc5b5f2573" providerId="AD" clId="Web-{D9CA514C-53F3-FACD-7506-9C863CFAD23A}" dt="2022-12-01T21:12:41.805" v="1358" actId="20577"/>
          <ac:spMkLst>
            <pc:docMk/>
            <pc:sldMk cId="1059941687" sldId="283"/>
            <ac:spMk id="4" creationId="{C7D2A904-0FE6-C106-9609-C97116C30372}"/>
          </ac:spMkLst>
        </pc:spChg>
        <pc:spChg chg="mod ord">
          <ac:chgData name="Haddyjatou Ndimbalan" userId="S::ndimbalan.h@northeastern.edu::2eaa9fcf-c71d-4245-b1d3-6edc5b5f2573" providerId="AD" clId="Web-{D9CA514C-53F3-FACD-7506-9C863CFAD23A}" dt="2022-12-01T21:12:15.070" v="1354" actId="1076"/>
          <ac:spMkLst>
            <pc:docMk/>
            <pc:sldMk cId="1059941687" sldId="283"/>
            <ac:spMk id="5" creationId="{F7099161-E0A9-1BA9-3D3E-1EBF63C30D19}"/>
          </ac:spMkLst>
        </pc:spChg>
        <pc:spChg chg="mod ord">
          <ac:chgData name="Haddyjatou Ndimbalan" userId="S::ndimbalan.h@northeastern.edu::2eaa9fcf-c71d-4245-b1d3-6edc5b5f2573" providerId="AD" clId="Web-{D9CA514C-53F3-FACD-7506-9C863CFAD23A}" dt="2022-12-01T21:12:23.102" v="1356" actId="1076"/>
          <ac:spMkLst>
            <pc:docMk/>
            <pc:sldMk cId="1059941687" sldId="283"/>
            <ac:spMk id="6" creationId="{F29EFB17-60FF-2EC0-CB1B-CC29E10CB731}"/>
          </ac:spMkLst>
        </pc:spChg>
      </pc:sldChg>
    </pc:docChg>
  </pc:docChgLst>
  <pc:docChgLst>
    <pc:chgData name="Aaksha Sequeira" userId="S::sequeira.a@northeastern.edu::de63a1f9-3a4e-4d43-9650-5c8285f96670" providerId="AD" clId="Web-{62875327-E47A-DC96-03C7-6B4A2F618E6C}"/>
    <pc:docChg chg="modSld">
      <pc:chgData name="Aaksha Sequeira" userId="S::sequeira.a@northeastern.edu::de63a1f9-3a4e-4d43-9650-5c8285f96670" providerId="AD" clId="Web-{62875327-E47A-DC96-03C7-6B4A2F618E6C}" dt="2022-12-04T19:37:20.431" v="19" actId="1076"/>
      <pc:docMkLst>
        <pc:docMk/>
      </pc:docMkLst>
      <pc:sldChg chg="modSp">
        <pc:chgData name="Aaksha Sequeira" userId="S::sequeira.a@northeastern.edu::de63a1f9-3a4e-4d43-9650-5c8285f96670" providerId="AD" clId="Web-{62875327-E47A-DC96-03C7-6B4A2F618E6C}" dt="2022-12-04T19:34:47.357" v="15" actId="14100"/>
        <pc:sldMkLst>
          <pc:docMk/>
          <pc:sldMk cId="1017591181" sldId="267"/>
        </pc:sldMkLst>
        <pc:spChg chg="mod">
          <ac:chgData name="Aaksha Sequeira" userId="S::sequeira.a@northeastern.edu::de63a1f9-3a4e-4d43-9650-5c8285f96670" providerId="AD" clId="Web-{62875327-E47A-DC96-03C7-6B4A2F618E6C}" dt="2022-12-04T19:34:41.122" v="14" actId="14100"/>
          <ac:spMkLst>
            <pc:docMk/>
            <pc:sldMk cId="1017591181" sldId="267"/>
            <ac:spMk id="5" creationId="{46EBABA9-D73D-B522-D85E-E029385EB60C}"/>
          </ac:spMkLst>
        </pc:spChg>
        <pc:spChg chg="mod">
          <ac:chgData name="Aaksha Sequeira" userId="S::sequeira.a@northeastern.edu::de63a1f9-3a4e-4d43-9650-5c8285f96670" providerId="AD" clId="Web-{62875327-E47A-DC96-03C7-6B4A2F618E6C}" dt="2022-12-04T19:33:51.261" v="6" actId="1076"/>
          <ac:spMkLst>
            <pc:docMk/>
            <pc:sldMk cId="1017591181" sldId="267"/>
            <ac:spMk id="6" creationId="{ABF8B59C-31B2-628C-4D93-63D09B5CF4B0}"/>
          </ac:spMkLst>
        </pc:spChg>
        <pc:spChg chg="mod">
          <ac:chgData name="Aaksha Sequeira" userId="S::sequeira.a@northeastern.edu::de63a1f9-3a4e-4d43-9650-5c8285f96670" providerId="AD" clId="Web-{62875327-E47A-DC96-03C7-6B4A2F618E6C}" dt="2022-12-04T19:33:29.198" v="1" actId="20577"/>
          <ac:spMkLst>
            <pc:docMk/>
            <pc:sldMk cId="1017591181" sldId="267"/>
            <ac:spMk id="13" creationId="{C27BFCC1-C42A-29CE-A7C2-3CC6F14121EC}"/>
          </ac:spMkLst>
        </pc:spChg>
        <pc:spChg chg="mod">
          <ac:chgData name="Aaksha Sequeira" userId="S::sequeira.a@northeastern.edu::de63a1f9-3a4e-4d43-9650-5c8285f96670" providerId="AD" clId="Web-{62875327-E47A-DC96-03C7-6B4A2F618E6C}" dt="2022-12-04T19:34:47.357" v="15" actId="14100"/>
          <ac:spMkLst>
            <pc:docMk/>
            <pc:sldMk cId="1017591181" sldId="267"/>
            <ac:spMk id="21" creationId="{E3ED7A1C-FF47-A042-82CE-76C2F8085C8B}"/>
          </ac:spMkLst>
        </pc:spChg>
        <pc:spChg chg="mod">
          <ac:chgData name="Aaksha Sequeira" userId="S::sequeira.a@northeastern.edu::de63a1f9-3a4e-4d43-9650-5c8285f96670" providerId="AD" clId="Web-{62875327-E47A-DC96-03C7-6B4A2F618E6C}" dt="2022-12-04T19:34:36.997" v="13" actId="1076"/>
          <ac:spMkLst>
            <pc:docMk/>
            <pc:sldMk cId="1017591181" sldId="267"/>
            <ac:spMk id="22" creationId="{5845B52A-AE93-59CD-32EB-FE1F736971C4}"/>
          </ac:spMkLst>
        </pc:spChg>
        <pc:spChg chg="mod">
          <ac:chgData name="Aaksha Sequeira" userId="S::sequeira.a@northeastern.edu::de63a1f9-3a4e-4d43-9650-5c8285f96670" providerId="AD" clId="Web-{62875327-E47A-DC96-03C7-6B4A2F618E6C}" dt="2022-12-04T19:34:18.497" v="10" actId="1076"/>
          <ac:spMkLst>
            <pc:docMk/>
            <pc:sldMk cId="1017591181" sldId="267"/>
            <ac:spMk id="25" creationId="{9796344F-FEA6-C8D7-B81A-8AFC08F2ECEA}"/>
          </ac:spMkLst>
        </pc:spChg>
        <pc:spChg chg="mod">
          <ac:chgData name="Aaksha Sequeira" userId="S::sequeira.a@northeastern.edu::de63a1f9-3a4e-4d43-9650-5c8285f96670" providerId="AD" clId="Web-{62875327-E47A-DC96-03C7-6B4A2F618E6C}" dt="2022-12-04T19:34:08.574" v="8" actId="14100"/>
          <ac:spMkLst>
            <pc:docMk/>
            <pc:sldMk cId="1017591181" sldId="267"/>
            <ac:spMk id="48" creationId="{276EBB2D-7140-2E14-399A-544FC3EC9C46}"/>
          </ac:spMkLst>
        </pc:spChg>
      </pc:sldChg>
      <pc:sldChg chg="modSp">
        <pc:chgData name="Aaksha Sequeira" userId="S::sequeira.a@northeastern.edu::de63a1f9-3a4e-4d43-9650-5c8285f96670" providerId="AD" clId="Web-{62875327-E47A-DC96-03C7-6B4A2F618E6C}" dt="2022-12-04T19:37:20.431" v="19" actId="1076"/>
        <pc:sldMkLst>
          <pc:docMk/>
          <pc:sldMk cId="3911748633" sldId="281"/>
        </pc:sldMkLst>
        <pc:spChg chg="mod">
          <ac:chgData name="Aaksha Sequeira" userId="S::sequeira.a@northeastern.edu::de63a1f9-3a4e-4d43-9650-5c8285f96670" providerId="AD" clId="Web-{62875327-E47A-DC96-03C7-6B4A2F618E6C}" dt="2022-12-04T19:37:08.930" v="17" actId="1076"/>
          <ac:spMkLst>
            <pc:docMk/>
            <pc:sldMk cId="3911748633" sldId="281"/>
            <ac:spMk id="5" creationId="{15CEAE76-900F-0D80-5B3F-5C60BF4CE7F0}"/>
          </ac:spMkLst>
        </pc:spChg>
        <pc:spChg chg="mod">
          <ac:chgData name="Aaksha Sequeira" userId="S::sequeira.a@northeastern.edu::de63a1f9-3a4e-4d43-9650-5c8285f96670" providerId="AD" clId="Web-{62875327-E47A-DC96-03C7-6B4A2F618E6C}" dt="2022-12-04T19:37:20.431" v="19" actId="1076"/>
          <ac:spMkLst>
            <pc:docMk/>
            <pc:sldMk cId="3911748633" sldId="281"/>
            <ac:spMk id="6" creationId="{46898BA9-C96C-585B-0AF1-8026E40C240C}"/>
          </ac:spMkLst>
        </pc:spChg>
        <pc:picChg chg="mod">
          <ac:chgData name="Aaksha Sequeira" userId="S::sequeira.a@northeastern.edu::de63a1f9-3a4e-4d43-9650-5c8285f96670" providerId="AD" clId="Web-{62875327-E47A-DC96-03C7-6B4A2F618E6C}" dt="2022-12-04T19:37:05.336" v="16" actId="1076"/>
          <ac:picMkLst>
            <pc:docMk/>
            <pc:sldMk cId="3911748633" sldId="281"/>
            <ac:picMk id="3" creationId="{1F0CA24C-6342-F6A8-2307-819F5F8A05C3}"/>
          </ac:picMkLst>
        </pc:picChg>
      </pc:sldChg>
    </pc:docChg>
  </pc:docChgLst>
  <pc:docChgLst>
    <pc:chgData name="Jigyasa Nabh" userId="S::nabh.j@northeastern.edu::4d69ea98-00b4-4561-a0f7-d0b3446e5145" providerId="AD" clId="Web-{453BFADE-1968-4C64-7E85-0C21F51493AA}"/>
    <pc:docChg chg="addSld delSld modSld">
      <pc:chgData name="Jigyasa Nabh" userId="S::nabh.j@northeastern.edu::4d69ea98-00b4-4561-a0f7-d0b3446e5145" providerId="AD" clId="Web-{453BFADE-1968-4C64-7E85-0C21F51493AA}" dt="2022-12-04T23:14:30.188" v="948" actId="20577"/>
      <pc:docMkLst>
        <pc:docMk/>
      </pc:docMkLst>
      <pc:sldChg chg="addSp delSp modSp">
        <pc:chgData name="Jigyasa Nabh" userId="S::nabh.j@northeastern.edu::4d69ea98-00b4-4561-a0f7-d0b3446e5145" providerId="AD" clId="Web-{453BFADE-1968-4C64-7E85-0C21F51493AA}" dt="2022-12-04T22:41:37.439" v="292" actId="20577"/>
        <pc:sldMkLst>
          <pc:docMk/>
          <pc:sldMk cId="2795677371" sldId="260"/>
        </pc:sldMkLst>
        <pc:spChg chg="mod">
          <ac:chgData name="Jigyasa Nabh" userId="S::nabh.j@northeastern.edu::4d69ea98-00b4-4561-a0f7-d0b3446e5145" providerId="AD" clId="Web-{453BFADE-1968-4C64-7E85-0C21F51493AA}" dt="2022-12-04T21:13:03.454" v="174" actId="14100"/>
          <ac:spMkLst>
            <pc:docMk/>
            <pc:sldMk cId="2795677371" sldId="260"/>
            <ac:spMk id="2" creationId="{28D6E544-259E-5E41-3AA5-3F32A09E5C77}"/>
          </ac:spMkLst>
        </pc:spChg>
        <pc:spChg chg="add del mod">
          <ac:chgData name="Jigyasa Nabh" userId="S::nabh.j@northeastern.edu::4d69ea98-00b4-4561-a0f7-d0b3446e5145" providerId="AD" clId="Web-{453BFADE-1968-4C64-7E85-0C21F51493AA}" dt="2022-12-04T21:13:14.173" v="178"/>
          <ac:spMkLst>
            <pc:docMk/>
            <pc:sldMk cId="2795677371" sldId="260"/>
            <ac:spMk id="19" creationId="{C92C93E8-8834-3B7A-B26E-36EAC09C4146}"/>
          </ac:spMkLst>
        </pc:spChg>
        <pc:spChg chg="add del mod">
          <ac:chgData name="Jigyasa Nabh" userId="S::nabh.j@northeastern.edu::4d69ea98-00b4-4561-a0f7-d0b3446e5145" providerId="AD" clId="Web-{453BFADE-1968-4C64-7E85-0C21F51493AA}" dt="2022-12-04T21:13:07.126" v="175"/>
          <ac:spMkLst>
            <pc:docMk/>
            <pc:sldMk cId="2795677371" sldId="260"/>
            <ac:spMk id="26" creationId="{E85B080A-1218-80D4-198C-A00A36A0ACA3}"/>
          </ac:spMkLst>
        </pc:spChg>
        <pc:graphicFrameChg chg="mod modGraphic">
          <ac:chgData name="Jigyasa Nabh" userId="S::nabh.j@northeastern.edu::4d69ea98-00b4-4561-a0f7-d0b3446e5145" providerId="AD" clId="Web-{453BFADE-1968-4C64-7E85-0C21F51493AA}" dt="2022-12-04T22:41:37.439" v="292" actId="20577"/>
          <ac:graphicFrameMkLst>
            <pc:docMk/>
            <pc:sldMk cId="2795677371" sldId="260"/>
            <ac:graphicFrameMk id="5" creationId="{50598F8E-C07B-EE0B-9FFF-86F422DB5565}"/>
          </ac:graphicFrameMkLst>
        </pc:graphicFrameChg>
        <pc:graphicFrameChg chg="add del mod modGraphic">
          <ac:chgData name="Jigyasa Nabh" userId="S::nabh.j@northeastern.edu::4d69ea98-00b4-4561-a0f7-d0b3446e5145" providerId="AD" clId="Web-{453BFADE-1968-4C64-7E85-0C21F51493AA}" dt="2022-12-04T21:13:07.126" v="176"/>
          <ac:graphicFrameMkLst>
            <pc:docMk/>
            <pc:sldMk cId="2795677371" sldId="260"/>
            <ac:graphicFrameMk id="20" creationId="{0AAFD442-2CD7-C727-018C-E65018B7884D}"/>
          </ac:graphicFrameMkLst>
        </pc:graphicFrameChg>
      </pc:sldChg>
      <pc:sldChg chg="modSp">
        <pc:chgData name="Jigyasa Nabh" userId="S::nabh.j@northeastern.edu::4d69ea98-00b4-4561-a0f7-d0b3446e5145" providerId="AD" clId="Web-{453BFADE-1968-4C64-7E85-0C21F51493AA}" dt="2022-12-04T22:29:28.346" v="275" actId="20577"/>
        <pc:sldMkLst>
          <pc:docMk/>
          <pc:sldMk cId="3950567557" sldId="261"/>
        </pc:sldMkLst>
        <pc:spChg chg="mod">
          <ac:chgData name="Jigyasa Nabh" userId="S::nabh.j@northeastern.edu::4d69ea98-00b4-4561-a0f7-d0b3446e5145" providerId="AD" clId="Web-{453BFADE-1968-4C64-7E85-0C21F51493AA}" dt="2022-12-04T21:12:44.672" v="161" actId="14100"/>
          <ac:spMkLst>
            <pc:docMk/>
            <pc:sldMk cId="3950567557" sldId="261"/>
            <ac:spMk id="15" creationId="{654DB4F1-53E4-032E-5EAC-18E73E9B044D}"/>
          </ac:spMkLst>
        </pc:spChg>
        <pc:spChg chg="mod">
          <ac:chgData name="Jigyasa Nabh" userId="S::nabh.j@northeastern.edu::4d69ea98-00b4-4561-a0f7-d0b3446e5145" providerId="AD" clId="Web-{453BFADE-1968-4C64-7E85-0C21F51493AA}" dt="2022-12-04T22:29:28.346" v="275" actId="20577"/>
          <ac:spMkLst>
            <pc:docMk/>
            <pc:sldMk cId="3950567557" sldId="261"/>
            <ac:spMk id="16" creationId="{58F6C23B-EA50-CC2F-AB12-06A62F246A7E}"/>
          </ac:spMkLst>
        </pc:spChg>
        <pc:spChg chg="mod">
          <ac:chgData name="Jigyasa Nabh" userId="S::nabh.j@northeastern.edu::4d69ea98-00b4-4561-a0f7-d0b3446e5145" providerId="AD" clId="Web-{453BFADE-1968-4C64-7E85-0C21F51493AA}" dt="2022-12-04T21:53:13.040" v="214" actId="20577"/>
          <ac:spMkLst>
            <pc:docMk/>
            <pc:sldMk cId="3950567557" sldId="261"/>
            <ac:spMk id="18" creationId="{25FA32B0-AE02-47C7-2D18-80517FE8F9AF}"/>
          </ac:spMkLst>
        </pc:spChg>
      </pc:sldChg>
      <pc:sldChg chg="modSp">
        <pc:chgData name="Jigyasa Nabh" userId="S::nabh.j@northeastern.edu::4d69ea98-00b4-4561-a0f7-d0b3446e5145" providerId="AD" clId="Web-{453BFADE-1968-4C64-7E85-0C21F51493AA}" dt="2022-12-04T20:54:00.861" v="55"/>
        <pc:sldMkLst>
          <pc:docMk/>
          <pc:sldMk cId="2555459623" sldId="262"/>
        </pc:sldMkLst>
        <pc:graphicFrameChg chg="mod modGraphic">
          <ac:chgData name="Jigyasa Nabh" userId="S::nabh.j@northeastern.edu::4d69ea98-00b4-4561-a0f7-d0b3446e5145" providerId="AD" clId="Web-{453BFADE-1968-4C64-7E85-0C21F51493AA}" dt="2022-12-04T20:54:00.861" v="55"/>
          <ac:graphicFrameMkLst>
            <pc:docMk/>
            <pc:sldMk cId="2555459623" sldId="262"/>
            <ac:graphicFrameMk id="16" creationId="{940B75A4-3A97-234D-BD75-2C6118BFEBEF}"/>
          </ac:graphicFrameMkLst>
        </pc:graphicFrameChg>
      </pc:sldChg>
      <pc:sldChg chg="modSp">
        <pc:chgData name="Jigyasa Nabh" userId="S::nabh.j@northeastern.edu::4d69ea98-00b4-4561-a0f7-d0b3446e5145" providerId="AD" clId="Web-{453BFADE-1968-4C64-7E85-0C21F51493AA}" dt="2022-12-04T21:53:07.118" v="198" actId="20577"/>
        <pc:sldMkLst>
          <pc:docMk/>
          <pc:sldMk cId="1017591181" sldId="267"/>
        </pc:sldMkLst>
        <pc:spChg chg="mod">
          <ac:chgData name="Jigyasa Nabh" userId="S::nabh.j@northeastern.edu::4d69ea98-00b4-4561-a0f7-d0b3446e5145" providerId="AD" clId="Web-{453BFADE-1968-4C64-7E85-0C21F51493AA}" dt="2022-12-04T21:53:07.118" v="198" actId="20577"/>
          <ac:spMkLst>
            <pc:docMk/>
            <pc:sldMk cId="1017591181" sldId="267"/>
            <ac:spMk id="37" creationId="{B5916A04-4723-F4DB-6EAC-C15606C12FB8}"/>
          </ac:spMkLst>
        </pc:spChg>
      </pc:sldChg>
      <pc:sldChg chg="modSp">
        <pc:chgData name="Jigyasa Nabh" userId="S::nabh.j@northeastern.edu::4d69ea98-00b4-4561-a0f7-d0b3446e5145" providerId="AD" clId="Web-{453BFADE-1968-4C64-7E85-0C21F51493AA}" dt="2022-12-04T21:14:32.097" v="184" actId="14100"/>
        <pc:sldMkLst>
          <pc:docMk/>
          <pc:sldMk cId="1749417924" sldId="284"/>
        </pc:sldMkLst>
        <pc:picChg chg="mod">
          <ac:chgData name="Jigyasa Nabh" userId="S::nabh.j@northeastern.edu::4d69ea98-00b4-4561-a0f7-d0b3446e5145" providerId="AD" clId="Web-{453BFADE-1968-4C64-7E85-0C21F51493AA}" dt="2022-12-04T21:14:27.112" v="183" actId="14100"/>
          <ac:picMkLst>
            <pc:docMk/>
            <pc:sldMk cId="1749417924" sldId="284"/>
            <ac:picMk id="3" creationId="{6E03A41D-E960-D1B9-627F-3C2A822F162D}"/>
          </ac:picMkLst>
        </pc:picChg>
        <pc:picChg chg="mod">
          <ac:chgData name="Jigyasa Nabh" userId="S::nabh.j@northeastern.edu::4d69ea98-00b4-4561-a0f7-d0b3446e5145" providerId="AD" clId="Web-{453BFADE-1968-4C64-7E85-0C21F51493AA}" dt="2022-12-04T21:14:32.097" v="184" actId="14100"/>
          <ac:picMkLst>
            <pc:docMk/>
            <pc:sldMk cId="1749417924" sldId="284"/>
            <ac:picMk id="5" creationId="{EEFD4981-1BDD-2074-EC45-0911884EBBDA}"/>
          </ac:picMkLst>
        </pc:picChg>
      </pc:sldChg>
      <pc:sldChg chg="new del">
        <pc:chgData name="Jigyasa Nabh" userId="S::nabh.j@northeastern.edu::4d69ea98-00b4-4561-a0f7-d0b3446e5145" providerId="AD" clId="Web-{453BFADE-1968-4C64-7E85-0C21F51493AA}" dt="2022-12-04T23:12:53.840" v="927"/>
        <pc:sldMkLst>
          <pc:docMk/>
          <pc:sldMk cId="1662398675" sldId="286"/>
        </pc:sldMkLst>
      </pc:sldChg>
      <pc:sldChg chg="addSp delSp modSp new modNotes">
        <pc:chgData name="Jigyasa Nabh" userId="S::nabh.j@northeastern.edu::4d69ea98-00b4-4561-a0f7-d0b3446e5145" providerId="AD" clId="Web-{453BFADE-1968-4C64-7E85-0C21F51493AA}" dt="2022-12-04T23:14:30.188" v="948" actId="20577"/>
        <pc:sldMkLst>
          <pc:docMk/>
          <pc:sldMk cId="1067467529" sldId="287"/>
        </pc:sldMkLst>
        <pc:spChg chg="mod">
          <ac:chgData name="Jigyasa Nabh" userId="S::nabh.j@northeastern.edu::4d69ea98-00b4-4561-a0f7-d0b3446e5145" providerId="AD" clId="Web-{453BFADE-1968-4C64-7E85-0C21F51493AA}" dt="2022-12-04T22:55:46.131" v="323" actId="20577"/>
          <ac:spMkLst>
            <pc:docMk/>
            <pc:sldMk cId="1067467529" sldId="287"/>
            <ac:spMk id="2" creationId="{DCB4E6D6-F849-8876-53AC-8E2ECBD76D16}"/>
          </ac:spMkLst>
        </pc:spChg>
        <pc:spChg chg="add del mod">
          <ac:chgData name="Jigyasa Nabh" userId="S::nabh.j@northeastern.edu::4d69ea98-00b4-4561-a0f7-d0b3446e5145" providerId="AD" clId="Web-{453BFADE-1968-4C64-7E85-0C21F51493AA}" dt="2022-12-04T23:14:30.188" v="948" actId="20577"/>
          <ac:spMkLst>
            <pc:docMk/>
            <pc:sldMk cId="1067467529" sldId="287"/>
            <ac:spMk id="3" creationId="{6ED97566-0C3C-2544-DF57-93F8CDB379C8}"/>
          </ac:spMkLst>
        </pc:spChg>
        <pc:graphicFrameChg chg="add del mod ord modGraphic">
          <ac:chgData name="Jigyasa Nabh" userId="S::nabh.j@northeastern.edu::4d69ea98-00b4-4561-a0f7-d0b3446e5145" providerId="AD" clId="Web-{453BFADE-1968-4C64-7E85-0C21F51493AA}" dt="2022-12-04T22:55:49.225" v="325"/>
          <ac:graphicFrameMkLst>
            <pc:docMk/>
            <pc:sldMk cId="1067467529" sldId="287"/>
            <ac:graphicFrameMk id="4" creationId="{BEC8BB3D-D8BE-E7B7-0971-841F3D7F10D2}"/>
          </ac:graphicFrameMkLst>
        </pc:graphicFrameChg>
      </pc:sldChg>
    </pc:docChg>
  </pc:docChgLst>
  <pc:docChgLst>
    <pc:chgData name="Haddyjatou Ndimbalan" userId="S::ndimbalan.h@northeastern.edu::2eaa9fcf-c71d-4245-b1d3-6edc5b5f2573" providerId="AD" clId="Web-{F1C3AC04-288B-120A-2441-1F54C0035071}"/>
    <pc:docChg chg="modSld">
      <pc:chgData name="Haddyjatou Ndimbalan" userId="S::ndimbalan.h@northeastern.edu::2eaa9fcf-c71d-4245-b1d3-6edc5b5f2573" providerId="AD" clId="Web-{F1C3AC04-288B-120A-2441-1F54C0035071}" dt="2022-12-02T02:42:36.802" v="63" actId="1076"/>
      <pc:docMkLst>
        <pc:docMk/>
      </pc:docMkLst>
      <pc:sldChg chg="delSp modSp">
        <pc:chgData name="Haddyjatou Ndimbalan" userId="S::ndimbalan.h@northeastern.edu::2eaa9fcf-c71d-4245-b1d3-6edc5b5f2573" providerId="AD" clId="Web-{F1C3AC04-288B-120A-2441-1F54C0035071}" dt="2022-12-02T02:42:36.802" v="63" actId="1076"/>
        <pc:sldMkLst>
          <pc:docMk/>
          <pc:sldMk cId="1017591181" sldId="267"/>
        </pc:sldMkLst>
        <pc:spChg chg="del">
          <ac:chgData name="Haddyjatou Ndimbalan" userId="S::ndimbalan.h@northeastern.edu::2eaa9fcf-c71d-4245-b1d3-6edc5b5f2573" providerId="AD" clId="Web-{F1C3AC04-288B-120A-2441-1F54C0035071}" dt="2022-12-02T02:36:06.492" v="12"/>
          <ac:spMkLst>
            <pc:docMk/>
            <pc:sldMk cId="1017591181" sldId="267"/>
            <ac:spMk id="7" creationId="{E277CF23-B4AC-4C00-572B-D8E4A5D84920}"/>
          </ac:spMkLst>
        </pc:spChg>
        <pc:spChg chg="mod">
          <ac:chgData name="Haddyjatou Ndimbalan" userId="S::ndimbalan.h@northeastern.edu::2eaa9fcf-c71d-4245-b1d3-6edc5b5f2573" providerId="AD" clId="Web-{F1C3AC04-288B-120A-2441-1F54C0035071}" dt="2022-12-02T02:32:51.204" v="0" actId="1076"/>
          <ac:spMkLst>
            <pc:docMk/>
            <pc:sldMk cId="1017591181" sldId="267"/>
            <ac:spMk id="10" creationId="{9B895466-EA2B-E4A9-6BBD-8E7A2D7DF50B}"/>
          </ac:spMkLst>
        </pc:spChg>
        <pc:spChg chg="mod">
          <ac:chgData name="Haddyjatou Ndimbalan" userId="S::ndimbalan.h@northeastern.edu::2eaa9fcf-c71d-4245-b1d3-6edc5b5f2573" providerId="AD" clId="Web-{F1C3AC04-288B-120A-2441-1F54C0035071}" dt="2022-12-02T02:40:03.703" v="43" actId="1076"/>
          <ac:spMkLst>
            <pc:docMk/>
            <pc:sldMk cId="1017591181" sldId="267"/>
            <ac:spMk id="12" creationId="{B426FF14-D560-209C-DEB1-0D6E07774A2A}"/>
          </ac:spMkLst>
        </pc:spChg>
        <pc:spChg chg="mod">
          <ac:chgData name="Haddyjatou Ndimbalan" userId="S::ndimbalan.h@northeastern.edu::2eaa9fcf-c71d-4245-b1d3-6edc5b5f2573" providerId="AD" clId="Web-{F1C3AC04-288B-120A-2441-1F54C0035071}" dt="2022-12-02T02:36:00.945" v="11" actId="1076"/>
          <ac:spMkLst>
            <pc:docMk/>
            <pc:sldMk cId="1017591181" sldId="267"/>
            <ac:spMk id="16" creationId="{49C69B1E-D4F3-83D6-C2AD-554A2D330417}"/>
          </ac:spMkLst>
        </pc:spChg>
        <pc:spChg chg="mod">
          <ac:chgData name="Haddyjatou Ndimbalan" userId="S::ndimbalan.h@northeastern.edu::2eaa9fcf-c71d-4245-b1d3-6edc5b5f2573" providerId="AD" clId="Web-{F1C3AC04-288B-120A-2441-1F54C0035071}" dt="2022-12-02T02:40:08.093" v="44" actId="1076"/>
          <ac:spMkLst>
            <pc:docMk/>
            <pc:sldMk cId="1017591181" sldId="267"/>
            <ac:spMk id="20" creationId="{DF884614-8A7B-AB20-92A1-FEDA5EBF2C32}"/>
          </ac:spMkLst>
        </pc:spChg>
        <pc:spChg chg="mod">
          <ac:chgData name="Haddyjatou Ndimbalan" userId="S::ndimbalan.h@northeastern.edu::2eaa9fcf-c71d-4245-b1d3-6edc5b5f2573" providerId="AD" clId="Web-{F1C3AC04-288B-120A-2441-1F54C0035071}" dt="2022-12-02T02:41:25.612" v="54" actId="20577"/>
          <ac:spMkLst>
            <pc:docMk/>
            <pc:sldMk cId="1017591181" sldId="267"/>
            <ac:spMk id="25" creationId="{9796344F-FEA6-C8D7-B81A-8AFC08F2ECEA}"/>
          </ac:spMkLst>
        </pc:spChg>
        <pc:spChg chg="mod">
          <ac:chgData name="Haddyjatou Ndimbalan" userId="S::ndimbalan.h@northeastern.edu::2eaa9fcf-c71d-4245-b1d3-6edc5b5f2573" providerId="AD" clId="Web-{F1C3AC04-288B-120A-2441-1F54C0035071}" dt="2022-12-02T02:42:10.254" v="57" actId="20577"/>
          <ac:spMkLst>
            <pc:docMk/>
            <pc:sldMk cId="1017591181" sldId="267"/>
            <ac:spMk id="26" creationId="{94A08054-CE27-E5D9-EBB5-B43E4DEDB619}"/>
          </ac:spMkLst>
        </pc:spChg>
        <pc:spChg chg="mod">
          <ac:chgData name="Haddyjatou Ndimbalan" userId="S::ndimbalan.h@northeastern.edu::2eaa9fcf-c71d-4245-b1d3-6edc5b5f2573" providerId="AD" clId="Web-{F1C3AC04-288B-120A-2441-1F54C0035071}" dt="2022-12-02T02:40:11.203" v="45" actId="1076"/>
          <ac:spMkLst>
            <pc:docMk/>
            <pc:sldMk cId="1017591181" sldId="267"/>
            <ac:spMk id="36" creationId="{32DF184E-75AE-DEC0-7987-63193033D7EF}"/>
          </ac:spMkLst>
        </pc:spChg>
        <pc:spChg chg="mod">
          <ac:chgData name="Haddyjatou Ndimbalan" userId="S::ndimbalan.h@northeastern.edu::2eaa9fcf-c71d-4245-b1d3-6edc5b5f2573" providerId="AD" clId="Web-{F1C3AC04-288B-120A-2441-1F54C0035071}" dt="2022-12-02T02:40:44.829" v="46" actId="1076"/>
          <ac:spMkLst>
            <pc:docMk/>
            <pc:sldMk cId="1017591181" sldId="267"/>
            <ac:spMk id="37" creationId="{B5916A04-4723-F4DB-6EAC-C15606C12FB8}"/>
          </ac:spMkLst>
        </pc:spChg>
        <pc:spChg chg="mod">
          <ac:chgData name="Haddyjatou Ndimbalan" userId="S::ndimbalan.h@northeastern.edu::2eaa9fcf-c71d-4245-b1d3-6edc5b5f2573" providerId="AD" clId="Web-{F1C3AC04-288B-120A-2441-1F54C0035071}" dt="2022-12-02T02:40:54.939" v="48" actId="1076"/>
          <ac:spMkLst>
            <pc:docMk/>
            <pc:sldMk cId="1017591181" sldId="267"/>
            <ac:spMk id="38" creationId="{BF673BF5-BC8A-41F6-2448-AE37160EA2EB}"/>
          </ac:spMkLst>
        </pc:spChg>
        <pc:spChg chg="mod">
          <ac:chgData name="Haddyjatou Ndimbalan" userId="S::ndimbalan.h@northeastern.edu::2eaa9fcf-c71d-4245-b1d3-6edc5b5f2573" providerId="AD" clId="Web-{F1C3AC04-288B-120A-2441-1F54C0035071}" dt="2022-12-02T02:40:50.251" v="47" actId="1076"/>
          <ac:spMkLst>
            <pc:docMk/>
            <pc:sldMk cId="1017591181" sldId="267"/>
            <ac:spMk id="39" creationId="{0B7CFF40-A394-D8E1-0F14-0482D78AC8C7}"/>
          </ac:spMkLst>
        </pc:spChg>
        <pc:spChg chg="mod">
          <ac:chgData name="Haddyjatou Ndimbalan" userId="S::ndimbalan.h@northeastern.edu::2eaa9fcf-c71d-4245-b1d3-6edc5b5f2573" providerId="AD" clId="Web-{F1C3AC04-288B-120A-2441-1F54C0035071}" dt="2022-12-02T02:42:20.863" v="62" actId="14100"/>
          <ac:spMkLst>
            <pc:docMk/>
            <pc:sldMk cId="1017591181" sldId="267"/>
            <ac:spMk id="40" creationId="{728AD2B7-2D45-FF19-CBBA-FFCE962A0A41}"/>
          </ac:spMkLst>
        </pc:spChg>
        <pc:spChg chg="mod">
          <ac:chgData name="Haddyjatou Ndimbalan" userId="S::ndimbalan.h@northeastern.edu::2eaa9fcf-c71d-4245-b1d3-6edc5b5f2573" providerId="AD" clId="Web-{F1C3AC04-288B-120A-2441-1F54C0035071}" dt="2022-12-02T02:41:00.267" v="49" actId="1076"/>
          <ac:spMkLst>
            <pc:docMk/>
            <pc:sldMk cId="1017591181" sldId="267"/>
            <ac:spMk id="41" creationId="{27B4A986-CB7B-BD21-1E4C-077B60AE454E}"/>
          </ac:spMkLst>
        </pc:spChg>
        <pc:cxnChg chg="mod">
          <ac:chgData name="Haddyjatou Ndimbalan" userId="S::ndimbalan.h@northeastern.edu::2eaa9fcf-c71d-4245-b1d3-6edc5b5f2573" providerId="AD" clId="Web-{F1C3AC04-288B-120A-2441-1F54C0035071}" dt="2022-12-02T02:42:36.802" v="63" actId="1076"/>
          <ac:cxnSpMkLst>
            <pc:docMk/>
            <pc:sldMk cId="1017591181" sldId="267"/>
            <ac:cxnSpMk id="19" creationId="{2EB930CE-4E9A-5162-39E8-6CF349331165}"/>
          </ac:cxnSpMkLst>
        </pc:cxnChg>
      </pc:sldChg>
    </pc:docChg>
  </pc:docChgLst>
  <pc:docChgLst>
    <pc:chgData name="Jigyasa Nabh" userId="S::nabh.j@northeastern.edu::4d69ea98-00b4-4561-a0f7-d0b3446e5145" providerId="AD" clId="Web-{278CE24E-5AD8-3525-95FC-DBE2FF3A7C15}"/>
    <pc:docChg chg="modSld sldOrd">
      <pc:chgData name="Jigyasa Nabh" userId="S::nabh.j@northeastern.edu::4d69ea98-00b4-4561-a0f7-d0b3446e5145" providerId="AD" clId="Web-{278CE24E-5AD8-3525-95FC-DBE2FF3A7C15}" dt="2022-12-03T03:59:16.858" v="116"/>
      <pc:docMkLst>
        <pc:docMk/>
      </pc:docMkLst>
      <pc:sldChg chg="modSp">
        <pc:chgData name="Jigyasa Nabh" userId="S::nabh.j@northeastern.edu::4d69ea98-00b4-4561-a0f7-d0b3446e5145" providerId="AD" clId="Web-{278CE24E-5AD8-3525-95FC-DBE2FF3A7C15}" dt="2022-12-02T16:37:35.131" v="104" actId="20577"/>
        <pc:sldMkLst>
          <pc:docMk/>
          <pc:sldMk cId="3950567557" sldId="261"/>
        </pc:sldMkLst>
        <pc:spChg chg="mod">
          <ac:chgData name="Jigyasa Nabh" userId="S::nabh.j@northeastern.edu::4d69ea98-00b4-4561-a0f7-d0b3446e5145" providerId="AD" clId="Web-{278CE24E-5AD8-3525-95FC-DBE2FF3A7C15}" dt="2022-12-02T16:37:09.302" v="100" actId="14100"/>
          <ac:spMkLst>
            <pc:docMk/>
            <pc:sldMk cId="3950567557" sldId="261"/>
            <ac:spMk id="4" creationId="{885EA5A1-D427-CAEB-8A2B-E57FD61C9CDA}"/>
          </ac:spMkLst>
        </pc:spChg>
        <pc:spChg chg="mod">
          <ac:chgData name="Jigyasa Nabh" userId="S::nabh.j@northeastern.edu::4d69ea98-00b4-4561-a0f7-d0b3446e5145" providerId="AD" clId="Web-{278CE24E-5AD8-3525-95FC-DBE2FF3A7C15}" dt="2022-12-02T16:37:35.131" v="104" actId="20577"/>
          <ac:spMkLst>
            <pc:docMk/>
            <pc:sldMk cId="3950567557" sldId="261"/>
            <ac:spMk id="9" creationId="{3059E3DB-9511-49C2-B5FD-88C25A2BCAC1}"/>
          </ac:spMkLst>
        </pc:spChg>
        <pc:spChg chg="mod">
          <ac:chgData name="Jigyasa Nabh" userId="S::nabh.j@northeastern.edu::4d69ea98-00b4-4561-a0f7-d0b3446e5145" providerId="AD" clId="Web-{278CE24E-5AD8-3525-95FC-DBE2FF3A7C15}" dt="2022-12-02T16:37:23.115" v="102"/>
          <ac:spMkLst>
            <pc:docMk/>
            <pc:sldMk cId="3950567557" sldId="261"/>
            <ac:spMk id="18" creationId="{25FA32B0-AE02-47C7-2D18-80517FE8F9AF}"/>
          </ac:spMkLst>
        </pc:spChg>
      </pc:sldChg>
      <pc:sldChg chg="modSp">
        <pc:chgData name="Jigyasa Nabh" userId="S::nabh.j@northeastern.edu::4d69ea98-00b4-4561-a0f7-d0b3446e5145" providerId="AD" clId="Web-{278CE24E-5AD8-3525-95FC-DBE2FF3A7C15}" dt="2022-12-02T16:33:38.559" v="77" actId="20577"/>
        <pc:sldMkLst>
          <pc:docMk/>
          <pc:sldMk cId="2555459623" sldId="262"/>
        </pc:sldMkLst>
        <pc:spChg chg="mod">
          <ac:chgData name="Jigyasa Nabh" userId="S::nabh.j@northeastern.edu::4d69ea98-00b4-4561-a0f7-d0b3446e5145" providerId="AD" clId="Web-{278CE24E-5AD8-3525-95FC-DBE2FF3A7C15}" dt="2022-12-02T16:33:38.559" v="77" actId="20577"/>
          <ac:spMkLst>
            <pc:docMk/>
            <pc:sldMk cId="2555459623" sldId="262"/>
            <ac:spMk id="10" creationId="{B84B9E8F-B1CE-3A4A-87D2-F12E67B0FDC5}"/>
          </ac:spMkLst>
        </pc:spChg>
        <pc:spChg chg="mod">
          <ac:chgData name="Jigyasa Nabh" userId="S::nabh.j@northeastern.edu::4d69ea98-00b4-4561-a0f7-d0b3446e5145" providerId="AD" clId="Web-{278CE24E-5AD8-3525-95FC-DBE2FF3A7C15}" dt="2022-12-02T16:32:48.135" v="72" actId="1076"/>
          <ac:spMkLst>
            <pc:docMk/>
            <pc:sldMk cId="2555459623" sldId="262"/>
            <ac:spMk id="11" creationId="{5DD26E61-3610-7022-32D7-3640168413A5}"/>
          </ac:spMkLst>
        </pc:spChg>
        <pc:graphicFrameChg chg="mod modGraphic">
          <ac:chgData name="Jigyasa Nabh" userId="S::nabh.j@northeastern.edu::4d69ea98-00b4-4561-a0f7-d0b3446e5145" providerId="AD" clId="Web-{278CE24E-5AD8-3525-95FC-DBE2FF3A7C15}" dt="2022-12-02T16:33:05.995" v="76"/>
          <ac:graphicFrameMkLst>
            <pc:docMk/>
            <pc:sldMk cId="2555459623" sldId="262"/>
            <ac:graphicFrameMk id="16" creationId="{940B75A4-3A97-234D-BD75-2C6118BFEBEF}"/>
          </ac:graphicFrameMkLst>
        </pc:graphicFrameChg>
      </pc:sldChg>
      <pc:sldChg chg="ord">
        <pc:chgData name="Jigyasa Nabh" userId="S::nabh.j@northeastern.edu::4d69ea98-00b4-4561-a0f7-d0b3446e5145" providerId="AD" clId="Web-{278CE24E-5AD8-3525-95FC-DBE2FF3A7C15}" dt="2022-12-02T16:33:59.310" v="78"/>
        <pc:sldMkLst>
          <pc:docMk/>
          <pc:sldMk cId="3741424995" sldId="265"/>
        </pc:sldMkLst>
      </pc:sldChg>
      <pc:sldChg chg="modSp">
        <pc:chgData name="Jigyasa Nabh" userId="S::nabh.j@northeastern.edu::4d69ea98-00b4-4561-a0f7-d0b3446e5145" providerId="AD" clId="Web-{278CE24E-5AD8-3525-95FC-DBE2FF3A7C15}" dt="2022-12-02T23:07:58.667" v="114" actId="20577"/>
        <pc:sldMkLst>
          <pc:docMk/>
          <pc:sldMk cId="2534815821" sldId="266"/>
        </pc:sldMkLst>
        <pc:spChg chg="mod">
          <ac:chgData name="Jigyasa Nabh" userId="S::nabh.j@northeastern.edu::4d69ea98-00b4-4561-a0f7-d0b3446e5145" providerId="AD" clId="Web-{278CE24E-5AD8-3525-95FC-DBE2FF3A7C15}" dt="2022-12-02T23:07:58.667" v="114" actId="20577"/>
          <ac:spMkLst>
            <pc:docMk/>
            <pc:sldMk cId="2534815821" sldId="266"/>
            <ac:spMk id="35" creationId="{8904F036-C22E-0D93-4EC8-A91D99DFAD45}"/>
          </ac:spMkLst>
        </pc:spChg>
      </pc:sldChg>
      <pc:sldChg chg="modSp ord">
        <pc:chgData name="Jigyasa Nabh" userId="S::nabh.j@northeastern.edu::4d69ea98-00b4-4561-a0f7-d0b3446e5145" providerId="AD" clId="Web-{278CE24E-5AD8-3525-95FC-DBE2FF3A7C15}" dt="2022-12-02T16:35:10.875" v="83" actId="20577"/>
        <pc:sldMkLst>
          <pc:docMk/>
          <pc:sldMk cId="2293485921" sldId="269"/>
        </pc:sldMkLst>
        <pc:spChg chg="mod">
          <ac:chgData name="Jigyasa Nabh" userId="S::nabh.j@northeastern.edu::4d69ea98-00b4-4561-a0f7-d0b3446e5145" providerId="AD" clId="Web-{278CE24E-5AD8-3525-95FC-DBE2FF3A7C15}" dt="2022-12-02T16:35:10.875" v="83" actId="20577"/>
          <ac:spMkLst>
            <pc:docMk/>
            <pc:sldMk cId="2293485921" sldId="269"/>
            <ac:spMk id="2" creationId="{8D9FCDE6-BC69-8FF2-1E1D-1F2AF38DE576}"/>
          </ac:spMkLst>
        </pc:spChg>
      </pc:sldChg>
      <pc:sldChg chg="modSp">
        <pc:chgData name="Jigyasa Nabh" userId="S::nabh.j@northeastern.edu::4d69ea98-00b4-4561-a0f7-d0b3446e5145" providerId="AD" clId="Web-{278CE24E-5AD8-3525-95FC-DBE2FF3A7C15}" dt="2022-12-03T03:59:16.858" v="116"/>
        <pc:sldMkLst>
          <pc:docMk/>
          <pc:sldMk cId="4184489562" sldId="275"/>
        </pc:sldMkLst>
        <pc:picChg chg="mod">
          <ac:chgData name="Jigyasa Nabh" userId="S::nabh.j@northeastern.edu::4d69ea98-00b4-4561-a0f7-d0b3446e5145" providerId="AD" clId="Web-{278CE24E-5AD8-3525-95FC-DBE2FF3A7C15}" dt="2022-12-03T03:59:16.858" v="116"/>
          <ac:picMkLst>
            <pc:docMk/>
            <pc:sldMk cId="4184489562" sldId="275"/>
            <ac:picMk id="4" creationId="{179115D1-C1EF-0520-9ABD-3543F210486C}"/>
          </ac:picMkLst>
        </pc:picChg>
      </pc:sldChg>
      <pc:sldChg chg="modSp">
        <pc:chgData name="Jigyasa Nabh" userId="S::nabh.j@northeastern.edu::4d69ea98-00b4-4561-a0f7-d0b3446e5145" providerId="AD" clId="Web-{278CE24E-5AD8-3525-95FC-DBE2FF3A7C15}" dt="2022-12-02T16:36:09.956" v="99" actId="20577"/>
        <pc:sldMkLst>
          <pc:docMk/>
          <pc:sldMk cId="1796356653" sldId="282"/>
        </pc:sldMkLst>
        <pc:spChg chg="mod">
          <ac:chgData name="Jigyasa Nabh" userId="S::nabh.j@northeastern.edu::4d69ea98-00b4-4561-a0f7-d0b3446e5145" providerId="AD" clId="Web-{278CE24E-5AD8-3525-95FC-DBE2FF3A7C15}" dt="2022-12-02T16:36:09.956" v="99" actId="20577"/>
          <ac:spMkLst>
            <pc:docMk/>
            <pc:sldMk cId="1796356653" sldId="282"/>
            <ac:spMk id="3" creationId="{7BF1914A-9CAB-99F5-834A-C9835CF97F4B}"/>
          </ac:spMkLst>
        </pc:spChg>
      </pc:sldChg>
      <pc:sldChg chg="modSp">
        <pc:chgData name="Jigyasa Nabh" userId="S::nabh.j@northeastern.edu::4d69ea98-00b4-4561-a0f7-d0b3446e5145" providerId="AD" clId="Web-{278CE24E-5AD8-3525-95FC-DBE2FF3A7C15}" dt="2022-12-02T16:38:29.586" v="112" actId="20577"/>
        <pc:sldMkLst>
          <pc:docMk/>
          <pc:sldMk cId="2789543816" sldId="283"/>
        </pc:sldMkLst>
        <pc:graphicFrameChg chg="mod modGraphic">
          <ac:chgData name="Jigyasa Nabh" userId="S::nabh.j@northeastern.edu::4d69ea98-00b4-4561-a0f7-d0b3446e5145" providerId="AD" clId="Web-{278CE24E-5AD8-3525-95FC-DBE2FF3A7C15}" dt="2022-12-02T16:38:29.586" v="112" actId="20577"/>
          <ac:graphicFrameMkLst>
            <pc:docMk/>
            <pc:sldMk cId="2789543816" sldId="283"/>
            <ac:graphicFrameMk id="5" creationId="{D806C806-63D5-6858-B5D7-20BE1F20066A}"/>
          </ac:graphicFrameMkLst>
        </pc:graphicFrameChg>
      </pc:sldChg>
    </pc:docChg>
  </pc:docChgLst>
  <pc:docChgLst>
    <pc:chgData name="Aaksha Sequeira" userId="S::sequeira.a@northeastern.edu::de63a1f9-3a4e-4d43-9650-5c8285f96670" providerId="AD" clId="Web-{6D67BFAA-7AB4-6489-C623-AEA4AD12F4CE}"/>
    <pc:docChg chg="modSld">
      <pc:chgData name="Aaksha Sequeira" userId="S::sequeira.a@northeastern.edu::de63a1f9-3a4e-4d43-9650-5c8285f96670" providerId="AD" clId="Web-{6D67BFAA-7AB4-6489-C623-AEA4AD12F4CE}" dt="2022-12-04T22:49:00.768" v="33" actId="1076"/>
      <pc:docMkLst>
        <pc:docMk/>
      </pc:docMkLst>
      <pc:sldChg chg="modSp">
        <pc:chgData name="Aaksha Sequeira" userId="S::sequeira.a@northeastern.edu::de63a1f9-3a4e-4d43-9650-5c8285f96670" providerId="AD" clId="Web-{6D67BFAA-7AB4-6489-C623-AEA4AD12F4CE}" dt="2022-12-04T22:48:06.047" v="26" actId="20577"/>
        <pc:sldMkLst>
          <pc:docMk/>
          <pc:sldMk cId="2534815821" sldId="266"/>
        </pc:sldMkLst>
        <pc:spChg chg="mod">
          <ac:chgData name="Aaksha Sequeira" userId="S::sequeira.a@northeastern.edu::de63a1f9-3a4e-4d43-9650-5c8285f96670" providerId="AD" clId="Web-{6D67BFAA-7AB4-6489-C623-AEA4AD12F4CE}" dt="2022-12-04T22:48:06.047" v="26" actId="20577"/>
          <ac:spMkLst>
            <pc:docMk/>
            <pc:sldMk cId="2534815821" sldId="266"/>
            <ac:spMk id="35" creationId="{8904F036-C22E-0D93-4EC8-A91D99DFAD45}"/>
          </ac:spMkLst>
        </pc:spChg>
      </pc:sldChg>
      <pc:sldChg chg="modSp">
        <pc:chgData name="Aaksha Sequeira" userId="S::sequeira.a@northeastern.edu::de63a1f9-3a4e-4d43-9650-5c8285f96670" providerId="AD" clId="Web-{6D67BFAA-7AB4-6489-C623-AEA4AD12F4CE}" dt="2022-12-04T22:47:47.828" v="25" actId="1076"/>
        <pc:sldMkLst>
          <pc:docMk/>
          <pc:sldMk cId="1017591181" sldId="267"/>
        </pc:sldMkLst>
        <pc:spChg chg="mod">
          <ac:chgData name="Aaksha Sequeira" userId="S::sequeira.a@northeastern.edu::de63a1f9-3a4e-4d43-9650-5c8285f96670" providerId="AD" clId="Web-{6D67BFAA-7AB4-6489-C623-AEA4AD12F4CE}" dt="2022-12-04T22:45:05.680" v="3" actId="20577"/>
          <ac:spMkLst>
            <pc:docMk/>
            <pc:sldMk cId="1017591181" sldId="267"/>
            <ac:spMk id="2" creationId="{54DE3C70-6EA7-8828-3718-39E4DF103EAE}"/>
          </ac:spMkLst>
        </pc:spChg>
        <pc:spChg chg="mod">
          <ac:chgData name="Aaksha Sequeira" userId="S::sequeira.a@northeastern.edu::de63a1f9-3a4e-4d43-9650-5c8285f96670" providerId="AD" clId="Web-{6D67BFAA-7AB4-6489-C623-AEA4AD12F4CE}" dt="2022-12-04T22:47:47.828" v="25" actId="1076"/>
          <ac:spMkLst>
            <pc:docMk/>
            <pc:sldMk cId="1017591181" sldId="267"/>
            <ac:spMk id="5" creationId="{46EBABA9-D73D-B522-D85E-E029385EB60C}"/>
          </ac:spMkLst>
        </pc:spChg>
        <pc:spChg chg="mod">
          <ac:chgData name="Aaksha Sequeira" userId="S::sequeira.a@northeastern.edu::de63a1f9-3a4e-4d43-9650-5c8285f96670" providerId="AD" clId="Web-{6D67BFAA-7AB4-6489-C623-AEA4AD12F4CE}" dt="2022-12-04T22:47:39.984" v="22" actId="1076"/>
          <ac:spMkLst>
            <pc:docMk/>
            <pc:sldMk cId="1017591181" sldId="267"/>
            <ac:spMk id="7" creationId="{E80BC55D-99F8-9821-0E7B-0311DE08F546}"/>
          </ac:spMkLst>
        </pc:spChg>
        <pc:spChg chg="mod">
          <ac:chgData name="Aaksha Sequeira" userId="S::sequeira.a@northeastern.edu::de63a1f9-3a4e-4d43-9650-5c8285f96670" providerId="AD" clId="Web-{6D67BFAA-7AB4-6489-C623-AEA4AD12F4CE}" dt="2022-12-04T22:47:20.327" v="19" actId="20577"/>
          <ac:spMkLst>
            <pc:docMk/>
            <pc:sldMk cId="1017591181" sldId="267"/>
            <ac:spMk id="21" creationId="{E3ED7A1C-FF47-A042-82CE-76C2F8085C8B}"/>
          </ac:spMkLst>
        </pc:spChg>
        <pc:spChg chg="mod">
          <ac:chgData name="Aaksha Sequeira" userId="S::sequeira.a@northeastern.edu::de63a1f9-3a4e-4d43-9650-5c8285f96670" providerId="AD" clId="Web-{6D67BFAA-7AB4-6489-C623-AEA4AD12F4CE}" dt="2022-12-04T22:46:25.996" v="12" actId="1076"/>
          <ac:spMkLst>
            <pc:docMk/>
            <pc:sldMk cId="1017591181" sldId="267"/>
            <ac:spMk id="22" creationId="{5845B52A-AE93-59CD-32EB-FE1F736971C4}"/>
          </ac:spMkLst>
        </pc:spChg>
        <pc:spChg chg="mod">
          <ac:chgData name="Aaksha Sequeira" userId="S::sequeira.a@northeastern.edu::de63a1f9-3a4e-4d43-9650-5c8285f96670" providerId="AD" clId="Web-{6D67BFAA-7AB4-6489-C623-AEA4AD12F4CE}" dt="2022-12-04T22:46:40.669" v="15" actId="1076"/>
          <ac:spMkLst>
            <pc:docMk/>
            <pc:sldMk cId="1017591181" sldId="267"/>
            <ac:spMk id="23" creationId="{EB4C7939-8889-2EF6-41D0-7615B33D439E}"/>
          </ac:spMkLst>
        </pc:spChg>
        <pc:spChg chg="mod">
          <ac:chgData name="Aaksha Sequeira" userId="S::sequeira.a@northeastern.edu::de63a1f9-3a4e-4d43-9650-5c8285f96670" providerId="AD" clId="Web-{6D67BFAA-7AB4-6489-C623-AEA4AD12F4CE}" dt="2022-12-04T22:45:14.790" v="4" actId="14100"/>
          <ac:spMkLst>
            <pc:docMk/>
            <pc:sldMk cId="1017591181" sldId="267"/>
            <ac:spMk id="24" creationId="{09E3A529-2BFC-0FD7-6CB1-EE8AB292FD77}"/>
          </ac:spMkLst>
        </pc:spChg>
        <pc:spChg chg="mod">
          <ac:chgData name="Aaksha Sequeira" userId="S::sequeira.a@northeastern.edu::de63a1f9-3a4e-4d43-9650-5c8285f96670" providerId="AD" clId="Web-{6D67BFAA-7AB4-6489-C623-AEA4AD12F4CE}" dt="2022-12-04T22:46:23.293" v="11" actId="1076"/>
          <ac:spMkLst>
            <pc:docMk/>
            <pc:sldMk cId="1017591181" sldId="267"/>
            <ac:spMk id="28" creationId="{999B5040-A748-6FB2-1A24-EB569F9F50B9}"/>
          </ac:spMkLst>
        </pc:spChg>
        <pc:spChg chg="mod">
          <ac:chgData name="Aaksha Sequeira" userId="S::sequeira.a@northeastern.edu::de63a1f9-3a4e-4d43-9650-5c8285f96670" providerId="AD" clId="Web-{6D67BFAA-7AB4-6489-C623-AEA4AD12F4CE}" dt="2022-12-04T22:45:18.837" v="5" actId="14100"/>
          <ac:spMkLst>
            <pc:docMk/>
            <pc:sldMk cId="1017591181" sldId="267"/>
            <ac:spMk id="29" creationId="{BFDFFCC6-6825-05ED-8B5D-650F345EC3F0}"/>
          </ac:spMkLst>
        </pc:spChg>
        <pc:spChg chg="mod">
          <ac:chgData name="Aaksha Sequeira" userId="S::sequeira.a@northeastern.edu::de63a1f9-3a4e-4d43-9650-5c8285f96670" providerId="AD" clId="Web-{6D67BFAA-7AB4-6489-C623-AEA4AD12F4CE}" dt="2022-12-04T22:47:40.999" v="23" actId="14100"/>
          <ac:spMkLst>
            <pc:docMk/>
            <pc:sldMk cId="1017591181" sldId="267"/>
            <ac:spMk id="33" creationId="{D464981B-4F1E-6771-D492-184AA413A504}"/>
          </ac:spMkLst>
        </pc:spChg>
        <pc:spChg chg="mod">
          <ac:chgData name="Aaksha Sequeira" userId="S::sequeira.a@northeastern.edu::de63a1f9-3a4e-4d43-9650-5c8285f96670" providerId="AD" clId="Web-{6D67BFAA-7AB4-6489-C623-AEA4AD12F4CE}" dt="2022-12-04T22:45:31.447" v="7"/>
          <ac:spMkLst>
            <pc:docMk/>
            <pc:sldMk cId="1017591181" sldId="267"/>
            <ac:spMk id="45" creationId="{F4ADAA5C-7091-4F16-A595-0D6D985E6EE5}"/>
          </ac:spMkLst>
        </pc:spChg>
      </pc:sldChg>
      <pc:sldChg chg="modSp">
        <pc:chgData name="Aaksha Sequeira" userId="S::sequeira.a@northeastern.edu::de63a1f9-3a4e-4d43-9650-5c8285f96670" providerId="AD" clId="Web-{6D67BFAA-7AB4-6489-C623-AEA4AD12F4CE}" dt="2022-12-04T22:48:16.610" v="27" actId="14100"/>
        <pc:sldMkLst>
          <pc:docMk/>
          <pc:sldMk cId="2293485921" sldId="269"/>
        </pc:sldMkLst>
        <pc:spChg chg="mod">
          <ac:chgData name="Aaksha Sequeira" userId="S::sequeira.a@northeastern.edu::de63a1f9-3a4e-4d43-9650-5c8285f96670" providerId="AD" clId="Web-{6D67BFAA-7AB4-6489-C623-AEA4AD12F4CE}" dt="2022-12-04T22:48:16.610" v="27" actId="14100"/>
          <ac:spMkLst>
            <pc:docMk/>
            <pc:sldMk cId="2293485921" sldId="269"/>
            <ac:spMk id="983" creationId="{D8A210A7-8D70-75D2-1F1A-2F93F6458612}"/>
          </ac:spMkLst>
        </pc:spChg>
      </pc:sldChg>
      <pc:sldChg chg="modSp">
        <pc:chgData name="Aaksha Sequeira" userId="S::sequeira.a@northeastern.edu::de63a1f9-3a4e-4d43-9650-5c8285f96670" providerId="AD" clId="Web-{6D67BFAA-7AB4-6489-C623-AEA4AD12F4CE}" dt="2022-12-04T22:49:00.768" v="33" actId="1076"/>
        <pc:sldMkLst>
          <pc:docMk/>
          <pc:sldMk cId="4184489562" sldId="275"/>
        </pc:sldMkLst>
        <pc:spChg chg="mod">
          <ac:chgData name="Aaksha Sequeira" userId="S::sequeira.a@northeastern.edu::de63a1f9-3a4e-4d43-9650-5c8285f96670" providerId="AD" clId="Web-{6D67BFAA-7AB4-6489-C623-AEA4AD12F4CE}" dt="2022-12-04T22:49:00.768" v="33" actId="1076"/>
          <ac:spMkLst>
            <pc:docMk/>
            <pc:sldMk cId="4184489562" sldId="275"/>
            <ac:spMk id="6" creationId="{EDF23881-BBC5-8284-4422-4A133C72468A}"/>
          </ac:spMkLst>
        </pc:spChg>
        <pc:picChg chg="mod">
          <ac:chgData name="Aaksha Sequeira" userId="S::sequeira.a@northeastern.edu::de63a1f9-3a4e-4d43-9650-5c8285f96670" providerId="AD" clId="Web-{6D67BFAA-7AB4-6489-C623-AEA4AD12F4CE}" dt="2022-12-04T22:48:58.675" v="32" actId="1076"/>
          <ac:picMkLst>
            <pc:docMk/>
            <pc:sldMk cId="4184489562" sldId="275"/>
            <ac:picMk id="4" creationId="{179115D1-C1EF-0520-9ABD-3543F210486C}"/>
          </ac:picMkLst>
        </pc:picChg>
      </pc:sldChg>
    </pc:docChg>
  </pc:docChgLst>
  <pc:docChgLst>
    <pc:chgData name="Haddyjatou Ndimbalan" userId="S::ndimbalan.h@northeastern.edu::2eaa9fcf-c71d-4245-b1d3-6edc5b5f2573" providerId="AD" clId="Web-{41267501-A929-FA20-65C3-A1D5BAE8D652}"/>
    <pc:docChg chg="addSld delSld modSld sldOrd">
      <pc:chgData name="Haddyjatou Ndimbalan" userId="S::ndimbalan.h@northeastern.edu::2eaa9fcf-c71d-4245-b1d3-6edc5b5f2573" providerId="AD" clId="Web-{41267501-A929-FA20-65C3-A1D5BAE8D652}" dt="2022-12-05T08:18:00.963" v="772" actId="20577"/>
      <pc:docMkLst>
        <pc:docMk/>
      </pc:docMkLst>
      <pc:sldChg chg="modSp">
        <pc:chgData name="Haddyjatou Ndimbalan" userId="S::ndimbalan.h@northeastern.edu::2eaa9fcf-c71d-4245-b1d3-6edc5b5f2573" providerId="AD" clId="Web-{41267501-A929-FA20-65C3-A1D5BAE8D652}" dt="2022-12-05T03:29:56.960" v="9" actId="20577"/>
        <pc:sldMkLst>
          <pc:docMk/>
          <pc:sldMk cId="3908280138" sldId="256"/>
        </pc:sldMkLst>
        <pc:spChg chg="mod">
          <ac:chgData name="Haddyjatou Ndimbalan" userId="S::ndimbalan.h@northeastern.edu::2eaa9fcf-c71d-4245-b1d3-6edc5b5f2573" providerId="AD" clId="Web-{41267501-A929-FA20-65C3-A1D5BAE8D652}" dt="2022-12-05T03:29:56.960" v="9" actId="20577"/>
          <ac:spMkLst>
            <pc:docMk/>
            <pc:sldMk cId="3908280138" sldId="256"/>
            <ac:spMk id="3" creationId="{BF566D5A-7024-2173-CE8D-AF5AE9070BE1}"/>
          </ac:spMkLst>
        </pc:spChg>
      </pc:sldChg>
      <pc:sldChg chg="modSp">
        <pc:chgData name="Haddyjatou Ndimbalan" userId="S::ndimbalan.h@northeastern.edu::2eaa9fcf-c71d-4245-b1d3-6edc5b5f2573" providerId="AD" clId="Web-{41267501-A929-FA20-65C3-A1D5BAE8D652}" dt="2022-12-05T03:33:27.266" v="30" actId="20577"/>
        <pc:sldMkLst>
          <pc:docMk/>
          <pc:sldMk cId="3950567557" sldId="261"/>
        </pc:sldMkLst>
        <pc:spChg chg="mod">
          <ac:chgData name="Haddyjatou Ndimbalan" userId="S::ndimbalan.h@northeastern.edu::2eaa9fcf-c71d-4245-b1d3-6edc5b5f2573" providerId="AD" clId="Web-{41267501-A929-FA20-65C3-A1D5BAE8D652}" dt="2022-12-05T03:32:20.997" v="19" actId="1076"/>
          <ac:spMkLst>
            <pc:docMk/>
            <pc:sldMk cId="3950567557" sldId="261"/>
            <ac:spMk id="4" creationId="{885EA5A1-D427-CAEB-8A2B-E57FD61C9CDA}"/>
          </ac:spMkLst>
        </pc:spChg>
        <pc:spChg chg="mod">
          <ac:chgData name="Haddyjatou Ndimbalan" userId="S::ndimbalan.h@northeastern.edu::2eaa9fcf-c71d-4245-b1d3-6edc5b5f2573" providerId="AD" clId="Web-{41267501-A929-FA20-65C3-A1D5BAE8D652}" dt="2022-12-05T03:32:05.903" v="16" actId="20577"/>
          <ac:spMkLst>
            <pc:docMk/>
            <pc:sldMk cId="3950567557" sldId="261"/>
            <ac:spMk id="5" creationId="{4D84DBC1-9261-F09B-084B-126A96A7F810}"/>
          </ac:spMkLst>
        </pc:spChg>
        <pc:spChg chg="mod">
          <ac:chgData name="Haddyjatou Ndimbalan" userId="S::ndimbalan.h@northeastern.edu::2eaa9fcf-c71d-4245-b1d3-6edc5b5f2573" providerId="AD" clId="Web-{41267501-A929-FA20-65C3-A1D5BAE8D652}" dt="2022-12-05T03:32:30.107" v="21" actId="20577"/>
          <ac:spMkLst>
            <pc:docMk/>
            <pc:sldMk cId="3950567557" sldId="261"/>
            <ac:spMk id="8" creationId="{A6BF9095-9909-6A59-300E-0F761F185F1C}"/>
          </ac:spMkLst>
        </pc:spChg>
        <pc:spChg chg="mod">
          <ac:chgData name="Haddyjatou Ndimbalan" userId="S::ndimbalan.h@northeastern.edu::2eaa9fcf-c71d-4245-b1d3-6edc5b5f2573" providerId="AD" clId="Web-{41267501-A929-FA20-65C3-A1D5BAE8D652}" dt="2022-12-05T03:33:07.702" v="26" actId="1076"/>
          <ac:spMkLst>
            <pc:docMk/>
            <pc:sldMk cId="3950567557" sldId="261"/>
            <ac:spMk id="9" creationId="{3059E3DB-9511-49C2-B5FD-88C25A2BCAC1}"/>
          </ac:spMkLst>
        </pc:spChg>
        <pc:spChg chg="mod">
          <ac:chgData name="Haddyjatou Ndimbalan" userId="S::ndimbalan.h@northeastern.edu::2eaa9fcf-c71d-4245-b1d3-6edc5b5f2573" providerId="AD" clId="Web-{41267501-A929-FA20-65C3-A1D5BAE8D652}" dt="2022-12-05T03:33:00.624" v="25" actId="1076"/>
          <ac:spMkLst>
            <pc:docMk/>
            <pc:sldMk cId="3950567557" sldId="261"/>
            <ac:spMk id="11" creationId="{9963147A-9823-B2C3-021C-626DCC851053}"/>
          </ac:spMkLst>
        </pc:spChg>
        <pc:spChg chg="mod">
          <ac:chgData name="Haddyjatou Ndimbalan" userId="S::ndimbalan.h@northeastern.edu::2eaa9fcf-c71d-4245-b1d3-6edc5b5f2573" providerId="AD" clId="Web-{41267501-A929-FA20-65C3-A1D5BAE8D652}" dt="2022-12-05T03:33:27.266" v="30" actId="20577"/>
          <ac:spMkLst>
            <pc:docMk/>
            <pc:sldMk cId="3950567557" sldId="261"/>
            <ac:spMk id="16" creationId="{58F6C23B-EA50-CC2F-AB12-06A62F246A7E}"/>
          </ac:spMkLst>
        </pc:spChg>
        <pc:spChg chg="mod">
          <ac:chgData name="Haddyjatou Ndimbalan" userId="S::ndimbalan.h@northeastern.edu::2eaa9fcf-c71d-4245-b1d3-6edc5b5f2573" providerId="AD" clId="Web-{41267501-A929-FA20-65C3-A1D5BAE8D652}" dt="2022-12-05T03:33:20.734" v="28" actId="1076"/>
          <ac:spMkLst>
            <pc:docMk/>
            <pc:sldMk cId="3950567557" sldId="261"/>
            <ac:spMk id="17" creationId="{93E7F367-5A01-F4E9-5BB3-67B4AE64F2E7}"/>
          </ac:spMkLst>
        </pc:spChg>
        <pc:spChg chg="mod">
          <ac:chgData name="Haddyjatou Ndimbalan" userId="S::ndimbalan.h@northeastern.edu::2eaa9fcf-c71d-4245-b1d3-6edc5b5f2573" providerId="AD" clId="Web-{41267501-A929-FA20-65C3-A1D5BAE8D652}" dt="2022-12-05T03:33:16.828" v="27" actId="1076"/>
          <ac:spMkLst>
            <pc:docMk/>
            <pc:sldMk cId="3950567557" sldId="261"/>
            <ac:spMk id="18" creationId="{25FA32B0-AE02-47C7-2D18-80517FE8F9AF}"/>
          </ac:spMkLst>
        </pc:spChg>
      </pc:sldChg>
      <pc:sldChg chg="modSp">
        <pc:chgData name="Haddyjatou Ndimbalan" userId="S::ndimbalan.h@northeastern.edu::2eaa9fcf-c71d-4245-b1d3-6edc5b5f2573" providerId="AD" clId="Web-{41267501-A929-FA20-65C3-A1D5BAE8D652}" dt="2022-12-05T03:31:13.088" v="10" actId="20577"/>
        <pc:sldMkLst>
          <pc:docMk/>
          <pc:sldMk cId="2534815821" sldId="266"/>
        </pc:sldMkLst>
        <pc:spChg chg="mod">
          <ac:chgData name="Haddyjatou Ndimbalan" userId="S::ndimbalan.h@northeastern.edu::2eaa9fcf-c71d-4245-b1d3-6edc5b5f2573" providerId="AD" clId="Web-{41267501-A929-FA20-65C3-A1D5BAE8D652}" dt="2022-12-05T03:31:13.088" v="10" actId="20577"/>
          <ac:spMkLst>
            <pc:docMk/>
            <pc:sldMk cId="2534815821" sldId="266"/>
            <ac:spMk id="35" creationId="{8904F036-C22E-0D93-4EC8-A91D99DFAD45}"/>
          </ac:spMkLst>
        </pc:spChg>
      </pc:sldChg>
      <pc:sldChg chg="modSp ord">
        <pc:chgData name="Haddyjatou Ndimbalan" userId="S::ndimbalan.h@northeastern.edu::2eaa9fcf-c71d-4245-b1d3-6edc5b5f2573" providerId="AD" clId="Web-{41267501-A929-FA20-65C3-A1D5BAE8D652}" dt="2022-12-05T03:42:21.475" v="143" actId="20577"/>
        <pc:sldMkLst>
          <pc:docMk/>
          <pc:sldMk cId="2293485921" sldId="269"/>
        </pc:sldMkLst>
        <pc:spChg chg="mod">
          <ac:chgData name="Haddyjatou Ndimbalan" userId="S::ndimbalan.h@northeastern.edu::2eaa9fcf-c71d-4245-b1d3-6edc5b5f2573" providerId="AD" clId="Web-{41267501-A929-FA20-65C3-A1D5BAE8D652}" dt="2022-12-05T03:39:56.329" v="92" actId="1076"/>
          <ac:spMkLst>
            <pc:docMk/>
            <pc:sldMk cId="2293485921" sldId="269"/>
            <ac:spMk id="2" creationId="{8D9FCDE6-BC69-8FF2-1E1D-1F2AF38DE576}"/>
          </ac:spMkLst>
        </pc:spChg>
        <pc:spChg chg="mod">
          <ac:chgData name="Haddyjatou Ndimbalan" userId="S::ndimbalan.h@northeastern.edu::2eaa9fcf-c71d-4245-b1d3-6edc5b5f2573" providerId="AD" clId="Web-{41267501-A929-FA20-65C3-A1D5BAE8D652}" dt="2022-12-05T03:42:21.475" v="143" actId="20577"/>
          <ac:spMkLst>
            <pc:docMk/>
            <pc:sldMk cId="2293485921" sldId="269"/>
            <ac:spMk id="968" creationId="{E8609BDC-27A1-92D9-F8F3-02F8E2EB9E92}"/>
          </ac:spMkLst>
        </pc:spChg>
        <pc:spChg chg="mod">
          <ac:chgData name="Haddyjatou Ndimbalan" userId="S::ndimbalan.h@northeastern.edu::2eaa9fcf-c71d-4245-b1d3-6edc5b5f2573" providerId="AD" clId="Web-{41267501-A929-FA20-65C3-A1D5BAE8D652}" dt="2022-12-05T03:35:46.396" v="49" actId="1076"/>
          <ac:spMkLst>
            <pc:docMk/>
            <pc:sldMk cId="2293485921" sldId="269"/>
            <ac:spMk id="969" creationId="{695D0265-BB3C-B67B-968D-BD0D2F72A556}"/>
          </ac:spMkLst>
        </pc:spChg>
        <pc:spChg chg="mod">
          <ac:chgData name="Haddyjatou Ndimbalan" userId="S::ndimbalan.h@northeastern.edu::2eaa9fcf-c71d-4245-b1d3-6edc5b5f2573" providerId="AD" clId="Web-{41267501-A929-FA20-65C3-A1D5BAE8D652}" dt="2022-12-05T03:39:32.390" v="90" actId="1076"/>
          <ac:spMkLst>
            <pc:docMk/>
            <pc:sldMk cId="2293485921" sldId="269"/>
            <ac:spMk id="981" creationId="{AD73CFB7-89A4-81C3-658A-9E0641579EC5}"/>
          </ac:spMkLst>
        </pc:spChg>
        <pc:spChg chg="mod">
          <ac:chgData name="Haddyjatou Ndimbalan" userId="S::ndimbalan.h@northeastern.edu::2eaa9fcf-c71d-4245-b1d3-6edc5b5f2573" providerId="AD" clId="Web-{41267501-A929-FA20-65C3-A1D5BAE8D652}" dt="2022-12-05T03:37:50.167" v="63" actId="1076"/>
          <ac:spMkLst>
            <pc:docMk/>
            <pc:sldMk cId="2293485921" sldId="269"/>
            <ac:spMk id="982" creationId="{DA096F3C-739C-88CC-2E05-91D8DC5CDE13}"/>
          </ac:spMkLst>
        </pc:spChg>
        <pc:spChg chg="mod">
          <ac:chgData name="Haddyjatou Ndimbalan" userId="S::ndimbalan.h@northeastern.edu::2eaa9fcf-c71d-4245-b1d3-6edc5b5f2573" providerId="AD" clId="Web-{41267501-A929-FA20-65C3-A1D5BAE8D652}" dt="2022-12-05T03:37:24.088" v="58" actId="1076"/>
          <ac:spMkLst>
            <pc:docMk/>
            <pc:sldMk cId="2293485921" sldId="269"/>
            <ac:spMk id="983" creationId="{D8A210A7-8D70-75D2-1F1A-2F93F6458612}"/>
          </ac:spMkLst>
        </pc:spChg>
      </pc:sldChg>
      <pc:sldChg chg="modSp add del ord">
        <pc:chgData name="Haddyjatou Ndimbalan" userId="S::ndimbalan.h@northeastern.edu::2eaa9fcf-c71d-4245-b1d3-6edc5b5f2573" providerId="AD" clId="Web-{41267501-A929-FA20-65C3-A1D5BAE8D652}" dt="2022-12-05T06:10:05.448" v="336"/>
        <pc:sldMkLst>
          <pc:docMk/>
          <pc:sldMk cId="4184489562" sldId="275"/>
        </pc:sldMkLst>
        <pc:spChg chg="mod">
          <ac:chgData name="Haddyjatou Ndimbalan" userId="S::ndimbalan.h@northeastern.edu::2eaa9fcf-c71d-4245-b1d3-6edc5b5f2573" providerId="AD" clId="Web-{41267501-A929-FA20-65C3-A1D5BAE8D652}" dt="2022-12-05T06:06:35.818" v="306" actId="20577"/>
          <ac:spMkLst>
            <pc:docMk/>
            <pc:sldMk cId="4184489562" sldId="275"/>
            <ac:spMk id="6" creationId="{EDF23881-BBC5-8284-4422-4A133C72468A}"/>
          </ac:spMkLst>
        </pc:spChg>
        <pc:spChg chg="mod">
          <ac:chgData name="Haddyjatou Ndimbalan" userId="S::ndimbalan.h@northeastern.edu::2eaa9fcf-c71d-4245-b1d3-6edc5b5f2573" providerId="AD" clId="Web-{41267501-A929-FA20-65C3-A1D5BAE8D652}" dt="2022-12-05T03:43:45.025" v="164" actId="20577"/>
          <ac:spMkLst>
            <pc:docMk/>
            <pc:sldMk cId="4184489562" sldId="275"/>
            <ac:spMk id="8" creationId="{A3120DA2-6FC5-A676-75C2-8AA4C8243930}"/>
          </ac:spMkLst>
        </pc:spChg>
      </pc:sldChg>
      <pc:sldChg chg="add del">
        <pc:chgData name="Haddyjatou Ndimbalan" userId="S::ndimbalan.h@northeastern.edu::2eaa9fcf-c71d-4245-b1d3-6edc5b5f2573" providerId="AD" clId="Web-{41267501-A929-FA20-65C3-A1D5BAE8D652}" dt="2022-12-05T06:49:37.334" v="625"/>
        <pc:sldMkLst>
          <pc:docMk/>
          <pc:sldMk cId="375377917" sldId="278"/>
        </pc:sldMkLst>
      </pc:sldChg>
      <pc:sldChg chg="modSp add del">
        <pc:chgData name="Haddyjatou Ndimbalan" userId="S::ndimbalan.h@northeastern.edu::2eaa9fcf-c71d-4245-b1d3-6edc5b5f2573" providerId="AD" clId="Web-{41267501-A929-FA20-65C3-A1D5BAE8D652}" dt="2022-12-05T06:22:10.166" v="539"/>
        <pc:sldMkLst>
          <pc:docMk/>
          <pc:sldMk cId="1944355862" sldId="279"/>
        </pc:sldMkLst>
        <pc:spChg chg="mod">
          <ac:chgData name="Haddyjatou Ndimbalan" userId="S::ndimbalan.h@northeastern.edu::2eaa9fcf-c71d-4245-b1d3-6edc5b5f2573" providerId="AD" clId="Web-{41267501-A929-FA20-65C3-A1D5BAE8D652}" dt="2022-12-05T06:20:54.524" v="515" actId="20577"/>
          <ac:spMkLst>
            <pc:docMk/>
            <pc:sldMk cId="1944355862" sldId="279"/>
            <ac:spMk id="6" creationId="{34AD8FD4-29A7-9D01-8B20-171B07C52F5A}"/>
          </ac:spMkLst>
        </pc:spChg>
        <pc:spChg chg="mod">
          <ac:chgData name="Haddyjatou Ndimbalan" userId="S::ndimbalan.h@northeastern.edu::2eaa9fcf-c71d-4245-b1d3-6edc5b5f2573" providerId="AD" clId="Web-{41267501-A929-FA20-65C3-A1D5BAE8D652}" dt="2022-12-05T03:43:58.010" v="169" actId="20577"/>
          <ac:spMkLst>
            <pc:docMk/>
            <pc:sldMk cId="1944355862" sldId="279"/>
            <ac:spMk id="7" creationId="{A9D641EC-B345-B107-637D-3274D638DA64}"/>
          </ac:spMkLst>
        </pc:spChg>
      </pc:sldChg>
      <pc:sldChg chg="add del">
        <pc:chgData name="Haddyjatou Ndimbalan" userId="S::ndimbalan.h@northeastern.edu::2eaa9fcf-c71d-4245-b1d3-6edc5b5f2573" providerId="AD" clId="Web-{41267501-A929-FA20-65C3-A1D5BAE8D652}" dt="2022-12-05T06:49:33.818" v="624"/>
        <pc:sldMkLst>
          <pc:docMk/>
          <pc:sldMk cId="3911748633" sldId="281"/>
        </pc:sldMkLst>
      </pc:sldChg>
      <pc:sldChg chg="modSp">
        <pc:chgData name="Haddyjatou Ndimbalan" userId="S::ndimbalan.h@northeastern.edu::2eaa9fcf-c71d-4245-b1d3-6edc5b5f2573" providerId="AD" clId="Web-{41267501-A929-FA20-65C3-A1D5BAE8D652}" dt="2022-12-05T03:31:26.730" v="12" actId="20577"/>
        <pc:sldMkLst>
          <pc:docMk/>
          <pc:sldMk cId="1796356653" sldId="282"/>
        </pc:sldMkLst>
        <pc:spChg chg="mod">
          <ac:chgData name="Haddyjatou Ndimbalan" userId="S::ndimbalan.h@northeastern.edu::2eaa9fcf-c71d-4245-b1d3-6edc5b5f2573" providerId="AD" clId="Web-{41267501-A929-FA20-65C3-A1D5BAE8D652}" dt="2022-12-05T03:31:26.730" v="12" actId="20577"/>
          <ac:spMkLst>
            <pc:docMk/>
            <pc:sldMk cId="1796356653" sldId="282"/>
            <ac:spMk id="3" creationId="{7BF1914A-9CAB-99F5-834A-C9835CF97F4B}"/>
          </ac:spMkLst>
        </pc:spChg>
      </pc:sldChg>
      <pc:sldChg chg="modSp">
        <pc:chgData name="Haddyjatou Ndimbalan" userId="S::ndimbalan.h@northeastern.edu::2eaa9fcf-c71d-4245-b1d3-6edc5b5f2573" providerId="AD" clId="Web-{41267501-A929-FA20-65C3-A1D5BAE8D652}" dt="2022-12-05T08:17:01.115" v="748" actId="20577"/>
        <pc:sldMkLst>
          <pc:docMk/>
          <pc:sldMk cId="2789543816" sldId="283"/>
        </pc:sldMkLst>
        <pc:graphicFrameChg chg="modGraphic">
          <ac:chgData name="Haddyjatou Ndimbalan" userId="S::ndimbalan.h@northeastern.edu::2eaa9fcf-c71d-4245-b1d3-6edc5b5f2573" providerId="AD" clId="Web-{41267501-A929-FA20-65C3-A1D5BAE8D652}" dt="2022-12-05T08:17:01.115" v="748" actId="20577"/>
          <ac:graphicFrameMkLst>
            <pc:docMk/>
            <pc:sldMk cId="2789543816" sldId="283"/>
            <ac:graphicFrameMk id="5" creationId="{D806C806-63D5-6858-B5D7-20BE1F20066A}"/>
          </ac:graphicFrameMkLst>
        </pc:graphicFrameChg>
      </pc:sldChg>
      <pc:sldChg chg="modSp">
        <pc:chgData name="Haddyjatou Ndimbalan" userId="S::ndimbalan.h@northeastern.edu::2eaa9fcf-c71d-4245-b1d3-6edc5b5f2573" providerId="AD" clId="Web-{41267501-A929-FA20-65C3-A1D5BAE8D652}" dt="2022-12-05T03:35:08.426" v="46" actId="1076"/>
        <pc:sldMkLst>
          <pc:docMk/>
          <pc:sldMk cId="1749417924" sldId="284"/>
        </pc:sldMkLst>
        <pc:spChg chg="mod">
          <ac:chgData name="Haddyjatou Ndimbalan" userId="S::ndimbalan.h@northeastern.edu::2eaa9fcf-c71d-4245-b1d3-6edc5b5f2573" providerId="AD" clId="Web-{41267501-A929-FA20-65C3-A1D5BAE8D652}" dt="2022-12-05T03:34:33.112" v="38" actId="1076"/>
          <ac:spMkLst>
            <pc:docMk/>
            <pc:sldMk cId="1749417924" sldId="284"/>
            <ac:spMk id="4" creationId="{EF2BADD7-D6E3-1BA8-DE1A-F86ABACBF6D9}"/>
          </ac:spMkLst>
        </pc:spChg>
        <pc:spChg chg="mod">
          <ac:chgData name="Haddyjatou Ndimbalan" userId="S::ndimbalan.h@northeastern.edu::2eaa9fcf-c71d-4245-b1d3-6edc5b5f2573" providerId="AD" clId="Web-{41267501-A929-FA20-65C3-A1D5BAE8D652}" dt="2022-12-05T03:34:50.519" v="42" actId="20577"/>
          <ac:spMkLst>
            <pc:docMk/>
            <pc:sldMk cId="1749417924" sldId="284"/>
            <ac:spMk id="7" creationId="{F1DABCC1-E4FA-C187-CF25-78A4F5FF6264}"/>
          </ac:spMkLst>
        </pc:spChg>
        <pc:spChg chg="mod">
          <ac:chgData name="Haddyjatou Ndimbalan" userId="S::ndimbalan.h@northeastern.edu::2eaa9fcf-c71d-4245-b1d3-6edc5b5f2573" providerId="AD" clId="Web-{41267501-A929-FA20-65C3-A1D5BAE8D652}" dt="2022-12-05T03:35:08.426" v="46" actId="1076"/>
          <ac:spMkLst>
            <pc:docMk/>
            <pc:sldMk cId="1749417924" sldId="284"/>
            <ac:spMk id="8" creationId="{99B7E81B-8E84-FD6D-7B3E-AE01488B26B0}"/>
          </ac:spMkLst>
        </pc:spChg>
        <pc:picChg chg="mod">
          <ac:chgData name="Haddyjatou Ndimbalan" userId="S::ndimbalan.h@northeastern.edu::2eaa9fcf-c71d-4245-b1d3-6edc5b5f2573" providerId="AD" clId="Web-{41267501-A929-FA20-65C3-A1D5BAE8D652}" dt="2022-12-05T03:33:57.423" v="34" actId="1076"/>
          <ac:picMkLst>
            <pc:docMk/>
            <pc:sldMk cId="1749417924" sldId="284"/>
            <ac:picMk id="3" creationId="{6E03A41D-E960-D1B9-627F-3C2A822F162D}"/>
          </ac:picMkLst>
        </pc:picChg>
        <pc:picChg chg="mod">
          <ac:chgData name="Haddyjatou Ndimbalan" userId="S::ndimbalan.h@northeastern.edu::2eaa9fcf-c71d-4245-b1d3-6edc5b5f2573" providerId="AD" clId="Web-{41267501-A929-FA20-65C3-A1D5BAE8D652}" dt="2022-12-05T03:34:11.752" v="36" actId="1076"/>
          <ac:picMkLst>
            <pc:docMk/>
            <pc:sldMk cId="1749417924" sldId="284"/>
            <ac:picMk id="5" creationId="{EEFD4981-1BDD-2074-EC45-0911884EBBDA}"/>
          </ac:picMkLst>
        </pc:picChg>
      </pc:sldChg>
      <pc:sldChg chg="modSp mod ord modClrScheme chgLayout">
        <pc:chgData name="Haddyjatou Ndimbalan" userId="S::ndimbalan.h@northeastern.edu::2eaa9fcf-c71d-4245-b1d3-6edc5b5f2573" providerId="AD" clId="Web-{41267501-A929-FA20-65C3-A1D5BAE8D652}" dt="2022-12-05T05:51:58.096" v="171"/>
        <pc:sldMkLst>
          <pc:docMk/>
          <pc:sldMk cId="1067467529" sldId="287"/>
        </pc:sldMkLst>
        <pc:spChg chg="mod ord">
          <ac:chgData name="Haddyjatou Ndimbalan" userId="S::ndimbalan.h@northeastern.edu::2eaa9fcf-c71d-4245-b1d3-6edc5b5f2573" providerId="AD" clId="Web-{41267501-A929-FA20-65C3-A1D5BAE8D652}" dt="2022-12-05T05:51:58.096" v="171"/>
          <ac:spMkLst>
            <pc:docMk/>
            <pc:sldMk cId="1067467529" sldId="287"/>
            <ac:spMk id="2" creationId="{DCB4E6D6-F849-8876-53AC-8E2ECBD76D16}"/>
          </ac:spMkLst>
        </pc:spChg>
        <pc:spChg chg="mod ord">
          <ac:chgData name="Haddyjatou Ndimbalan" userId="S::ndimbalan.h@northeastern.edu::2eaa9fcf-c71d-4245-b1d3-6edc5b5f2573" providerId="AD" clId="Web-{41267501-A929-FA20-65C3-A1D5BAE8D652}" dt="2022-12-05T05:51:58.096" v="171"/>
          <ac:spMkLst>
            <pc:docMk/>
            <pc:sldMk cId="1067467529" sldId="287"/>
            <ac:spMk id="3" creationId="{6ED97566-0C3C-2544-DF57-93F8CDB379C8}"/>
          </ac:spMkLst>
        </pc:spChg>
      </pc:sldChg>
      <pc:sldChg chg="addSp delSp modSp new mod setBg modClrScheme delDesignElem chgLayout">
        <pc:chgData name="Haddyjatou Ndimbalan" userId="S::ndimbalan.h@northeastern.edu::2eaa9fcf-c71d-4245-b1d3-6edc5b5f2573" providerId="AD" clId="Web-{41267501-A929-FA20-65C3-A1D5BAE8D652}" dt="2022-12-05T06:44:58.031" v="550" actId="20577"/>
        <pc:sldMkLst>
          <pc:docMk/>
          <pc:sldMk cId="1427903258" sldId="288"/>
        </pc:sldMkLst>
        <pc:spChg chg="add del mod ord">
          <ac:chgData name="Haddyjatou Ndimbalan" userId="S::ndimbalan.h@northeastern.edu::2eaa9fcf-c71d-4245-b1d3-6edc5b5f2573" providerId="AD" clId="Web-{41267501-A929-FA20-65C3-A1D5BAE8D652}" dt="2022-12-05T05:58:44.448" v="189"/>
          <ac:spMkLst>
            <pc:docMk/>
            <pc:sldMk cId="1427903258" sldId="288"/>
            <ac:spMk id="3" creationId="{06E3D8BC-6616-0D64-0D00-AA03E8460185}"/>
          </ac:spMkLst>
        </pc:spChg>
        <pc:spChg chg="add del">
          <ac:chgData name="Haddyjatou Ndimbalan" userId="S::ndimbalan.h@northeastern.edu::2eaa9fcf-c71d-4245-b1d3-6edc5b5f2573" providerId="AD" clId="Web-{41267501-A929-FA20-65C3-A1D5BAE8D652}" dt="2022-12-05T05:57:44.603" v="181"/>
          <ac:spMkLst>
            <pc:docMk/>
            <pc:sldMk cId="1427903258" sldId="288"/>
            <ac:spMk id="4" creationId="{E6C08EBB-2C97-4884-9312-EA0A6A62A238}"/>
          </ac:spMkLst>
        </pc:spChg>
        <pc:spChg chg="add del">
          <ac:chgData name="Haddyjatou Ndimbalan" userId="S::ndimbalan.h@northeastern.edu::2eaa9fcf-c71d-4245-b1d3-6edc5b5f2573" providerId="AD" clId="Web-{41267501-A929-FA20-65C3-A1D5BAE8D652}" dt="2022-12-05T05:57:44.603" v="181"/>
          <ac:spMkLst>
            <pc:docMk/>
            <pc:sldMk cId="1427903258" sldId="288"/>
            <ac:spMk id="5" creationId="{17406E40-244E-4DD6-94A4-E73960241945}"/>
          </ac:spMkLst>
        </pc:spChg>
        <pc:spChg chg="add del">
          <ac:chgData name="Haddyjatou Ndimbalan" userId="S::ndimbalan.h@northeastern.edu::2eaa9fcf-c71d-4245-b1d3-6edc5b5f2573" providerId="AD" clId="Web-{41267501-A929-FA20-65C3-A1D5BAE8D652}" dt="2022-12-05T05:57:44.603" v="181"/>
          <ac:spMkLst>
            <pc:docMk/>
            <pc:sldMk cId="1427903258" sldId="288"/>
            <ac:spMk id="6" creationId="{9E621646-8902-4518-ADFE-798B8AF7F1D0}"/>
          </ac:spMkLst>
        </pc:spChg>
        <pc:spChg chg="add del">
          <ac:chgData name="Haddyjatou Ndimbalan" userId="S::ndimbalan.h@northeastern.edu::2eaa9fcf-c71d-4245-b1d3-6edc5b5f2573" providerId="AD" clId="Web-{41267501-A929-FA20-65C3-A1D5BAE8D652}" dt="2022-12-05T05:57:26.150" v="177"/>
          <ac:spMkLst>
            <pc:docMk/>
            <pc:sldMk cId="1427903258" sldId="288"/>
            <ac:spMk id="7" creationId="{E6C08EBB-2C97-4884-9312-EA0A6A62A238}"/>
          </ac:spMkLst>
        </pc:spChg>
        <pc:spChg chg="add del">
          <ac:chgData name="Haddyjatou Ndimbalan" userId="S::ndimbalan.h@northeastern.edu::2eaa9fcf-c71d-4245-b1d3-6edc5b5f2573" providerId="AD" clId="Web-{41267501-A929-FA20-65C3-A1D5BAE8D652}" dt="2022-12-05T05:57:44.603" v="181"/>
          <ac:spMkLst>
            <pc:docMk/>
            <pc:sldMk cId="1427903258" sldId="288"/>
            <ac:spMk id="8" creationId="{BC03DD73-798C-403F-B9AC-BFF84A0B1FFA}"/>
          </ac:spMkLst>
        </pc:spChg>
        <pc:spChg chg="add del">
          <ac:chgData name="Haddyjatou Ndimbalan" userId="S::ndimbalan.h@northeastern.edu::2eaa9fcf-c71d-4245-b1d3-6edc5b5f2573" providerId="AD" clId="Web-{41267501-A929-FA20-65C3-A1D5BAE8D652}" dt="2022-12-05T05:57:26.150" v="177"/>
          <ac:spMkLst>
            <pc:docMk/>
            <pc:sldMk cId="1427903258" sldId="288"/>
            <ac:spMk id="9" creationId="{17406E40-244E-4DD6-94A4-E73960241945}"/>
          </ac:spMkLst>
        </pc:spChg>
        <pc:spChg chg="add del">
          <ac:chgData name="Haddyjatou Ndimbalan" userId="S::ndimbalan.h@northeastern.edu::2eaa9fcf-c71d-4245-b1d3-6edc5b5f2573" providerId="AD" clId="Web-{41267501-A929-FA20-65C3-A1D5BAE8D652}" dt="2022-12-05T05:57:44.603" v="181"/>
          <ac:spMkLst>
            <pc:docMk/>
            <pc:sldMk cId="1427903258" sldId="288"/>
            <ac:spMk id="10" creationId="{6756FE0C-DC81-49BD-AD76-1E223B686342}"/>
          </ac:spMkLst>
        </pc:spChg>
        <pc:spChg chg="add del">
          <ac:chgData name="Haddyjatou Ndimbalan" userId="S::ndimbalan.h@northeastern.edu::2eaa9fcf-c71d-4245-b1d3-6edc5b5f2573" providerId="AD" clId="Web-{41267501-A929-FA20-65C3-A1D5BAE8D652}" dt="2022-12-05T05:57:26.150" v="177"/>
          <ac:spMkLst>
            <pc:docMk/>
            <pc:sldMk cId="1427903258" sldId="288"/>
            <ac:spMk id="11" creationId="{9E621646-8902-4518-ADFE-798B8AF7F1D0}"/>
          </ac:spMkLst>
        </pc:spChg>
        <pc:spChg chg="add del">
          <ac:chgData name="Haddyjatou Ndimbalan" userId="S::ndimbalan.h@northeastern.edu::2eaa9fcf-c71d-4245-b1d3-6edc5b5f2573" providerId="AD" clId="Web-{41267501-A929-FA20-65C3-A1D5BAE8D652}" dt="2022-12-05T05:57:44.603" v="181"/>
          <ac:spMkLst>
            <pc:docMk/>
            <pc:sldMk cId="1427903258" sldId="288"/>
            <ac:spMk id="12" creationId="{FEEAE74D-A8B8-4601-84C4-7F01DFF4199E}"/>
          </ac:spMkLst>
        </pc:spChg>
        <pc:spChg chg="add del">
          <ac:chgData name="Haddyjatou Ndimbalan" userId="S::ndimbalan.h@northeastern.edu::2eaa9fcf-c71d-4245-b1d3-6edc5b5f2573" providerId="AD" clId="Web-{41267501-A929-FA20-65C3-A1D5BAE8D652}" dt="2022-12-05T05:57:26.150" v="177"/>
          <ac:spMkLst>
            <pc:docMk/>
            <pc:sldMk cId="1427903258" sldId="288"/>
            <ac:spMk id="13" creationId="{BC03DD73-798C-403F-B9AC-BFF84A0B1FFA}"/>
          </ac:spMkLst>
        </pc:spChg>
        <pc:spChg chg="add del">
          <ac:chgData name="Haddyjatou Ndimbalan" userId="S::ndimbalan.h@northeastern.edu::2eaa9fcf-c71d-4245-b1d3-6edc5b5f2573" providerId="AD" clId="Web-{41267501-A929-FA20-65C3-A1D5BAE8D652}" dt="2022-12-05T05:57:44.603" v="181"/>
          <ac:spMkLst>
            <pc:docMk/>
            <pc:sldMk cId="1427903258" sldId="288"/>
            <ac:spMk id="14" creationId="{CFD751E0-7430-4ACA-A679-ECB74EA589C6}"/>
          </ac:spMkLst>
        </pc:spChg>
        <pc:spChg chg="add del">
          <ac:chgData name="Haddyjatou Ndimbalan" userId="S::ndimbalan.h@northeastern.edu::2eaa9fcf-c71d-4245-b1d3-6edc5b5f2573" providerId="AD" clId="Web-{41267501-A929-FA20-65C3-A1D5BAE8D652}" dt="2022-12-05T05:57:26.150" v="177"/>
          <ac:spMkLst>
            <pc:docMk/>
            <pc:sldMk cId="1427903258" sldId="288"/>
            <ac:spMk id="15" creationId="{6756FE0C-DC81-49BD-AD76-1E223B686342}"/>
          </ac:spMkLst>
        </pc:spChg>
        <pc:spChg chg="add del">
          <ac:chgData name="Haddyjatou Ndimbalan" userId="S::ndimbalan.h@northeastern.edu::2eaa9fcf-c71d-4245-b1d3-6edc5b5f2573" providerId="AD" clId="Web-{41267501-A929-FA20-65C3-A1D5BAE8D652}" dt="2022-12-05T05:57:44.603" v="181"/>
          <ac:spMkLst>
            <pc:docMk/>
            <pc:sldMk cId="1427903258" sldId="288"/>
            <ac:spMk id="16" creationId="{4337B0AD-9A1D-4899-8791-EDEB9B5A1D7B}"/>
          </ac:spMkLst>
        </pc:spChg>
        <pc:spChg chg="add del">
          <ac:chgData name="Haddyjatou Ndimbalan" userId="S::ndimbalan.h@northeastern.edu::2eaa9fcf-c71d-4245-b1d3-6edc5b5f2573" providerId="AD" clId="Web-{41267501-A929-FA20-65C3-A1D5BAE8D652}" dt="2022-12-05T05:57:26.150" v="177"/>
          <ac:spMkLst>
            <pc:docMk/>
            <pc:sldMk cId="1427903258" sldId="288"/>
            <ac:spMk id="17" creationId="{FEEAE74D-A8B8-4601-84C4-7F01DFF4199E}"/>
          </ac:spMkLst>
        </pc:spChg>
        <pc:spChg chg="add del">
          <ac:chgData name="Haddyjatou Ndimbalan" userId="S::ndimbalan.h@northeastern.edu::2eaa9fcf-c71d-4245-b1d3-6edc5b5f2573" providerId="AD" clId="Web-{41267501-A929-FA20-65C3-A1D5BAE8D652}" dt="2022-12-05T05:57:44.603" v="181"/>
          <ac:spMkLst>
            <pc:docMk/>
            <pc:sldMk cId="1427903258" sldId="288"/>
            <ac:spMk id="18" creationId="{20EE4868-1730-433B-AA39-A91305A4974F}"/>
          </ac:spMkLst>
        </pc:spChg>
        <pc:spChg chg="add del">
          <ac:chgData name="Haddyjatou Ndimbalan" userId="S::ndimbalan.h@northeastern.edu::2eaa9fcf-c71d-4245-b1d3-6edc5b5f2573" providerId="AD" clId="Web-{41267501-A929-FA20-65C3-A1D5BAE8D652}" dt="2022-12-05T05:57:26.150" v="177"/>
          <ac:spMkLst>
            <pc:docMk/>
            <pc:sldMk cId="1427903258" sldId="288"/>
            <ac:spMk id="19" creationId="{CFD751E0-7430-4ACA-A679-ECB74EA589C6}"/>
          </ac:spMkLst>
        </pc:spChg>
        <pc:spChg chg="add del">
          <ac:chgData name="Haddyjatou Ndimbalan" userId="S::ndimbalan.h@northeastern.edu::2eaa9fcf-c71d-4245-b1d3-6edc5b5f2573" providerId="AD" clId="Web-{41267501-A929-FA20-65C3-A1D5BAE8D652}" dt="2022-12-05T05:57:44.603" v="181"/>
          <ac:spMkLst>
            <pc:docMk/>
            <pc:sldMk cId="1427903258" sldId="288"/>
            <ac:spMk id="20" creationId="{89921AE2-097C-4DEE-A398-FCB910D60DDC}"/>
          </ac:spMkLst>
        </pc:spChg>
        <pc:spChg chg="add del">
          <ac:chgData name="Haddyjatou Ndimbalan" userId="S::ndimbalan.h@northeastern.edu::2eaa9fcf-c71d-4245-b1d3-6edc5b5f2573" providerId="AD" clId="Web-{41267501-A929-FA20-65C3-A1D5BAE8D652}" dt="2022-12-05T05:57:26.150" v="177"/>
          <ac:spMkLst>
            <pc:docMk/>
            <pc:sldMk cId="1427903258" sldId="288"/>
            <ac:spMk id="21" creationId="{4337B0AD-9A1D-4899-8791-EDEB9B5A1D7B}"/>
          </ac:spMkLst>
        </pc:spChg>
        <pc:spChg chg="add del">
          <ac:chgData name="Haddyjatou Ndimbalan" userId="S::ndimbalan.h@northeastern.edu::2eaa9fcf-c71d-4245-b1d3-6edc5b5f2573" providerId="AD" clId="Web-{41267501-A929-FA20-65C3-A1D5BAE8D652}" dt="2022-12-05T05:57:44.603" v="181"/>
          <ac:spMkLst>
            <pc:docMk/>
            <pc:sldMk cId="1427903258" sldId="288"/>
            <ac:spMk id="22" creationId="{A4098D72-B456-40CC-8C9F-D08B9DD25BA5}"/>
          </ac:spMkLst>
        </pc:spChg>
        <pc:spChg chg="add del">
          <ac:chgData name="Haddyjatou Ndimbalan" userId="S::ndimbalan.h@northeastern.edu::2eaa9fcf-c71d-4245-b1d3-6edc5b5f2573" providerId="AD" clId="Web-{41267501-A929-FA20-65C3-A1D5BAE8D652}" dt="2022-12-05T05:57:26.150" v="177"/>
          <ac:spMkLst>
            <pc:docMk/>
            <pc:sldMk cId="1427903258" sldId="288"/>
            <ac:spMk id="23" creationId="{20EE4868-1730-433B-AA39-A91305A4974F}"/>
          </ac:spMkLst>
        </pc:spChg>
        <pc:spChg chg="add del">
          <ac:chgData name="Haddyjatou Ndimbalan" userId="S::ndimbalan.h@northeastern.edu::2eaa9fcf-c71d-4245-b1d3-6edc5b5f2573" providerId="AD" clId="Web-{41267501-A929-FA20-65C3-A1D5BAE8D652}" dt="2022-12-05T05:57:44.603" v="181"/>
          <ac:spMkLst>
            <pc:docMk/>
            <pc:sldMk cId="1427903258" sldId="288"/>
            <ac:spMk id="24" creationId="{BCA1A530-E6F6-465D-BCD0-371D816CCC10}"/>
          </ac:spMkLst>
        </pc:spChg>
        <pc:spChg chg="add del">
          <ac:chgData name="Haddyjatou Ndimbalan" userId="S::ndimbalan.h@northeastern.edu::2eaa9fcf-c71d-4245-b1d3-6edc5b5f2573" providerId="AD" clId="Web-{41267501-A929-FA20-65C3-A1D5BAE8D652}" dt="2022-12-05T05:57:26.150" v="177"/>
          <ac:spMkLst>
            <pc:docMk/>
            <pc:sldMk cId="1427903258" sldId="288"/>
            <ac:spMk id="25" creationId="{89921AE2-097C-4DEE-A398-FCB910D60DDC}"/>
          </ac:spMkLst>
        </pc:spChg>
        <pc:spChg chg="add del">
          <ac:chgData name="Haddyjatou Ndimbalan" userId="S::ndimbalan.h@northeastern.edu::2eaa9fcf-c71d-4245-b1d3-6edc5b5f2573" providerId="AD" clId="Web-{41267501-A929-FA20-65C3-A1D5BAE8D652}" dt="2022-12-05T05:57:44.603" v="181"/>
          <ac:spMkLst>
            <pc:docMk/>
            <pc:sldMk cId="1427903258" sldId="288"/>
            <ac:spMk id="26" creationId="{5AB5DD23-5ECB-4E0C-AC9B-C384785BAEC9}"/>
          </ac:spMkLst>
        </pc:spChg>
        <pc:spChg chg="add del">
          <ac:chgData name="Haddyjatou Ndimbalan" userId="S::ndimbalan.h@northeastern.edu::2eaa9fcf-c71d-4245-b1d3-6edc5b5f2573" providerId="AD" clId="Web-{41267501-A929-FA20-65C3-A1D5BAE8D652}" dt="2022-12-05T05:57:26.150" v="177"/>
          <ac:spMkLst>
            <pc:docMk/>
            <pc:sldMk cId="1427903258" sldId="288"/>
            <ac:spMk id="27" creationId="{A4098D72-B456-40CC-8C9F-D08B9DD25BA5}"/>
          </ac:spMkLst>
        </pc:spChg>
        <pc:spChg chg="add del">
          <ac:chgData name="Haddyjatou Ndimbalan" userId="S::ndimbalan.h@northeastern.edu::2eaa9fcf-c71d-4245-b1d3-6edc5b5f2573" providerId="AD" clId="Web-{41267501-A929-FA20-65C3-A1D5BAE8D652}" dt="2022-12-05T05:57:44.603" v="181"/>
          <ac:spMkLst>
            <pc:docMk/>
            <pc:sldMk cId="1427903258" sldId="288"/>
            <ac:spMk id="28" creationId="{7DA4BF21-FA96-43DB-A077-173C5F43338D}"/>
          </ac:spMkLst>
        </pc:spChg>
        <pc:spChg chg="add del">
          <ac:chgData name="Haddyjatou Ndimbalan" userId="S::ndimbalan.h@northeastern.edu::2eaa9fcf-c71d-4245-b1d3-6edc5b5f2573" providerId="AD" clId="Web-{41267501-A929-FA20-65C3-A1D5BAE8D652}" dt="2022-12-05T05:57:26.150" v="177"/>
          <ac:spMkLst>
            <pc:docMk/>
            <pc:sldMk cId="1427903258" sldId="288"/>
            <ac:spMk id="29" creationId="{BCA1A530-E6F6-465D-BCD0-371D816CCC10}"/>
          </ac:spMkLst>
        </pc:spChg>
        <pc:spChg chg="add del">
          <ac:chgData name="Haddyjatou Ndimbalan" userId="S::ndimbalan.h@northeastern.edu::2eaa9fcf-c71d-4245-b1d3-6edc5b5f2573" providerId="AD" clId="Web-{41267501-A929-FA20-65C3-A1D5BAE8D652}" dt="2022-12-05T05:57:44.603" v="181"/>
          <ac:spMkLst>
            <pc:docMk/>
            <pc:sldMk cId="1427903258" sldId="288"/>
            <ac:spMk id="30" creationId="{BF956BA4-7CC2-4E13-9E1D-0854EF4CB06C}"/>
          </ac:spMkLst>
        </pc:spChg>
        <pc:spChg chg="add del">
          <ac:chgData name="Haddyjatou Ndimbalan" userId="S::ndimbalan.h@northeastern.edu::2eaa9fcf-c71d-4245-b1d3-6edc5b5f2573" providerId="AD" clId="Web-{41267501-A929-FA20-65C3-A1D5BAE8D652}" dt="2022-12-05T05:57:26.150" v="177"/>
          <ac:spMkLst>
            <pc:docMk/>
            <pc:sldMk cId="1427903258" sldId="288"/>
            <ac:spMk id="31" creationId="{5AB5DD23-5ECB-4E0C-AC9B-C384785BAEC9}"/>
          </ac:spMkLst>
        </pc:spChg>
        <pc:spChg chg="add del">
          <ac:chgData name="Haddyjatou Ndimbalan" userId="S::ndimbalan.h@northeastern.edu::2eaa9fcf-c71d-4245-b1d3-6edc5b5f2573" providerId="AD" clId="Web-{41267501-A929-FA20-65C3-A1D5BAE8D652}" dt="2022-12-05T05:57:44.603" v="181"/>
          <ac:spMkLst>
            <pc:docMk/>
            <pc:sldMk cId="1427903258" sldId="288"/>
            <ac:spMk id="32" creationId="{3262514D-691E-4344-8751-4E80F046A0CA}"/>
          </ac:spMkLst>
        </pc:spChg>
        <pc:spChg chg="add del">
          <ac:chgData name="Haddyjatou Ndimbalan" userId="S::ndimbalan.h@northeastern.edu::2eaa9fcf-c71d-4245-b1d3-6edc5b5f2573" providerId="AD" clId="Web-{41267501-A929-FA20-65C3-A1D5BAE8D652}" dt="2022-12-05T05:57:26.150" v="177"/>
          <ac:spMkLst>
            <pc:docMk/>
            <pc:sldMk cId="1427903258" sldId="288"/>
            <ac:spMk id="33" creationId="{7DA4BF21-FA96-43DB-A077-173C5F43338D}"/>
          </ac:spMkLst>
        </pc:spChg>
        <pc:spChg chg="add del mod ord">
          <ac:chgData name="Haddyjatou Ndimbalan" userId="S::ndimbalan.h@northeastern.edu::2eaa9fcf-c71d-4245-b1d3-6edc5b5f2573" providerId="AD" clId="Web-{41267501-A929-FA20-65C3-A1D5BAE8D652}" dt="2022-12-05T05:58:04.026" v="185"/>
          <ac:spMkLst>
            <pc:docMk/>
            <pc:sldMk cId="1427903258" sldId="288"/>
            <ac:spMk id="34" creationId="{0D71EC2E-6F30-BF32-43ED-F8677AC8A056}"/>
          </ac:spMkLst>
        </pc:spChg>
        <pc:spChg chg="add del">
          <ac:chgData name="Haddyjatou Ndimbalan" userId="S::ndimbalan.h@northeastern.edu::2eaa9fcf-c71d-4245-b1d3-6edc5b5f2573" providerId="AD" clId="Web-{41267501-A929-FA20-65C3-A1D5BAE8D652}" dt="2022-12-05T05:57:26.150" v="177"/>
          <ac:spMkLst>
            <pc:docMk/>
            <pc:sldMk cId="1427903258" sldId="288"/>
            <ac:spMk id="35" creationId="{BF956BA4-7CC2-4E13-9E1D-0854EF4CB06C}"/>
          </ac:spMkLst>
        </pc:spChg>
        <pc:spChg chg="add del mod">
          <ac:chgData name="Haddyjatou Ndimbalan" userId="S::ndimbalan.h@northeastern.edu::2eaa9fcf-c71d-4245-b1d3-6edc5b5f2573" providerId="AD" clId="Web-{41267501-A929-FA20-65C3-A1D5BAE8D652}" dt="2022-12-05T06:04:06.065" v="274"/>
          <ac:spMkLst>
            <pc:docMk/>
            <pc:sldMk cId="1427903258" sldId="288"/>
            <ac:spMk id="36" creationId="{E632DE35-4F80-BB9D-4E56-2E11F5B41C3F}"/>
          </ac:spMkLst>
        </pc:spChg>
        <pc:spChg chg="add del">
          <ac:chgData name="Haddyjatou Ndimbalan" userId="S::ndimbalan.h@northeastern.edu::2eaa9fcf-c71d-4245-b1d3-6edc5b5f2573" providerId="AD" clId="Web-{41267501-A929-FA20-65C3-A1D5BAE8D652}" dt="2022-12-05T05:57:26.150" v="177"/>
          <ac:spMkLst>
            <pc:docMk/>
            <pc:sldMk cId="1427903258" sldId="288"/>
            <ac:spMk id="37" creationId="{3262514D-691E-4344-8751-4E80F046A0CA}"/>
          </ac:spMkLst>
        </pc:spChg>
        <pc:spChg chg="add del mod">
          <ac:chgData name="Haddyjatou Ndimbalan" userId="S::ndimbalan.h@northeastern.edu::2eaa9fcf-c71d-4245-b1d3-6edc5b5f2573" providerId="AD" clId="Web-{41267501-A929-FA20-65C3-A1D5BAE8D652}" dt="2022-12-05T06:03:56.143" v="242"/>
          <ac:spMkLst>
            <pc:docMk/>
            <pc:sldMk cId="1427903258" sldId="288"/>
            <ac:spMk id="38" creationId="{4B364A28-D459-D099-F8FE-735F09B53EB7}"/>
          </ac:spMkLst>
        </pc:spChg>
        <pc:spChg chg="add mod">
          <ac:chgData name="Haddyjatou Ndimbalan" userId="S::ndimbalan.h@northeastern.edu::2eaa9fcf-c71d-4245-b1d3-6edc5b5f2573" providerId="AD" clId="Web-{41267501-A929-FA20-65C3-A1D5BAE8D652}" dt="2022-12-05T06:20:10.851" v="513" actId="20577"/>
          <ac:spMkLst>
            <pc:docMk/>
            <pc:sldMk cId="1427903258" sldId="288"/>
            <ac:spMk id="39" creationId="{FFC95DA2-6A3C-385E-6E21-1C495F4D9231}"/>
          </ac:spMkLst>
        </pc:spChg>
        <pc:spChg chg="add mod">
          <ac:chgData name="Haddyjatou Ndimbalan" userId="S::ndimbalan.h@northeastern.edu::2eaa9fcf-c71d-4245-b1d3-6edc5b5f2573" providerId="AD" clId="Web-{41267501-A929-FA20-65C3-A1D5BAE8D652}" dt="2022-12-05T06:44:58.031" v="550" actId="20577"/>
          <ac:spMkLst>
            <pc:docMk/>
            <pc:sldMk cId="1427903258" sldId="288"/>
            <ac:spMk id="40" creationId="{39B89B72-64FD-1DC3-747A-47C6C8701540}"/>
          </ac:spMkLst>
        </pc:spChg>
        <pc:picChg chg="add mod">
          <ac:chgData name="Haddyjatou Ndimbalan" userId="S::ndimbalan.h@northeastern.edu::2eaa9fcf-c71d-4245-b1d3-6edc5b5f2573" providerId="AD" clId="Web-{41267501-A929-FA20-65C3-A1D5BAE8D652}" dt="2022-12-05T06:04:29.581" v="279" actId="14100"/>
          <ac:picMkLst>
            <pc:docMk/>
            <pc:sldMk cId="1427903258" sldId="288"/>
            <ac:picMk id="2" creationId="{3725306D-6478-8C97-16AD-D3EBCB53CF76}"/>
          </ac:picMkLst>
        </pc:picChg>
      </pc:sldChg>
      <pc:sldChg chg="addSp modSp new">
        <pc:chgData name="Haddyjatou Ndimbalan" userId="S::ndimbalan.h@northeastern.edu::2eaa9fcf-c71d-4245-b1d3-6edc5b5f2573" providerId="AD" clId="Web-{41267501-A929-FA20-65C3-A1D5BAE8D652}" dt="2022-12-05T08:18:00.963" v="772" actId="20577"/>
        <pc:sldMkLst>
          <pc:docMk/>
          <pc:sldMk cId="1647197190" sldId="289"/>
        </pc:sldMkLst>
        <pc:spChg chg="add mod">
          <ac:chgData name="Haddyjatou Ndimbalan" userId="S::ndimbalan.h@northeastern.edu::2eaa9fcf-c71d-4245-b1d3-6edc5b5f2573" providerId="AD" clId="Web-{41267501-A929-FA20-65C3-A1D5BAE8D652}" dt="2022-12-05T06:46:19.423" v="565" actId="1076"/>
          <ac:spMkLst>
            <pc:docMk/>
            <pc:sldMk cId="1647197190" sldId="289"/>
            <ac:spMk id="2" creationId="{C0535643-8F54-4850-FC72-E52438222C04}"/>
          </ac:spMkLst>
        </pc:spChg>
        <pc:spChg chg="add mod">
          <ac:chgData name="Haddyjatou Ndimbalan" userId="S::ndimbalan.h@northeastern.edu::2eaa9fcf-c71d-4245-b1d3-6edc5b5f2573" providerId="AD" clId="Web-{41267501-A929-FA20-65C3-A1D5BAE8D652}" dt="2022-12-05T08:18:00.963" v="772" actId="20577"/>
          <ac:spMkLst>
            <pc:docMk/>
            <pc:sldMk cId="1647197190" sldId="289"/>
            <ac:spMk id="3" creationId="{B72C4923-141F-ACBE-2A23-E25C89FCF2EF}"/>
          </ac:spMkLst>
        </pc:spChg>
        <pc:picChg chg="add mod">
          <ac:chgData name="Haddyjatou Ndimbalan" userId="S::ndimbalan.h@northeastern.edu::2eaa9fcf-c71d-4245-b1d3-6edc5b5f2573" providerId="AD" clId="Web-{41267501-A929-FA20-65C3-A1D5BAE8D652}" dt="2022-12-05T08:13:08.944" v="632" actId="14100"/>
          <ac:picMkLst>
            <pc:docMk/>
            <pc:sldMk cId="1647197190" sldId="289"/>
            <ac:picMk id="4" creationId="{12EF24EC-FDFD-3585-114E-767619439AFA}"/>
          </ac:picMkLst>
        </pc:picChg>
      </pc:sldChg>
    </pc:docChg>
  </pc:docChgLst>
  <pc:docChgLst>
    <pc:chgData name="Jigyasa Nabh" userId="S::nabh.j@northeastern.edu::4d69ea98-00b4-4561-a0f7-d0b3446e5145" providerId="AD" clId="Web-{C02C515B-3A8F-99CC-739D-1766DFBA385A}"/>
    <pc:docChg chg="modSld">
      <pc:chgData name="Jigyasa Nabh" userId="S::nabh.j@northeastern.edu::4d69ea98-00b4-4561-a0f7-d0b3446e5145" providerId="AD" clId="Web-{C02C515B-3A8F-99CC-739D-1766DFBA385A}" dt="2022-12-02T16:24:43.200" v="42" actId="20577"/>
      <pc:docMkLst>
        <pc:docMk/>
      </pc:docMkLst>
      <pc:sldChg chg="addSp modSp">
        <pc:chgData name="Jigyasa Nabh" userId="S::nabh.j@northeastern.edu::4d69ea98-00b4-4561-a0f7-d0b3446e5145" providerId="AD" clId="Web-{C02C515B-3A8F-99CC-739D-1766DFBA385A}" dt="2022-12-02T16:24:43.200" v="42" actId="20577"/>
        <pc:sldMkLst>
          <pc:docMk/>
          <pc:sldMk cId="3908280138" sldId="256"/>
        </pc:sldMkLst>
        <pc:spChg chg="add mod">
          <ac:chgData name="Jigyasa Nabh" userId="S::nabh.j@northeastern.edu::4d69ea98-00b4-4561-a0f7-d0b3446e5145" providerId="AD" clId="Web-{C02C515B-3A8F-99CC-739D-1766DFBA385A}" dt="2022-12-02T16:24:43.200" v="42" actId="20577"/>
          <ac:spMkLst>
            <pc:docMk/>
            <pc:sldMk cId="3908280138" sldId="256"/>
            <ac:spMk id="5" creationId="{4A3B363C-3610-904E-34B4-90565A53CD53}"/>
          </ac:spMkLst>
        </pc:spChg>
      </pc:sldChg>
    </pc:docChg>
  </pc:docChgLst>
  <pc:docChgLst>
    <pc:chgData name="Haddyjatou Ndimbalan" userId="S::ndimbalan.h@northeastern.edu::2eaa9fcf-c71d-4245-b1d3-6edc5b5f2573" providerId="AD" clId="Web-{B357A72B-0F59-11A1-A1EB-DC266C80B017}"/>
    <pc:docChg chg="modSld">
      <pc:chgData name="Haddyjatou Ndimbalan" userId="S::ndimbalan.h@northeastern.edu::2eaa9fcf-c71d-4245-b1d3-6edc5b5f2573" providerId="AD" clId="Web-{B357A72B-0F59-11A1-A1EB-DC266C80B017}" dt="2022-12-03T19:22:41.327" v="36" actId="14100"/>
      <pc:docMkLst>
        <pc:docMk/>
      </pc:docMkLst>
      <pc:sldChg chg="modSp">
        <pc:chgData name="Haddyjatou Ndimbalan" userId="S::ndimbalan.h@northeastern.edu::2eaa9fcf-c71d-4245-b1d3-6edc5b5f2573" providerId="AD" clId="Web-{B357A72B-0F59-11A1-A1EB-DC266C80B017}" dt="2022-12-03T19:22:41.327" v="36" actId="14100"/>
        <pc:sldMkLst>
          <pc:docMk/>
          <pc:sldMk cId="1017591181" sldId="267"/>
        </pc:sldMkLst>
        <pc:spChg chg="mod">
          <ac:chgData name="Haddyjatou Ndimbalan" userId="S::ndimbalan.h@northeastern.edu::2eaa9fcf-c71d-4245-b1d3-6edc5b5f2573" providerId="AD" clId="Web-{B357A72B-0F59-11A1-A1EB-DC266C80B017}" dt="2022-12-03T19:20:01.240" v="6" actId="20577"/>
          <ac:spMkLst>
            <pc:docMk/>
            <pc:sldMk cId="1017591181" sldId="267"/>
            <ac:spMk id="20" creationId="{DF884614-8A7B-AB20-92A1-FEDA5EBF2C32}"/>
          </ac:spMkLst>
        </pc:spChg>
        <pc:spChg chg="mod">
          <ac:chgData name="Haddyjatou Ndimbalan" userId="S::ndimbalan.h@northeastern.edu::2eaa9fcf-c71d-4245-b1d3-6edc5b5f2573" providerId="AD" clId="Web-{B357A72B-0F59-11A1-A1EB-DC266C80B017}" dt="2022-12-03T19:19:42.005" v="0" actId="14100"/>
          <ac:spMkLst>
            <pc:docMk/>
            <pc:sldMk cId="1017591181" sldId="267"/>
            <ac:spMk id="23" creationId="{EB4C7939-8889-2EF6-41D0-7615B33D439E}"/>
          </ac:spMkLst>
        </pc:spChg>
        <pc:spChg chg="mod">
          <ac:chgData name="Haddyjatou Ndimbalan" userId="S::ndimbalan.h@northeastern.edu::2eaa9fcf-c71d-4245-b1d3-6edc5b5f2573" providerId="AD" clId="Web-{B357A72B-0F59-11A1-A1EB-DC266C80B017}" dt="2022-12-03T19:19:46.911" v="1" actId="14100"/>
          <ac:spMkLst>
            <pc:docMk/>
            <pc:sldMk cId="1017591181" sldId="267"/>
            <ac:spMk id="28" creationId="{999B5040-A748-6FB2-1A24-EB569F9F50B9}"/>
          </ac:spMkLst>
        </pc:spChg>
        <pc:spChg chg="mod">
          <ac:chgData name="Haddyjatou Ndimbalan" userId="S::ndimbalan.h@northeastern.edu::2eaa9fcf-c71d-4245-b1d3-6edc5b5f2573" providerId="AD" clId="Web-{B357A72B-0F59-11A1-A1EB-DC266C80B017}" dt="2022-12-03T19:22:41.327" v="36" actId="14100"/>
          <ac:spMkLst>
            <pc:docMk/>
            <pc:sldMk cId="1017591181" sldId="267"/>
            <ac:spMk id="37" creationId="{B5916A04-4723-F4DB-6EAC-C15606C12FB8}"/>
          </ac:spMkLst>
        </pc:spChg>
        <pc:spChg chg="mod">
          <ac:chgData name="Haddyjatou Ndimbalan" userId="S::ndimbalan.h@northeastern.edu::2eaa9fcf-c71d-4245-b1d3-6edc5b5f2573" providerId="AD" clId="Web-{B357A72B-0F59-11A1-A1EB-DC266C80B017}" dt="2022-12-03T19:20:44.183" v="13" actId="1076"/>
          <ac:spMkLst>
            <pc:docMk/>
            <pc:sldMk cId="1017591181" sldId="267"/>
            <ac:spMk id="38" creationId="{BF673BF5-BC8A-41F6-2448-AE37160EA2EB}"/>
          </ac:spMkLst>
        </pc:spChg>
        <pc:spChg chg="mod">
          <ac:chgData name="Haddyjatou Ndimbalan" userId="S::ndimbalan.h@northeastern.edu::2eaa9fcf-c71d-4245-b1d3-6edc5b5f2573" providerId="AD" clId="Web-{B357A72B-0F59-11A1-A1EB-DC266C80B017}" dt="2022-12-03T19:22:32.842" v="35" actId="1076"/>
          <ac:spMkLst>
            <pc:docMk/>
            <pc:sldMk cId="1017591181" sldId="267"/>
            <ac:spMk id="39" creationId="{0B7CFF40-A394-D8E1-0F14-0482D78AC8C7}"/>
          </ac:spMkLst>
        </pc:spChg>
        <pc:spChg chg="mod">
          <ac:chgData name="Haddyjatou Ndimbalan" userId="S::ndimbalan.h@northeastern.edu::2eaa9fcf-c71d-4245-b1d3-6edc5b5f2573" providerId="AD" clId="Web-{B357A72B-0F59-11A1-A1EB-DC266C80B017}" dt="2022-12-03T19:20:48.136" v="14" actId="1076"/>
          <ac:spMkLst>
            <pc:docMk/>
            <pc:sldMk cId="1017591181" sldId="267"/>
            <ac:spMk id="40" creationId="{728AD2B7-2D45-FF19-CBBA-FFCE962A0A41}"/>
          </ac:spMkLst>
        </pc:spChg>
        <pc:spChg chg="mod">
          <ac:chgData name="Haddyjatou Ndimbalan" userId="S::ndimbalan.h@northeastern.edu::2eaa9fcf-c71d-4245-b1d3-6edc5b5f2573" providerId="AD" clId="Web-{B357A72B-0F59-11A1-A1EB-DC266C80B017}" dt="2022-12-03T19:22:24.873" v="34" actId="1076"/>
          <ac:spMkLst>
            <pc:docMk/>
            <pc:sldMk cId="1017591181" sldId="267"/>
            <ac:spMk id="41" creationId="{27B4A986-CB7B-BD21-1E4C-077B60AE454E}"/>
          </ac:spMkLst>
        </pc:spChg>
        <pc:spChg chg="mod">
          <ac:chgData name="Haddyjatou Ndimbalan" userId="S::ndimbalan.h@northeastern.edu::2eaa9fcf-c71d-4245-b1d3-6edc5b5f2573" providerId="AD" clId="Web-{B357A72B-0F59-11A1-A1EB-DC266C80B017}" dt="2022-12-03T19:20:37.292" v="12" actId="1076"/>
          <ac:spMkLst>
            <pc:docMk/>
            <pc:sldMk cId="1017591181" sldId="267"/>
            <ac:spMk id="47" creationId="{B3D61A2C-7C3F-2075-5E4B-700110DFC38E}"/>
          </ac:spMkLst>
        </pc:spChg>
      </pc:sldChg>
    </pc:docChg>
  </pc:docChgLst>
  <pc:docChgLst>
    <pc:chgData name="Jigyasa Nabh" userId="S::nabh.j@northeastern.edu::4d69ea98-00b4-4561-a0f7-d0b3446e5145" providerId="AD" clId="Web-{B0BA9C5C-8CBE-E294-C5AD-A4C64A293EA3}"/>
    <pc:docChg chg="modSld">
      <pc:chgData name="Jigyasa Nabh" userId="S::nabh.j@northeastern.edu::4d69ea98-00b4-4561-a0f7-d0b3446e5145" providerId="AD" clId="Web-{B0BA9C5C-8CBE-E294-C5AD-A4C64A293EA3}" dt="2022-12-05T16:53:10.758" v="66" actId="1076"/>
      <pc:docMkLst>
        <pc:docMk/>
      </pc:docMkLst>
      <pc:sldChg chg="modSp">
        <pc:chgData name="Jigyasa Nabh" userId="S::nabh.j@northeastern.edu::4d69ea98-00b4-4561-a0f7-d0b3446e5145" providerId="AD" clId="Web-{B0BA9C5C-8CBE-E294-C5AD-A4C64A293EA3}" dt="2022-12-05T01:47:55.065" v="2" actId="20577"/>
        <pc:sldMkLst>
          <pc:docMk/>
          <pc:sldMk cId="2795677371" sldId="260"/>
        </pc:sldMkLst>
        <pc:graphicFrameChg chg="modGraphic">
          <ac:chgData name="Jigyasa Nabh" userId="S::nabh.j@northeastern.edu::4d69ea98-00b4-4561-a0f7-d0b3446e5145" providerId="AD" clId="Web-{B0BA9C5C-8CBE-E294-C5AD-A4C64A293EA3}" dt="2022-12-05T01:47:55.065" v="2" actId="20577"/>
          <ac:graphicFrameMkLst>
            <pc:docMk/>
            <pc:sldMk cId="2795677371" sldId="260"/>
            <ac:graphicFrameMk id="5" creationId="{50598F8E-C07B-EE0B-9FFF-86F422DB5565}"/>
          </ac:graphicFrameMkLst>
        </pc:graphicFrameChg>
      </pc:sldChg>
      <pc:sldChg chg="addSp modSp">
        <pc:chgData name="Jigyasa Nabh" userId="S::nabh.j@northeastern.edu::4d69ea98-00b4-4561-a0f7-d0b3446e5145" providerId="AD" clId="Web-{B0BA9C5C-8CBE-E294-C5AD-A4C64A293EA3}" dt="2022-12-05T16:53:10.758" v="66" actId="1076"/>
        <pc:sldMkLst>
          <pc:docMk/>
          <pc:sldMk cId="3950567557" sldId="261"/>
        </pc:sldMkLst>
        <pc:spChg chg="mod">
          <ac:chgData name="Jigyasa Nabh" userId="S::nabh.j@northeastern.edu::4d69ea98-00b4-4561-a0f7-d0b3446e5145" providerId="AD" clId="Web-{B0BA9C5C-8CBE-E294-C5AD-A4C64A293EA3}" dt="2022-12-05T16:51:34.785" v="43" actId="1076"/>
          <ac:spMkLst>
            <pc:docMk/>
            <pc:sldMk cId="3950567557" sldId="261"/>
            <ac:spMk id="3" creationId="{AAA4E25A-0DAE-68FD-E7E2-B22EC8ADB517}"/>
          </ac:spMkLst>
        </pc:spChg>
        <pc:spChg chg="mod">
          <ac:chgData name="Jigyasa Nabh" userId="S::nabh.j@northeastern.edu::4d69ea98-00b4-4561-a0f7-d0b3446e5145" providerId="AD" clId="Web-{B0BA9C5C-8CBE-E294-C5AD-A4C64A293EA3}" dt="2022-12-05T16:51:34.801" v="44" actId="1076"/>
          <ac:spMkLst>
            <pc:docMk/>
            <pc:sldMk cId="3950567557" sldId="261"/>
            <ac:spMk id="4" creationId="{885EA5A1-D427-CAEB-8A2B-E57FD61C9CDA}"/>
          </ac:spMkLst>
        </pc:spChg>
        <pc:spChg chg="mod">
          <ac:chgData name="Jigyasa Nabh" userId="S::nabh.j@northeastern.edu::4d69ea98-00b4-4561-a0f7-d0b3446e5145" providerId="AD" clId="Web-{B0BA9C5C-8CBE-E294-C5AD-A4C64A293EA3}" dt="2022-12-05T16:51:34.816" v="45" actId="1076"/>
          <ac:spMkLst>
            <pc:docMk/>
            <pc:sldMk cId="3950567557" sldId="261"/>
            <ac:spMk id="5" creationId="{4D84DBC1-9261-F09B-084B-126A96A7F810}"/>
          </ac:spMkLst>
        </pc:spChg>
        <pc:spChg chg="mod">
          <ac:chgData name="Jigyasa Nabh" userId="S::nabh.j@northeastern.edu::4d69ea98-00b4-4561-a0f7-d0b3446e5145" providerId="AD" clId="Web-{B0BA9C5C-8CBE-E294-C5AD-A4C64A293EA3}" dt="2022-12-05T16:51:34.832" v="46" actId="1076"/>
          <ac:spMkLst>
            <pc:docMk/>
            <pc:sldMk cId="3950567557" sldId="261"/>
            <ac:spMk id="6" creationId="{AF506659-D1E4-472E-EAE5-BC84DF3697D8}"/>
          </ac:spMkLst>
        </pc:spChg>
        <pc:spChg chg="add mod">
          <ac:chgData name="Jigyasa Nabh" userId="S::nabh.j@northeastern.edu::4d69ea98-00b4-4561-a0f7-d0b3446e5145" providerId="AD" clId="Web-{B0BA9C5C-8CBE-E294-C5AD-A4C64A293EA3}" dt="2022-12-05T16:53:10.758" v="66" actId="1076"/>
          <ac:spMkLst>
            <pc:docMk/>
            <pc:sldMk cId="3950567557" sldId="261"/>
            <ac:spMk id="7" creationId="{E9F8BB40-DE42-9F36-EB2B-CED8C1682C34}"/>
          </ac:spMkLst>
        </pc:spChg>
        <pc:spChg chg="mod">
          <ac:chgData name="Jigyasa Nabh" userId="S::nabh.j@northeastern.edu::4d69ea98-00b4-4561-a0f7-d0b3446e5145" providerId="AD" clId="Web-{B0BA9C5C-8CBE-E294-C5AD-A4C64A293EA3}" dt="2022-12-05T16:51:23.566" v="39" actId="1076"/>
          <ac:spMkLst>
            <pc:docMk/>
            <pc:sldMk cId="3950567557" sldId="261"/>
            <ac:spMk id="13" creationId="{F12247AA-F60B-F9CA-A143-374A4374265D}"/>
          </ac:spMkLst>
        </pc:spChg>
        <pc:spChg chg="mod">
          <ac:chgData name="Jigyasa Nabh" userId="S::nabh.j@northeastern.edu::4d69ea98-00b4-4561-a0f7-d0b3446e5145" providerId="AD" clId="Web-{B0BA9C5C-8CBE-E294-C5AD-A4C64A293EA3}" dt="2022-12-05T16:51:23.581" v="40" actId="1076"/>
          <ac:spMkLst>
            <pc:docMk/>
            <pc:sldMk cId="3950567557" sldId="261"/>
            <ac:spMk id="16" creationId="{58F6C23B-EA50-CC2F-AB12-06A62F246A7E}"/>
          </ac:spMkLst>
        </pc:spChg>
        <pc:spChg chg="mod">
          <ac:chgData name="Jigyasa Nabh" userId="S::nabh.j@northeastern.edu::4d69ea98-00b4-4561-a0f7-d0b3446e5145" providerId="AD" clId="Web-{B0BA9C5C-8CBE-E294-C5AD-A4C64A293EA3}" dt="2022-12-05T16:51:23.581" v="41" actId="1076"/>
          <ac:spMkLst>
            <pc:docMk/>
            <pc:sldMk cId="3950567557" sldId="261"/>
            <ac:spMk id="17" creationId="{93E7F367-5A01-F4E9-5BB3-67B4AE64F2E7}"/>
          </ac:spMkLst>
        </pc:spChg>
        <pc:spChg chg="mod">
          <ac:chgData name="Jigyasa Nabh" userId="S::nabh.j@northeastern.edu::4d69ea98-00b4-4561-a0f7-d0b3446e5145" providerId="AD" clId="Web-{B0BA9C5C-8CBE-E294-C5AD-A4C64A293EA3}" dt="2022-12-05T16:51:23.597" v="42" actId="1076"/>
          <ac:spMkLst>
            <pc:docMk/>
            <pc:sldMk cId="3950567557" sldId="261"/>
            <ac:spMk id="18" creationId="{25FA32B0-AE02-47C7-2D18-80517FE8F9AF}"/>
          </ac:spMkLst>
        </pc:spChg>
        <pc:graphicFrameChg chg="add mod">
          <ac:chgData name="Jigyasa Nabh" userId="S::nabh.j@northeastern.edu::4d69ea98-00b4-4561-a0f7-d0b3446e5145" providerId="AD" clId="Web-{B0BA9C5C-8CBE-E294-C5AD-A4C64A293EA3}" dt="2022-12-05T16:52:31.834" v="61" actId="1076"/>
          <ac:graphicFrameMkLst>
            <pc:docMk/>
            <pc:sldMk cId="3950567557" sldId="261"/>
            <ac:graphicFrameMk id="14" creationId="{0EB13202-5B2F-0B02-6995-3C9B127C8E05}"/>
          </ac:graphicFrameMkLst>
        </pc:graphicFrameChg>
      </pc:sldChg>
      <pc:sldChg chg="modSp">
        <pc:chgData name="Jigyasa Nabh" userId="S::nabh.j@northeastern.edu::4d69ea98-00b4-4561-a0f7-d0b3446e5145" providerId="AD" clId="Web-{B0BA9C5C-8CBE-E294-C5AD-A4C64A293EA3}" dt="2022-12-05T16:43:38.515" v="20" actId="20577"/>
        <pc:sldMkLst>
          <pc:docMk/>
          <pc:sldMk cId="1796356653" sldId="282"/>
        </pc:sldMkLst>
        <pc:spChg chg="mod">
          <ac:chgData name="Jigyasa Nabh" userId="S::nabh.j@northeastern.edu::4d69ea98-00b4-4561-a0f7-d0b3446e5145" providerId="AD" clId="Web-{B0BA9C5C-8CBE-E294-C5AD-A4C64A293EA3}" dt="2022-12-05T16:43:38.515" v="20" actId="20577"/>
          <ac:spMkLst>
            <pc:docMk/>
            <pc:sldMk cId="1796356653" sldId="282"/>
            <ac:spMk id="3" creationId="{7BF1914A-9CAB-99F5-834A-C9835CF97F4B}"/>
          </ac:spMkLst>
        </pc:spChg>
      </pc:sldChg>
    </pc:docChg>
  </pc:docChgLst>
  <pc:docChgLst>
    <pc:chgData name="Jigyasa Nabh" userId="S::nabh.j@northeastern.edu::4d69ea98-00b4-4561-a0f7-d0b3446e5145" providerId="AD" clId="Web-{86F9B974-D8FD-96C9-AD62-623AAF7035CA}"/>
    <pc:docChg chg="addSld delSld modSld sldOrd">
      <pc:chgData name="Jigyasa Nabh" userId="S::nabh.j@northeastern.edu::4d69ea98-00b4-4561-a0f7-d0b3446e5145" providerId="AD" clId="Web-{86F9B974-D8FD-96C9-AD62-623AAF7035CA}" dt="2022-12-01T22:32:54.654" v="3556" actId="1076"/>
      <pc:docMkLst>
        <pc:docMk/>
      </pc:docMkLst>
      <pc:sldChg chg="modSp">
        <pc:chgData name="Jigyasa Nabh" userId="S::nabh.j@northeastern.edu::4d69ea98-00b4-4561-a0f7-d0b3446e5145" providerId="AD" clId="Web-{86F9B974-D8FD-96C9-AD62-623AAF7035CA}" dt="2022-12-01T22:30:20.821" v="3488" actId="20577"/>
        <pc:sldMkLst>
          <pc:docMk/>
          <pc:sldMk cId="2795677371" sldId="260"/>
        </pc:sldMkLst>
        <pc:spChg chg="mod">
          <ac:chgData name="Jigyasa Nabh" userId="S::nabh.j@northeastern.edu::4d69ea98-00b4-4561-a0f7-d0b3446e5145" providerId="AD" clId="Web-{86F9B974-D8FD-96C9-AD62-623AAF7035CA}" dt="2022-12-01T22:29:40.194" v="3471" actId="20577"/>
          <ac:spMkLst>
            <pc:docMk/>
            <pc:sldMk cId="2795677371" sldId="260"/>
            <ac:spMk id="2" creationId="{28D6E544-259E-5E41-3AA5-3F32A09E5C77}"/>
          </ac:spMkLst>
        </pc:spChg>
        <pc:graphicFrameChg chg="mod modGraphic">
          <ac:chgData name="Jigyasa Nabh" userId="S::nabh.j@northeastern.edu::4d69ea98-00b4-4561-a0f7-d0b3446e5145" providerId="AD" clId="Web-{86F9B974-D8FD-96C9-AD62-623AAF7035CA}" dt="2022-12-01T22:30:20.821" v="3488" actId="20577"/>
          <ac:graphicFrameMkLst>
            <pc:docMk/>
            <pc:sldMk cId="2795677371" sldId="260"/>
            <ac:graphicFrameMk id="5" creationId="{50598F8E-C07B-EE0B-9FFF-86F422DB5565}"/>
          </ac:graphicFrameMkLst>
        </pc:graphicFrameChg>
      </pc:sldChg>
      <pc:sldChg chg="addSp delSp modSp">
        <pc:chgData name="Jigyasa Nabh" userId="S::nabh.j@northeastern.edu::4d69ea98-00b4-4561-a0f7-d0b3446e5145" providerId="AD" clId="Web-{86F9B974-D8FD-96C9-AD62-623AAF7035CA}" dt="2022-12-01T22:32:54.654" v="3556" actId="1076"/>
        <pc:sldMkLst>
          <pc:docMk/>
          <pc:sldMk cId="3950567557" sldId="261"/>
        </pc:sldMkLst>
        <pc:spChg chg="mod">
          <ac:chgData name="Jigyasa Nabh" userId="S::nabh.j@northeastern.edu::4d69ea98-00b4-4561-a0f7-d0b3446e5145" providerId="AD" clId="Web-{86F9B974-D8FD-96C9-AD62-623AAF7035CA}" dt="2022-12-01T22:32:16.465" v="3542" actId="1076"/>
          <ac:spMkLst>
            <pc:docMk/>
            <pc:sldMk cId="3950567557" sldId="261"/>
            <ac:spMk id="2" creationId="{FD877EC8-E81E-C753-37C0-9FEB76D1559B}"/>
          </ac:spMkLst>
        </pc:spChg>
        <pc:spChg chg="add mod">
          <ac:chgData name="Jigyasa Nabh" userId="S::nabh.j@northeastern.edu::4d69ea98-00b4-4561-a0f7-d0b3446e5145" providerId="AD" clId="Web-{86F9B974-D8FD-96C9-AD62-623AAF7035CA}" dt="2022-12-01T22:32:16.481" v="3543" actId="1076"/>
          <ac:spMkLst>
            <pc:docMk/>
            <pc:sldMk cId="3950567557" sldId="261"/>
            <ac:spMk id="3" creationId="{AAA4E25A-0DAE-68FD-E7E2-B22EC8ADB517}"/>
          </ac:spMkLst>
        </pc:spChg>
        <pc:spChg chg="add mod">
          <ac:chgData name="Jigyasa Nabh" userId="S::nabh.j@northeastern.edu::4d69ea98-00b4-4561-a0f7-d0b3446e5145" providerId="AD" clId="Web-{86F9B974-D8FD-96C9-AD62-623AAF7035CA}" dt="2022-12-01T22:32:16.496" v="3544" actId="1076"/>
          <ac:spMkLst>
            <pc:docMk/>
            <pc:sldMk cId="3950567557" sldId="261"/>
            <ac:spMk id="4" creationId="{885EA5A1-D427-CAEB-8A2B-E57FD61C9CDA}"/>
          </ac:spMkLst>
        </pc:spChg>
        <pc:spChg chg="add mod">
          <ac:chgData name="Jigyasa Nabh" userId="S::nabh.j@northeastern.edu::4d69ea98-00b4-4561-a0f7-d0b3446e5145" providerId="AD" clId="Web-{86F9B974-D8FD-96C9-AD62-623AAF7035CA}" dt="2022-12-01T22:32:16.496" v="3545" actId="1076"/>
          <ac:spMkLst>
            <pc:docMk/>
            <pc:sldMk cId="3950567557" sldId="261"/>
            <ac:spMk id="5" creationId="{4D84DBC1-9261-F09B-084B-126A96A7F810}"/>
          </ac:spMkLst>
        </pc:spChg>
        <pc:spChg chg="add mod">
          <ac:chgData name="Jigyasa Nabh" userId="S::nabh.j@northeastern.edu::4d69ea98-00b4-4561-a0f7-d0b3446e5145" providerId="AD" clId="Web-{86F9B974-D8FD-96C9-AD62-623AAF7035CA}" dt="2022-12-01T22:32:16.512" v="3546" actId="1076"/>
          <ac:spMkLst>
            <pc:docMk/>
            <pc:sldMk cId="3950567557" sldId="261"/>
            <ac:spMk id="6" creationId="{AF506659-D1E4-472E-EAE5-BC84DF3697D8}"/>
          </ac:spMkLst>
        </pc:spChg>
        <pc:spChg chg="add del mod">
          <ac:chgData name="Jigyasa Nabh" userId="S::nabh.j@northeastern.edu::4d69ea98-00b4-4561-a0f7-d0b3446e5145" providerId="AD" clId="Web-{86F9B974-D8FD-96C9-AD62-623AAF7035CA}" dt="2022-12-01T22:20:20.597" v="3230"/>
          <ac:spMkLst>
            <pc:docMk/>
            <pc:sldMk cId="3950567557" sldId="261"/>
            <ac:spMk id="7" creationId="{DF9B68D8-40D4-DB4C-1A3C-23B57B75FEFB}"/>
          </ac:spMkLst>
        </pc:spChg>
        <pc:spChg chg="add mod">
          <ac:chgData name="Jigyasa Nabh" userId="S::nabh.j@northeastern.edu::4d69ea98-00b4-4561-a0f7-d0b3446e5145" providerId="AD" clId="Web-{86F9B974-D8FD-96C9-AD62-623AAF7035CA}" dt="2022-12-01T22:32:10.199" v="3538" actId="1076"/>
          <ac:spMkLst>
            <pc:docMk/>
            <pc:sldMk cId="3950567557" sldId="261"/>
            <ac:spMk id="8" creationId="{A6BF9095-9909-6A59-300E-0F761F185F1C}"/>
          </ac:spMkLst>
        </pc:spChg>
        <pc:spChg chg="add mod">
          <ac:chgData name="Jigyasa Nabh" userId="S::nabh.j@northeastern.edu::4d69ea98-00b4-4561-a0f7-d0b3446e5145" providerId="AD" clId="Web-{86F9B974-D8FD-96C9-AD62-623AAF7035CA}" dt="2022-12-01T22:32:10.215" v="3539" actId="1076"/>
          <ac:spMkLst>
            <pc:docMk/>
            <pc:sldMk cId="3950567557" sldId="261"/>
            <ac:spMk id="9" creationId="{3059E3DB-9511-49C2-B5FD-88C25A2BCAC1}"/>
          </ac:spMkLst>
        </pc:spChg>
        <pc:spChg chg="add mod">
          <ac:chgData name="Jigyasa Nabh" userId="S::nabh.j@northeastern.edu::4d69ea98-00b4-4561-a0f7-d0b3446e5145" providerId="AD" clId="Web-{86F9B974-D8FD-96C9-AD62-623AAF7035CA}" dt="2022-12-01T22:32:10.215" v="3540" actId="1076"/>
          <ac:spMkLst>
            <pc:docMk/>
            <pc:sldMk cId="3950567557" sldId="261"/>
            <ac:spMk id="10" creationId="{A34A43BF-A046-5927-DF3B-B4C12B6D57B0}"/>
          </ac:spMkLst>
        </pc:spChg>
        <pc:spChg chg="add mod">
          <ac:chgData name="Jigyasa Nabh" userId="S::nabh.j@northeastern.edu::4d69ea98-00b4-4561-a0f7-d0b3446e5145" providerId="AD" clId="Web-{86F9B974-D8FD-96C9-AD62-623AAF7035CA}" dt="2022-12-01T22:32:10.231" v="3541" actId="1076"/>
          <ac:spMkLst>
            <pc:docMk/>
            <pc:sldMk cId="3950567557" sldId="261"/>
            <ac:spMk id="11" creationId="{9963147A-9823-B2C3-021C-626DCC851053}"/>
          </ac:spMkLst>
        </pc:spChg>
        <pc:spChg chg="add del mod">
          <ac:chgData name="Jigyasa Nabh" userId="S::nabh.j@northeastern.edu::4d69ea98-00b4-4561-a0f7-d0b3446e5145" providerId="AD" clId="Web-{86F9B974-D8FD-96C9-AD62-623AAF7035CA}" dt="2022-12-01T22:20:38.520" v="3233"/>
          <ac:spMkLst>
            <pc:docMk/>
            <pc:sldMk cId="3950567557" sldId="261"/>
            <ac:spMk id="12" creationId="{FCD6D66E-E1C7-5C03-FB74-59E19541A600}"/>
          </ac:spMkLst>
        </pc:spChg>
        <pc:spChg chg="add mod">
          <ac:chgData name="Jigyasa Nabh" userId="S::nabh.j@northeastern.edu::4d69ea98-00b4-4561-a0f7-d0b3446e5145" providerId="AD" clId="Web-{86F9B974-D8FD-96C9-AD62-623AAF7035CA}" dt="2022-12-01T22:32:54.654" v="3556" actId="1076"/>
          <ac:spMkLst>
            <pc:docMk/>
            <pc:sldMk cId="3950567557" sldId="261"/>
            <ac:spMk id="13" creationId="{F12247AA-F60B-F9CA-A143-374A4374265D}"/>
          </ac:spMkLst>
        </pc:spChg>
        <pc:spChg chg="add mod">
          <ac:chgData name="Jigyasa Nabh" userId="S::nabh.j@northeastern.edu::4d69ea98-00b4-4561-a0f7-d0b3446e5145" providerId="AD" clId="Web-{86F9B974-D8FD-96C9-AD62-623AAF7035CA}" dt="2022-12-01T22:29:52.148" v="3485" actId="20577"/>
          <ac:spMkLst>
            <pc:docMk/>
            <pc:sldMk cId="3950567557" sldId="261"/>
            <ac:spMk id="15" creationId="{654DB4F1-53E4-032E-5EAC-18E73E9B044D}"/>
          </ac:spMkLst>
        </pc:spChg>
        <pc:spChg chg="add mod">
          <ac:chgData name="Jigyasa Nabh" userId="S::nabh.j@northeastern.edu::4d69ea98-00b4-4561-a0f7-d0b3446e5145" providerId="AD" clId="Web-{86F9B974-D8FD-96C9-AD62-623AAF7035CA}" dt="2022-12-01T22:32:54.638" v="3553" actId="1076"/>
          <ac:spMkLst>
            <pc:docMk/>
            <pc:sldMk cId="3950567557" sldId="261"/>
            <ac:spMk id="16" creationId="{58F6C23B-EA50-CC2F-AB12-06A62F246A7E}"/>
          </ac:spMkLst>
        </pc:spChg>
        <pc:spChg chg="add mod">
          <ac:chgData name="Jigyasa Nabh" userId="S::nabh.j@northeastern.edu::4d69ea98-00b4-4561-a0f7-d0b3446e5145" providerId="AD" clId="Web-{86F9B974-D8FD-96C9-AD62-623AAF7035CA}" dt="2022-12-01T22:32:54.638" v="3554" actId="1076"/>
          <ac:spMkLst>
            <pc:docMk/>
            <pc:sldMk cId="3950567557" sldId="261"/>
            <ac:spMk id="17" creationId="{93E7F367-5A01-F4E9-5BB3-67B4AE64F2E7}"/>
          </ac:spMkLst>
        </pc:spChg>
        <pc:spChg chg="add mod">
          <ac:chgData name="Jigyasa Nabh" userId="S::nabh.j@northeastern.edu::4d69ea98-00b4-4561-a0f7-d0b3446e5145" providerId="AD" clId="Web-{86F9B974-D8FD-96C9-AD62-623AAF7035CA}" dt="2022-12-01T22:32:54.654" v="3555" actId="1076"/>
          <ac:spMkLst>
            <pc:docMk/>
            <pc:sldMk cId="3950567557" sldId="261"/>
            <ac:spMk id="18" creationId="{25FA32B0-AE02-47C7-2D18-80517FE8F9AF}"/>
          </ac:spMkLst>
        </pc:spChg>
      </pc:sldChg>
      <pc:sldChg chg="addSp delSp modSp">
        <pc:chgData name="Jigyasa Nabh" userId="S::nabh.j@northeastern.edu::4d69ea98-00b4-4561-a0f7-d0b3446e5145" providerId="AD" clId="Web-{86F9B974-D8FD-96C9-AD62-623AAF7035CA}" dt="2022-12-01T21:12:52.026" v="2867" actId="20577"/>
        <pc:sldMkLst>
          <pc:docMk/>
          <pc:sldMk cId="1017591181" sldId="267"/>
        </pc:sldMkLst>
        <pc:spChg chg="mod">
          <ac:chgData name="Jigyasa Nabh" userId="S::nabh.j@northeastern.edu::4d69ea98-00b4-4561-a0f7-d0b3446e5145" providerId="AD" clId="Web-{86F9B974-D8FD-96C9-AD62-623AAF7035CA}" dt="2022-12-01T20:37:36.246" v="1501" actId="1076"/>
          <ac:spMkLst>
            <pc:docMk/>
            <pc:sldMk cId="1017591181" sldId="267"/>
            <ac:spMk id="3" creationId="{A304CC0D-AF37-DA47-43C8-605BC41A1D03}"/>
          </ac:spMkLst>
        </pc:spChg>
        <pc:spChg chg="mod">
          <ac:chgData name="Jigyasa Nabh" userId="S::nabh.j@northeastern.edu::4d69ea98-00b4-4561-a0f7-d0b3446e5145" providerId="AD" clId="Web-{86F9B974-D8FD-96C9-AD62-623AAF7035CA}" dt="2022-12-01T20:37:03.819" v="1489" actId="14100"/>
          <ac:spMkLst>
            <pc:docMk/>
            <pc:sldMk cId="1017591181" sldId="267"/>
            <ac:spMk id="5" creationId="{46EBABA9-D73D-B522-D85E-E029385EB60C}"/>
          </ac:spMkLst>
        </pc:spChg>
        <pc:spChg chg="mod">
          <ac:chgData name="Jigyasa Nabh" userId="S::nabh.j@northeastern.edu::4d69ea98-00b4-4561-a0f7-d0b3446e5145" providerId="AD" clId="Web-{86F9B974-D8FD-96C9-AD62-623AAF7035CA}" dt="2022-12-01T20:37:10.366" v="1491" actId="14100"/>
          <ac:spMkLst>
            <pc:docMk/>
            <pc:sldMk cId="1017591181" sldId="267"/>
            <ac:spMk id="6" creationId="{ABF8B59C-31B2-628C-4D93-63D09B5CF4B0}"/>
          </ac:spMkLst>
        </pc:spChg>
        <pc:spChg chg="mod">
          <ac:chgData name="Jigyasa Nabh" userId="S::nabh.j@northeastern.edu::4d69ea98-00b4-4561-a0f7-d0b3446e5145" providerId="AD" clId="Web-{86F9B974-D8FD-96C9-AD62-623AAF7035CA}" dt="2022-12-01T20:37:07.022" v="1490" actId="14100"/>
          <ac:spMkLst>
            <pc:docMk/>
            <pc:sldMk cId="1017591181" sldId="267"/>
            <ac:spMk id="7" creationId="{E277CF23-B4AC-4C00-572B-D8E4A5D84920}"/>
          </ac:spMkLst>
        </pc:spChg>
        <pc:spChg chg="mod">
          <ac:chgData name="Jigyasa Nabh" userId="S::nabh.j@northeastern.edu::4d69ea98-00b4-4561-a0f7-d0b3446e5145" providerId="AD" clId="Web-{86F9B974-D8FD-96C9-AD62-623AAF7035CA}" dt="2022-12-01T20:37:14.600" v="1492" actId="14100"/>
          <ac:spMkLst>
            <pc:docMk/>
            <pc:sldMk cId="1017591181" sldId="267"/>
            <ac:spMk id="8" creationId="{EE7DDFB3-471E-DB1B-C066-F35C71A62956}"/>
          </ac:spMkLst>
        </pc:spChg>
        <pc:spChg chg="add mod">
          <ac:chgData name="Jigyasa Nabh" userId="S::nabh.j@northeastern.edu::4d69ea98-00b4-4561-a0f7-d0b3446e5145" providerId="AD" clId="Web-{86F9B974-D8FD-96C9-AD62-623AAF7035CA}" dt="2022-12-01T20:42:08.467" v="1620"/>
          <ac:spMkLst>
            <pc:docMk/>
            <pc:sldMk cId="1017591181" sldId="267"/>
            <ac:spMk id="9" creationId="{64C3A644-51E6-B837-4C04-A74ACEB0ECD1}"/>
          </ac:spMkLst>
        </pc:spChg>
        <pc:spChg chg="mod">
          <ac:chgData name="Jigyasa Nabh" userId="S::nabh.j@northeastern.edu::4d69ea98-00b4-4561-a0f7-d0b3446e5145" providerId="AD" clId="Web-{86F9B974-D8FD-96C9-AD62-623AAF7035CA}" dt="2022-12-01T20:40:21.527" v="1574" actId="14100"/>
          <ac:spMkLst>
            <pc:docMk/>
            <pc:sldMk cId="1017591181" sldId="267"/>
            <ac:spMk id="10" creationId="{9B895466-EA2B-E4A9-6BBD-8E7A2D7DF50B}"/>
          </ac:spMkLst>
        </pc:spChg>
        <pc:spChg chg="mod">
          <ac:chgData name="Jigyasa Nabh" userId="S::nabh.j@northeastern.edu::4d69ea98-00b4-4561-a0f7-d0b3446e5145" providerId="AD" clId="Web-{86F9B974-D8FD-96C9-AD62-623AAF7035CA}" dt="2022-12-01T20:37:17.350" v="1495" actId="20577"/>
          <ac:spMkLst>
            <pc:docMk/>
            <pc:sldMk cId="1017591181" sldId="267"/>
            <ac:spMk id="11" creationId="{EB345C8D-4C39-7904-6F55-8D734B92C7AF}"/>
          </ac:spMkLst>
        </pc:spChg>
        <pc:spChg chg="mod">
          <ac:chgData name="Jigyasa Nabh" userId="S::nabh.j@northeastern.edu::4d69ea98-00b4-4561-a0f7-d0b3446e5145" providerId="AD" clId="Web-{86F9B974-D8FD-96C9-AD62-623AAF7035CA}" dt="2022-12-01T20:41:58.034" v="1618" actId="20577"/>
          <ac:spMkLst>
            <pc:docMk/>
            <pc:sldMk cId="1017591181" sldId="267"/>
            <ac:spMk id="13" creationId="{C27BFCC1-C42A-29CE-A7C2-3CC6F14121EC}"/>
          </ac:spMkLst>
        </pc:spChg>
        <pc:spChg chg="mod">
          <ac:chgData name="Jigyasa Nabh" userId="S::nabh.j@northeastern.edu::4d69ea98-00b4-4561-a0f7-d0b3446e5145" providerId="AD" clId="Web-{86F9B974-D8FD-96C9-AD62-623AAF7035CA}" dt="2022-12-01T20:40:10.246" v="1573" actId="14100"/>
          <ac:spMkLst>
            <pc:docMk/>
            <pc:sldMk cId="1017591181" sldId="267"/>
            <ac:spMk id="14" creationId="{6292C6B1-CF2B-92E5-F0E5-41449797BB77}"/>
          </ac:spMkLst>
        </pc:spChg>
        <pc:spChg chg="add mod">
          <ac:chgData name="Jigyasa Nabh" userId="S::nabh.j@northeastern.edu::4d69ea98-00b4-4561-a0f7-d0b3446e5145" providerId="AD" clId="Web-{86F9B974-D8FD-96C9-AD62-623AAF7035CA}" dt="2022-12-01T21:12:52.026" v="2867" actId="20577"/>
          <ac:spMkLst>
            <pc:docMk/>
            <pc:sldMk cId="1017591181" sldId="267"/>
            <ac:spMk id="16" creationId="{49C69B1E-D4F3-83D6-C2AD-554A2D330417}"/>
          </ac:spMkLst>
        </pc:spChg>
        <pc:spChg chg="mod">
          <ac:chgData name="Jigyasa Nabh" userId="S::nabh.j@northeastern.edu::4d69ea98-00b4-4561-a0f7-d0b3446e5145" providerId="AD" clId="Web-{86F9B974-D8FD-96C9-AD62-623AAF7035CA}" dt="2022-12-01T20:37:51.601" v="1503" actId="1076"/>
          <ac:spMkLst>
            <pc:docMk/>
            <pc:sldMk cId="1017591181" sldId="267"/>
            <ac:spMk id="17" creationId="{9EBE42B2-544E-98FB-397B-D214AA58C7F7}"/>
          </ac:spMkLst>
        </pc:spChg>
        <pc:spChg chg="mod">
          <ac:chgData name="Jigyasa Nabh" userId="S::nabh.j@northeastern.edu::4d69ea98-00b4-4561-a0f7-d0b3446e5145" providerId="AD" clId="Web-{86F9B974-D8FD-96C9-AD62-623AAF7035CA}" dt="2022-12-01T20:37:36.226" v="1499" actId="1076"/>
          <ac:spMkLst>
            <pc:docMk/>
            <pc:sldMk cId="1017591181" sldId="267"/>
            <ac:spMk id="18" creationId="{48E13A49-6C4D-3E22-3375-C3AE16274FAE}"/>
          </ac:spMkLst>
        </pc:spChg>
        <pc:spChg chg="mod">
          <ac:chgData name="Jigyasa Nabh" userId="S::nabh.j@northeastern.edu::4d69ea98-00b4-4561-a0f7-d0b3446e5145" providerId="AD" clId="Web-{86F9B974-D8FD-96C9-AD62-623AAF7035CA}" dt="2022-12-01T20:41:21.684" v="1609" actId="20577"/>
          <ac:spMkLst>
            <pc:docMk/>
            <pc:sldMk cId="1017591181" sldId="267"/>
            <ac:spMk id="25" creationId="{9796344F-FEA6-C8D7-B81A-8AFC08F2ECEA}"/>
          </ac:spMkLst>
        </pc:spChg>
        <pc:spChg chg="mod">
          <ac:chgData name="Jigyasa Nabh" userId="S::nabh.j@northeastern.edu::4d69ea98-00b4-4561-a0f7-d0b3446e5145" providerId="AD" clId="Web-{86F9B974-D8FD-96C9-AD62-623AAF7035CA}" dt="2022-12-01T20:41:15.262" v="1606" actId="20577"/>
          <ac:spMkLst>
            <pc:docMk/>
            <pc:sldMk cId="1017591181" sldId="267"/>
            <ac:spMk id="26" creationId="{94A08054-CE27-E5D9-EBB5-B43E4DEDB619}"/>
          </ac:spMkLst>
        </pc:spChg>
        <pc:spChg chg="mod">
          <ac:chgData name="Jigyasa Nabh" userId="S::nabh.j@northeastern.edu::4d69ea98-00b4-4561-a0f7-d0b3446e5145" providerId="AD" clId="Web-{86F9B974-D8FD-96C9-AD62-623AAF7035CA}" dt="2022-12-01T20:42:14.436" v="1622"/>
          <ac:spMkLst>
            <pc:docMk/>
            <pc:sldMk cId="1017591181" sldId="267"/>
            <ac:spMk id="27" creationId="{A22C3593-2757-0DC0-B5CF-C4E013342032}"/>
          </ac:spMkLst>
        </pc:spChg>
        <pc:spChg chg="mod">
          <ac:chgData name="Jigyasa Nabh" userId="S::nabh.j@northeastern.edu::4d69ea98-00b4-4561-a0f7-d0b3446e5145" providerId="AD" clId="Web-{86F9B974-D8FD-96C9-AD62-623AAF7035CA}" dt="2022-12-01T21:08:31.411" v="2843"/>
          <ac:spMkLst>
            <pc:docMk/>
            <pc:sldMk cId="1017591181" sldId="267"/>
            <ac:spMk id="35" creationId="{E0D28CC1-EC90-C1E1-7AB5-3C421FE978E5}"/>
          </ac:spMkLst>
        </pc:spChg>
        <pc:cxnChg chg="del mod">
          <ac:chgData name="Jigyasa Nabh" userId="S::nabh.j@northeastern.edu::4d69ea98-00b4-4561-a0f7-d0b3446e5145" providerId="AD" clId="Web-{86F9B974-D8FD-96C9-AD62-623AAF7035CA}" dt="2022-12-01T20:42:31.905" v="1624"/>
          <ac:cxnSpMkLst>
            <pc:docMk/>
            <pc:sldMk cId="1017591181" sldId="267"/>
            <ac:cxnSpMk id="20" creationId="{27FD3CE9-4600-2D2C-CE5A-1674E81BA79A}"/>
          </ac:cxnSpMkLst>
        </pc:cxnChg>
        <pc:cxnChg chg="mod">
          <ac:chgData name="Jigyasa Nabh" userId="S::nabh.j@northeastern.edu::4d69ea98-00b4-4561-a0f7-d0b3446e5145" providerId="AD" clId="Web-{86F9B974-D8FD-96C9-AD62-623AAF7035CA}" dt="2022-12-01T20:38:31.634" v="1552" actId="14100"/>
          <ac:cxnSpMkLst>
            <pc:docMk/>
            <pc:sldMk cId="1017591181" sldId="267"/>
            <ac:cxnSpMk id="24" creationId="{61025325-63AE-1C99-F442-0DEBB182A5FA}"/>
          </ac:cxnSpMkLst>
        </pc:cxnChg>
        <pc:cxnChg chg="add del mod">
          <ac:chgData name="Jigyasa Nabh" userId="S::nabh.j@northeastern.edu::4d69ea98-00b4-4561-a0f7-d0b3446e5145" providerId="AD" clId="Web-{86F9B974-D8FD-96C9-AD62-623AAF7035CA}" dt="2022-12-01T20:42:49.751" v="1627" actId="14100"/>
          <ac:cxnSpMkLst>
            <pc:docMk/>
            <pc:sldMk cId="1017591181" sldId="267"/>
            <ac:cxnSpMk id="32" creationId="{FDD055E2-0E37-C656-503F-E91AF18D341B}"/>
          </ac:cxnSpMkLst>
        </pc:cxnChg>
      </pc:sldChg>
      <pc:sldChg chg="addSp delSp modSp del mod setBg">
        <pc:chgData name="Jigyasa Nabh" userId="S::nabh.j@northeastern.edu::4d69ea98-00b4-4561-a0f7-d0b3446e5145" providerId="AD" clId="Web-{86F9B974-D8FD-96C9-AD62-623AAF7035CA}" dt="2022-12-01T20:07:50.715" v="610"/>
        <pc:sldMkLst>
          <pc:docMk/>
          <pc:sldMk cId="3527531459" sldId="268"/>
        </pc:sldMkLst>
        <pc:spChg chg="mod">
          <ac:chgData name="Jigyasa Nabh" userId="S::nabh.j@northeastern.edu::4d69ea98-00b4-4561-a0f7-d0b3446e5145" providerId="AD" clId="Web-{86F9B974-D8FD-96C9-AD62-623AAF7035CA}" dt="2022-12-01T19:58:43.108" v="66" actId="20577"/>
          <ac:spMkLst>
            <pc:docMk/>
            <pc:sldMk cId="3527531459" sldId="268"/>
            <ac:spMk id="2" creationId="{4D45E3C6-D930-7BBE-A457-157F53BA553C}"/>
          </ac:spMkLst>
        </pc:spChg>
        <pc:spChg chg="add del mod">
          <ac:chgData name="Jigyasa Nabh" userId="S::nabh.j@northeastern.edu::4d69ea98-00b4-4561-a0f7-d0b3446e5145" providerId="AD" clId="Web-{86F9B974-D8FD-96C9-AD62-623AAF7035CA}" dt="2022-12-01T20:04:42.820" v="475"/>
          <ac:spMkLst>
            <pc:docMk/>
            <pc:sldMk cId="3527531459" sldId="268"/>
            <ac:spMk id="4" creationId="{D51A79C8-9C50-0E3C-140B-FF837AEBCD49}"/>
          </ac:spMkLst>
        </pc:spChg>
        <pc:spChg chg="add del mod">
          <ac:chgData name="Jigyasa Nabh" userId="S::nabh.j@northeastern.edu::4d69ea98-00b4-4561-a0f7-d0b3446e5145" providerId="AD" clId="Web-{86F9B974-D8FD-96C9-AD62-623AAF7035CA}" dt="2022-12-01T20:04:42.820" v="474"/>
          <ac:spMkLst>
            <pc:docMk/>
            <pc:sldMk cId="3527531459" sldId="268"/>
            <ac:spMk id="5" creationId="{5723D77E-2A02-693F-FF95-F1827F0A52E4}"/>
          </ac:spMkLst>
        </pc:spChg>
        <pc:spChg chg="add">
          <ac:chgData name="Jigyasa Nabh" userId="S::nabh.j@northeastern.edu::4d69ea98-00b4-4561-a0f7-d0b3446e5145" providerId="AD" clId="Web-{86F9B974-D8FD-96C9-AD62-623AAF7035CA}" dt="2022-12-01T19:55:49.667" v="4"/>
          <ac:spMkLst>
            <pc:docMk/>
            <pc:sldMk cId="3527531459" sldId="268"/>
            <ac:spMk id="8" creationId="{39E3965E-AC41-4711-9D10-E25ABB132D86}"/>
          </ac:spMkLst>
        </pc:spChg>
        <pc:spChg chg="add">
          <ac:chgData name="Jigyasa Nabh" userId="S::nabh.j@northeastern.edu::4d69ea98-00b4-4561-a0f7-d0b3446e5145" providerId="AD" clId="Web-{86F9B974-D8FD-96C9-AD62-623AAF7035CA}" dt="2022-12-01T19:55:49.667" v="4"/>
          <ac:spMkLst>
            <pc:docMk/>
            <pc:sldMk cId="3527531459" sldId="268"/>
            <ac:spMk id="12" creationId="{33428ACC-71EC-4171-9527-10983BA6B41D}"/>
          </ac:spMkLst>
        </pc:spChg>
        <pc:spChg chg="add">
          <ac:chgData name="Jigyasa Nabh" userId="S::nabh.j@northeastern.edu::4d69ea98-00b4-4561-a0f7-d0b3446e5145" providerId="AD" clId="Web-{86F9B974-D8FD-96C9-AD62-623AAF7035CA}" dt="2022-12-01T19:55:49.667" v="4"/>
          <ac:spMkLst>
            <pc:docMk/>
            <pc:sldMk cId="3527531459" sldId="268"/>
            <ac:spMk id="16" creationId="{8D4480B4-953D-41FA-9052-09AB3A026947}"/>
          </ac:spMkLst>
        </pc:spChg>
        <pc:picChg chg="add del mod">
          <ac:chgData name="Jigyasa Nabh" userId="S::nabh.j@northeastern.edu::4d69ea98-00b4-4561-a0f7-d0b3446e5145" providerId="AD" clId="Web-{86F9B974-D8FD-96C9-AD62-623AAF7035CA}" dt="2022-12-01T20:04:42.820" v="476"/>
          <ac:picMkLst>
            <pc:docMk/>
            <pc:sldMk cId="3527531459" sldId="268"/>
            <ac:picMk id="3" creationId="{1C89D03C-3A7A-4288-91CA-0DD1A69ACE43}"/>
          </ac:picMkLst>
        </pc:picChg>
        <pc:cxnChg chg="add del">
          <ac:chgData name="Jigyasa Nabh" userId="S::nabh.j@northeastern.edu::4d69ea98-00b4-4561-a0f7-d0b3446e5145" providerId="AD" clId="Web-{86F9B974-D8FD-96C9-AD62-623AAF7035CA}" dt="2022-12-01T20:04:42.820" v="477"/>
          <ac:cxnSpMkLst>
            <pc:docMk/>
            <pc:sldMk cId="3527531459" sldId="268"/>
            <ac:cxnSpMk id="10" creationId="{1F5DC8C3-BA5F-4EED-BB9A-A14272BD82A1}"/>
          </ac:cxnSpMkLst>
        </pc:cxnChg>
        <pc:cxnChg chg="add del">
          <ac:chgData name="Jigyasa Nabh" userId="S::nabh.j@northeastern.edu::4d69ea98-00b4-4561-a0f7-d0b3446e5145" providerId="AD" clId="Web-{86F9B974-D8FD-96C9-AD62-623AAF7035CA}" dt="2022-12-01T19:56:08.230" v="6"/>
          <ac:cxnSpMkLst>
            <pc:docMk/>
            <pc:sldMk cId="3527531459" sldId="268"/>
            <ac:cxnSpMk id="14" creationId="{BA22713B-ABB6-4391-97F9-0449A2B9B664}"/>
          </ac:cxnSpMkLst>
        </pc:cxnChg>
      </pc:sldChg>
      <pc:sldChg chg="addSp modSp new">
        <pc:chgData name="Jigyasa Nabh" userId="S::nabh.j@northeastern.edu::4d69ea98-00b4-4561-a0f7-d0b3446e5145" providerId="AD" clId="Web-{86F9B974-D8FD-96C9-AD62-623AAF7035CA}" dt="2022-12-01T20:19:40.560" v="1149" actId="20577"/>
        <pc:sldMkLst>
          <pc:docMk/>
          <pc:sldMk cId="4184489562" sldId="275"/>
        </pc:sldMkLst>
        <pc:spChg chg="mod">
          <ac:chgData name="Jigyasa Nabh" userId="S::nabh.j@northeastern.edu::4d69ea98-00b4-4561-a0f7-d0b3446e5145" providerId="AD" clId="Web-{86F9B974-D8FD-96C9-AD62-623AAF7035CA}" dt="2022-12-01T20:09:21.592" v="668" actId="20577"/>
          <ac:spMkLst>
            <pc:docMk/>
            <pc:sldMk cId="4184489562" sldId="275"/>
            <ac:spMk id="2" creationId="{80B02D58-FFB2-D7F2-3EDA-45BFB349F202}"/>
          </ac:spMkLst>
        </pc:spChg>
        <pc:spChg chg="add mod">
          <ac:chgData name="Jigyasa Nabh" userId="S::nabh.j@northeastern.edu::4d69ea98-00b4-4561-a0f7-d0b3446e5145" providerId="AD" clId="Web-{86F9B974-D8FD-96C9-AD62-623AAF7035CA}" dt="2022-12-01T20:10:25.515" v="693" actId="1076"/>
          <ac:spMkLst>
            <pc:docMk/>
            <pc:sldMk cId="4184489562" sldId="275"/>
            <ac:spMk id="5" creationId="{14E3ECFA-85FF-299C-DBD0-4206BE578658}"/>
          </ac:spMkLst>
        </pc:spChg>
        <pc:spChg chg="add mod">
          <ac:chgData name="Jigyasa Nabh" userId="S::nabh.j@northeastern.edu::4d69ea98-00b4-4561-a0f7-d0b3446e5145" providerId="AD" clId="Web-{86F9B974-D8FD-96C9-AD62-623AAF7035CA}" dt="2022-12-01T20:19:40.560" v="1149" actId="20577"/>
          <ac:spMkLst>
            <pc:docMk/>
            <pc:sldMk cId="4184489562" sldId="275"/>
            <ac:spMk id="6" creationId="{EDF23881-BBC5-8284-4422-4A133C72468A}"/>
          </ac:spMkLst>
        </pc:spChg>
        <pc:picChg chg="add mod">
          <ac:chgData name="Jigyasa Nabh" userId="S::nabh.j@northeastern.edu::4d69ea98-00b4-4561-a0f7-d0b3446e5145" providerId="AD" clId="Web-{86F9B974-D8FD-96C9-AD62-623AAF7035CA}" dt="2022-12-01T20:10:18.218" v="692" actId="1076"/>
          <ac:picMkLst>
            <pc:docMk/>
            <pc:sldMk cId="4184489562" sldId="275"/>
            <ac:picMk id="4" creationId="{179115D1-C1EF-0520-9ABD-3543F210486C}"/>
          </ac:picMkLst>
        </pc:picChg>
        <pc:cxnChg chg="add">
          <ac:chgData name="Jigyasa Nabh" userId="S::nabh.j@northeastern.edu::4d69ea98-00b4-4561-a0f7-d0b3446e5145" providerId="AD" clId="Web-{86F9B974-D8FD-96C9-AD62-623AAF7035CA}" dt="2022-12-01T20:04:44.961" v="478"/>
          <ac:cxnSpMkLst>
            <pc:docMk/>
            <pc:sldMk cId="4184489562" sldId="275"/>
            <ac:cxnSpMk id="3" creationId="{0D01B660-FE9B-4E53-6899-7B5314C23BBA}"/>
          </ac:cxnSpMkLst>
        </pc:cxnChg>
      </pc:sldChg>
      <pc:sldChg chg="addSp modSp new del">
        <pc:chgData name="Jigyasa Nabh" userId="S::nabh.j@northeastern.edu::4d69ea98-00b4-4561-a0f7-d0b3446e5145" providerId="AD" clId="Web-{86F9B974-D8FD-96C9-AD62-623AAF7035CA}" dt="2022-12-01T20:26:42.929" v="1202"/>
        <pc:sldMkLst>
          <pc:docMk/>
          <pc:sldMk cId="3478450702" sldId="276"/>
        </pc:sldMkLst>
        <pc:spChg chg="mod">
          <ac:chgData name="Jigyasa Nabh" userId="S::nabh.j@northeastern.edu::4d69ea98-00b4-4561-a0f7-d0b3446e5145" providerId="AD" clId="Web-{86F9B974-D8FD-96C9-AD62-623AAF7035CA}" dt="2022-12-01T20:09:30.405" v="685" actId="20577"/>
          <ac:spMkLst>
            <pc:docMk/>
            <pc:sldMk cId="3478450702" sldId="276"/>
            <ac:spMk id="2" creationId="{875063E8-8B97-C1C3-23BC-E443F490A640}"/>
          </ac:spMkLst>
        </pc:spChg>
        <pc:spChg chg="add">
          <ac:chgData name="Jigyasa Nabh" userId="S::nabh.j@northeastern.edu::4d69ea98-00b4-4561-a0f7-d0b3446e5145" providerId="AD" clId="Web-{86F9B974-D8FD-96C9-AD62-623AAF7035CA}" dt="2022-12-01T20:10:44.485" v="695"/>
          <ac:spMkLst>
            <pc:docMk/>
            <pc:sldMk cId="3478450702" sldId="276"/>
            <ac:spMk id="5" creationId="{15CEAE76-900F-0D80-5B3F-5C60BF4CE7F0}"/>
          </ac:spMkLst>
        </pc:spChg>
        <pc:spChg chg="add mod">
          <ac:chgData name="Jigyasa Nabh" userId="S::nabh.j@northeastern.edu::4d69ea98-00b4-4561-a0f7-d0b3446e5145" providerId="AD" clId="Web-{86F9B974-D8FD-96C9-AD62-623AAF7035CA}" dt="2022-12-01T20:19:48.576" v="1152" actId="20577"/>
          <ac:spMkLst>
            <pc:docMk/>
            <pc:sldMk cId="3478450702" sldId="276"/>
            <ac:spMk id="7" creationId="{E87E6438-18AC-4D67-2358-15241DB74E40}"/>
          </ac:spMkLst>
        </pc:spChg>
        <pc:picChg chg="add mod">
          <ac:chgData name="Jigyasa Nabh" userId="S::nabh.j@northeastern.edu::4d69ea98-00b4-4561-a0f7-d0b3446e5145" providerId="AD" clId="Web-{86F9B974-D8FD-96C9-AD62-623AAF7035CA}" dt="2022-12-01T20:09:07.311" v="654" actId="14100"/>
          <ac:picMkLst>
            <pc:docMk/>
            <pc:sldMk cId="3478450702" sldId="276"/>
            <ac:picMk id="3" creationId="{1F0CA24C-6342-F6A8-2307-819F5F8A05C3}"/>
          </ac:picMkLst>
        </pc:picChg>
      </pc:sldChg>
      <pc:sldChg chg="addSp modSp new">
        <pc:chgData name="Jigyasa Nabh" userId="S::nabh.j@northeastern.edu::4d69ea98-00b4-4561-a0f7-d0b3446e5145" providerId="AD" clId="Web-{86F9B974-D8FD-96C9-AD62-623AAF7035CA}" dt="2022-12-01T20:27:10.008" v="1205" actId="20577"/>
        <pc:sldMkLst>
          <pc:docMk/>
          <pc:sldMk cId="375377917" sldId="278"/>
        </pc:sldMkLst>
        <pc:spChg chg="mod">
          <ac:chgData name="Jigyasa Nabh" userId="S::nabh.j@northeastern.edu::4d69ea98-00b4-4561-a0f7-d0b3446e5145" providerId="AD" clId="Web-{86F9B974-D8FD-96C9-AD62-623AAF7035CA}" dt="2022-12-01T20:26:47.132" v="1204" actId="20577"/>
          <ac:spMkLst>
            <pc:docMk/>
            <pc:sldMk cId="375377917" sldId="278"/>
            <ac:spMk id="2" creationId="{C0350AE5-9BBC-2951-10D1-66544F0FB2F2}"/>
          </ac:spMkLst>
        </pc:spChg>
        <pc:spChg chg="add mod">
          <ac:chgData name="Jigyasa Nabh" userId="S::nabh.j@northeastern.edu::4d69ea98-00b4-4561-a0f7-d0b3446e5145" providerId="AD" clId="Web-{86F9B974-D8FD-96C9-AD62-623AAF7035CA}" dt="2022-12-01T20:27:10.008" v="1205" actId="20577"/>
          <ac:spMkLst>
            <pc:docMk/>
            <pc:sldMk cId="375377917" sldId="278"/>
            <ac:spMk id="5" creationId="{9F4CDF9A-0C16-6015-A85A-A6B9D85D3750}"/>
          </ac:spMkLst>
        </pc:spChg>
        <pc:spChg chg="add mod">
          <ac:chgData name="Jigyasa Nabh" userId="S::nabh.j@northeastern.edu::4d69ea98-00b4-4561-a0f7-d0b3446e5145" providerId="AD" clId="Web-{86F9B974-D8FD-96C9-AD62-623AAF7035CA}" dt="2022-12-01T20:16:34.305" v="1013" actId="1076"/>
          <ac:spMkLst>
            <pc:docMk/>
            <pc:sldMk cId="375377917" sldId="278"/>
            <ac:spMk id="7" creationId="{D7E6783C-32DE-0E5B-F954-7C7C62B5D4CE}"/>
          </ac:spMkLst>
        </pc:spChg>
        <pc:picChg chg="add mod">
          <ac:chgData name="Jigyasa Nabh" userId="S::nabh.j@northeastern.edu::4d69ea98-00b4-4561-a0f7-d0b3446e5145" providerId="AD" clId="Web-{86F9B974-D8FD-96C9-AD62-623AAF7035CA}" dt="2022-12-01T20:16:50.775" v="1015" actId="14100"/>
          <ac:picMkLst>
            <pc:docMk/>
            <pc:sldMk cId="375377917" sldId="278"/>
            <ac:picMk id="3" creationId="{B06C2CF0-9F2E-A5C4-D403-9AFD6901EC93}"/>
          </ac:picMkLst>
        </pc:picChg>
      </pc:sldChg>
      <pc:sldChg chg="addSp modSp new add del ord">
        <pc:chgData name="Jigyasa Nabh" userId="S::nabh.j@northeastern.edu::4d69ea98-00b4-4561-a0f7-d0b3446e5145" providerId="AD" clId="Web-{86F9B974-D8FD-96C9-AD62-623AAF7035CA}" dt="2022-12-01T20:33:53.908" v="1471" actId="20577"/>
        <pc:sldMkLst>
          <pc:docMk/>
          <pc:sldMk cId="1944355862" sldId="279"/>
        </pc:sldMkLst>
        <pc:spChg chg="mod">
          <ac:chgData name="Jigyasa Nabh" userId="S::nabh.j@northeastern.edu::4d69ea98-00b4-4561-a0f7-d0b3446e5145" providerId="AD" clId="Web-{86F9B974-D8FD-96C9-AD62-623AAF7035CA}" dt="2022-12-01T20:25:59.522" v="1198" actId="20577"/>
          <ac:spMkLst>
            <pc:docMk/>
            <pc:sldMk cId="1944355862" sldId="279"/>
            <ac:spMk id="2" creationId="{0CD528C5-B7E9-DD94-8D6A-3D7CCC41B12B}"/>
          </ac:spMkLst>
        </pc:spChg>
        <pc:spChg chg="add mod">
          <ac:chgData name="Jigyasa Nabh" userId="S::nabh.j@northeastern.edu::4d69ea98-00b4-4561-a0f7-d0b3446e5145" providerId="AD" clId="Web-{86F9B974-D8FD-96C9-AD62-623AAF7035CA}" dt="2022-12-01T20:25:43.412" v="1171"/>
          <ac:spMkLst>
            <pc:docMk/>
            <pc:sldMk cId="1944355862" sldId="279"/>
            <ac:spMk id="4" creationId="{D841A20C-88A5-1F17-54C7-42EB42574F90}"/>
          </ac:spMkLst>
        </pc:spChg>
        <pc:spChg chg="add mod">
          <ac:chgData name="Jigyasa Nabh" userId="S::nabh.j@northeastern.edu::4d69ea98-00b4-4561-a0f7-d0b3446e5145" providerId="AD" clId="Web-{86F9B974-D8FD-96C9-AD62-623AAF7035CA}" dt="2022-12-01T20:33:53.908" v="1471" actId="20577"/>
          <ac:spMkLst>
            <pc:docMk/>
            <pc:sldMk cId="1944355862" sldId="279"/>
            <ac:spMk id="6" creationId="{34AD8FD4-29A7-9D01-8B20-171B07C52F5A}"/>
          </ac:spMkLst>
        </pc:spChg>
        <pc:picChg chg="mod">
          <ac:chgData name="Jigyasa Nabh" userId="S::nabh.j@northeastern.edu::4d69ea98-00b4-4561-a0f7-d0b3446e5145" providerId="AD" clId="Web-{86F9B974-D8FD-96C9-AD62-623AAF7035CA}" dt="2022-12-01T20:23:54.410" v="1163" actId="14100"/>
          <ac:picMkLst>
            <pc:docMk/>
            <pc:sldMk cId="1944355862" sldId="279"/>
            <ac:picMk id="3" creationId="{A584BFB9-342E-AFD4-7B55-99C15757A652}"/>
          </ac:picMkLst>
        </pc:picChg>
      </pc:sldChg>
      <pc:sldChg chg="modSp add del replId">
        <pc:chgData name="Jigyasa Nabh" userId="S::nabh.j@northeastern.edu::4d69ea98-00b4-4561-a0f7-d0b3446e5145" providerId="AD" clId="Web-{86F9B974-D8FD-96C9-AD62-623AAF7035CA}" dt="2022-12-01T20:26:40.820" v="1201"/>
        <pc:sldMkLst>
          <pc:docMk/>
          <pc:sldMk cId="1535449084" sldId="280"/>
        </pc:sldMkLst>
        <pc:spChg chg="mod">
          <ac:chgData name="Jigyasa Nabh" userId="S::nabh.j@northeastern.edu::4d69ea98-00b4-4561-a0f7-d0b3446e5145" providerId="AD" clId="Web-{86F9B974-D8FD-96C9-AD62-623AAF7035CA}" dt="2022-12-01T20:26:07.038" v="1200" actId="20577"/>
          <ac:spMkLst>
            <pc:docMk/>
            <pc:sldMk cId="1535449084" sldId="280"/>
            <ac:spMk id="2" creationId="{875063E8-8B97-C1C3-23BC-E443F490A640}"/>
          </ac:spMkLst>
        </pc:spChg>
      </pc:sldChg>
      <pc:sldChg chg="modSp add replId">
        <pc:chgData name="Jigyasa Nabh" userId="S::nabh.j@northeastern.edu::4d69ea98-00b4-4561-a0f7-d0b3446e5145" providerId="AD" clId="Web-{86F9B974-D8FD-96C9-AD62-623AAF7035CA}" dt="2022-12-01T20:26:03.975" v="1199" actId="20577"/>
        <pc:sldMkLst>
          <pc:docMk/>
          <pc:sldMk cId="3911748633" sldId="281"/>
        </pc:sldMkLst>
        <pc:spChg chg="mod">
          <ac:chgData name="Jigyasa Nabh" userId="S::nabh.j@northeastern.edu::4d69ea98-00b4-4561-a0f7-d0b3446e5145" providerId="AD" clId="Web-{86F9B974-D8FD-96C9-AD62-623AAF7035CA}" dt="2022-12-01T20:26:03.975" v="1199" actId="20577"/>
          <ac:spMkLst>
            <pc:docMk/>
            <pc:sldMk cId="3911748633" sldId="281"/>
            <ac:spMk id="2" creationId="{875063E8-8B97-C1C3-23BC-E443F490A640}"/>
          </ac:spMkLst>
        </pc:spChg>
      </pc:sldChg>
      <pc:sldChg chg="delSp add del replId">
        <pc:chgData name="Jigyasa Nabh" userId="S::nabh.j@northeastern.edu::4d69ea98-00b4-4561-a0f7-d0b3446e5145" providerId="AD" clId="Web-{86F9B974-D8FD-96C9-AD62-623AAF7035CA}" dt="2022-12-01T20:39:42.291" v="1566"/>
        <pc:sldMkLst>
          <pc:docMk/>
          <pc:sldMk cId="15738181" sldId="283"/>
        </pc:sldMkLst>
        <pc:spChg chg="del">
          <ac:chgData name="Jigyasa Nabh" userId="S::nabh.j@northeastern.edu::4d69ea98-00b4-4561-a0f7-d0b3446e5145" providerId="AD" clId="Web-{86F9B974-D8FD-96C9-AD62-623AAF7035CA}" dt="2022-12-01T20:39:18.181" v="1560"/>
          <ac:spMkLst>
            <pc:docMk/>
            <pc:sldMk cId="15738181" sldId="283"/>
            <ac:spMk id="27" creationId="{A22C3593-2757-0DC0-B5CF-C4E013342032}"/>
          </ac:spMkLst>
        </pc:spChg>
      </pc:sldChg>
      <pc:sldChg chg="addSp delSp new del">
        <pc:chgData name="Jigyasa Nabh" userId="S::nabh.j@northeastern.edu::4d69ea98-00b4-4561-a0f7-d0b3446e5145" providerId="AD" clId="Web-{86F9B974-D8FD-96C9-AD62-623AAF7035CA}" dt="2022-12-01T22:29:09.115" v="3454"/>
        <pc:sldMkLst>
          <pc:docMk/>
          <pc:sldMk cId="1785682970" sldId="283"/>
        </pc:sldMkLst>
        <pc:spChg chg="add del">
          <ac:chgData name="Jigyasa Nabh" userId="S::nabh.j@northeastern.edu::4d69ea98-00b4-4561-a0f7-d0b3446e5145" providerId="AD" clId="Web-{86F9B974-D8FD-96C9-AD62-623AAF7035CA}" dt="2022-12-01T22:27:48.784" v="3437"/>
          <ac:spMkLst>
            <pc:docMk/>
            <pc:sldMk cId="1785682970" sldId="283"/>
            <ac:spMk id="2" creationId="{CE846B91-C2D6-D037-EC38-FE7C4775BE0D}"/>
          </ac:spMkLst>
        </pc:spChg>
      </pc:sldChg>
    </pc:docChg>
  </pc:docChgLst>
  <pc:docChgLst>
    <pc:chgData name="Akash Valathappan" userId="S::valathappan.a@northeastern.edu::41aa6b9c-7a17-4a5a-aad0-00ec56442a39" providerId="AD" clId="Web-{0057EB13-3D38-ECBA-A5CD-C5381C17CF42}"/>
    <pc:docChg chg="addSld modSld">
      <pc:chgData name="Akash Valathappan" userId="S::valathappan.a@northeastern.edu::41aa6b9c-7a17-4a5a-aad0-00ec56442a39" providerId="AD" clId="Web-{0057EB13-3D38-ECBA-A5CD-C5381C17CF42}" dt="2022-12-05T17:19:39.195" v="619" actId="20577"/>
      <pc:docMkLst>
        <pc:docMk/>
      </pc:docMkLst>
      <pc:sldChg chg="modSp">
        <pc:chgData name="Akash Valathappan" userId="S::valathappan.a@northeastern.edu::41aa6b9c-7a17-4a5a-aad0-00ec56442a39" providerId="AD" clId="Web-{0057EB13-3D38-ECBA-A5CD-C5381C17CF42}" dt="2022-12-04T21:44:46.435" v="616" actId="1076"/>
        <pc:sldMkLst>
          <pc:docMk/>
          <pc:sldMk cId="2293485921" sldId="269"/>
        </pc:sldMkLst>
        <pc:spChg chg="mod">
          <ac:chgData name="Akash Valathappan" userId="S::valathappan.a@northeastern.edu::41aa6b9c-7a17-4a5a-aad0-00ec56442a39" providerId="AD" clId="Web-{0057EB13-3D38-ECBA-A5CD-C5381C17CF42}" dt="2022-12-04T20:35:20.574" v="308" actId="1076"/>
          <ac:spMkLst>
            <pc:docMk/>
            <pc:sldMk cId="2293485921" sldId="269"/>
            <ac:spMk id="2" creationId="{8D9FCDE6-BC69-8FF2-1E1D-1F2AF38DE576}"/>
          </ac:spMkLst>
        </pc:spChg>
        <pc:spChg chg="mod">
          <ac:chgData name="Akash Valathappan" userId="S::valathappan.a@northeastern.edu::41aa6b9c-7a17-4a5a-aad0-00ec56442a39" providerId="AD" clId="Web-{0057EB13-3D38-ECBA-A5CD-C5381C17CF42}" dt="2022-12-04T21:39:47.740" v="441" actId="20577"/>
          <ac:spMkLst>
            <pc:docMk/>
            <pc:sldMk cId="2293485921" sldId="269"/>
            <ac:spMk id="968" creationId="{E8609BDC-27A1-92D9-F8F3-02F8E2EB9E92}"/>
          </ac:spMkLst>
        </pc:spChg>
        <pc:spChg chg="mod">
          <ac:chgData name="Akash Valathappan" userId="S::valathappan.a@northeastern.edu::41aa6b9c-7a17-4a5a-aad0-00ec56442a39" providerId="AD" clId="Web-{0057EB13-3D38-ECBA-A5CD-C5381C17CF42}" dt="2022-12-04T21:44:01.418" v="609" actId="20577"/>
          <ac:spMkLst>
            <pc:docMk/>
            <pc:sldMk cId="2293485921" sldId="269"/>
            <ac:spMk id="969" creationId="{695D0265-BB3C-B67B-968D-BD0D2F72A556}"/>
          </ac:spMkLst>
        </pc:spChg>
        <pc:spChg chg="mod">
          <ac:chgData name="Akash Valathappan" userId="S::valathappan.a@northeastern.edu::41aa6b9c-7a17-4a5a-aad0-00ec56442a39" providerId="AD" clId="Web-{0057EB13-3D38-ECBA-A5CD-C5381C17CF42}" dt="2022-12-04T21:41:24.993" v="511" actId="20577"/>
          <ac:spMkLst>
            <pc:docMk/>
            <pc:sldMk cId="2293485921" sldId="269"/>
            <ac:spMk id="981" creationId="{AD73CFB7-89A4-81C3-658A-9E0641579EC5}"/>
          </ac:spMkLst>
        </pc:spChg>
        <pc:spChg chg="mod">
          <ac:chgData name="Akash Valathappan" userId="S::valathappan.a@northeastern.edu::41aa6b9c-7a17-4a5a-aad0-00ec56442a39" providerId="AD" clId="Web-{0057EB13-3D38-ECBA-A5CD-C5381C17CF42}" dt="2022-12-04T21:41:38.946" v="514" actId="20577"/>
          <ac:spMkLst>
            <pc:docMk/>
            <pc:sldMk cId="2293485921" sldId="269"/>
            <ac:spMk id="982" creationId="{DA096F3C-739C-88CC-2E05-91D8DC5CDE13}"/>
          </ac:spMkLst>
        </pc:spChg>
        <pc:spChg chg="mod">
          <ac:chgData name="Akash Valathappan" userId="S::valathappan.a@northeastern.edu::41aa6b9c-7a17-4a5a-aad0-00ec56442a39" providerId="AD" clId="Web-{0057EB13-3D38-ECBA-A5CD-C5381C17CF42}" dt="2022-12-04T21:44:46.435" v="616" actId="1076"/>
          <ac:spMkLst>
            <pc:docMk/>
            <pc:sldMk cId="2293485921" sldId="269"/>
            <ac:spMk id="983" creationId="{D8A210A7-8D70-75D2-1F1A-2F93F6458612}"/>
          </ac:spMkLst>
        </pc:spChg>
      </pc:sldChg>
      <pc:sldChg chg="addSp modSp">
        <pc:chgData name="Akash Valathappan" userId="S::valathappan.a@northeastern.edu::41aa6b9c-7a17-4a5a-aad0-00ec56442a39" providerId="AD" clId="Web-{0057EB13-3D38-ECBA-A5CD-C5381C17CF42}" dt="2022-12-04T20:47:01.613" v="393" actId="1076"/>
        <pc:sldMkLst>
          <pc:docMk/>
          <pc:sldMk cId="1749417924" sldId="284"/>
        </pc:sldMkLst>
        <pc:spChg chg="add mod">
          <ac:chgData name="Akash Valathappan" userId="S::valathappan.a@northeastern.edu::41aa6b9c-7a17-4a5a-aad0-00ec56442a39" providerId="AD" clId="Web-{0057EB13-3D38-ECBA-A5CD-C5381C17CF42}" dt="2022-12-04T20:47:01.613" v="393" actId="1076"/>
          <ac:spMkLst>
            <pc:docMk/>
            <pc:sldMk cId="1749417924" sldId="284"/>
            <ac:spMk id="4" creationId="{EF2BADD7-D6E3-1BA8-DE1A-F86ABACBF6D9}"/>
          </ac:spMkLst>
        </pc:spChg>
        <pc:spChg chg="add mod">
          <ac:chgData name="Akash Valathappan" userId="S::valathappan.a@northeastern.edu::41aa6b9c-7a17-4a5a-aad0-00ec56442a39" providerId="AD" clId="Web-{0057EB13-3D38-ECBA-A5CD-C5381C17CF42}" dt="2022-12-04T20:46:27.909" v="387" actId="1076"/>
          <ac:spMkLst>
            <pc:docMk/>
            <pc:sldMk cId="1749417924" sldId="284"/>
            <ac:spMk id="7" creationId="{F1DABCC1-E4FA-C187-CF25-78A4F5FF6264}"/>
          </ac:spMkLst>
        </pc:spChg>
        <pc:spChg chg="add mod">
          <ac:chgData name="Akash Valathappan" userId="S::valathappan.a@northeastern.edu::41aa6b9c-7a17-4a5a-aad0-00ec56442a39" providerId="AD" clId="Web-{0057EB13-3D38-ECBA-A5CD-C5381C17CF42}" dt="2022-12-04T20:46:48.284" v="392" actId="1076"/>
          <ac:spMkLst>
            <pc:docMk/>
            <pc:sldMk cId="1749417924" sldId="284"/>
            <ac:spMk id="8" creationId="{99B7E81B-8E84-FD6D-7B3E-AE01488B26B0}"/>
          </ac:spMkLst>
        </pc:spChg>
        <pc:picChg chg="add mod modCrop">
          <ac:chgData name="Akash Valathappan" userId="S::valathappan.a@northeastern.edu::41aa6b9c-7a17-4a5a-aad0-00ec56442a39" providerId="AD" clId="Web-{0057EB13-3D38-ECBA-A5CD-C5381C17CF42}" dt="2022-12-04T20:43:15.496" v="372"/>
          <ac:picMkLst>
            <pc:docMk/>
            <pc:sldMk cId="1749417924" sldId="284"/>
            <ac:picMk id="3" creationId="{6E03A41D-E960-D1B9-627F-3C2A822F162D}"/>
          </ac:picMkLst>
        </pc:picChg>
        <pc:picChg chg="add mod modCrop">
          <ac:chgData name="Akash Valathappan" userId="S::valathappan.a@northeastern.edu::41aa6b9c-7a17-4a5a-aad0-00ec56442a39" providerId="AD" clId="Web-{0057EB13-3D38-ECBA-A5CD-C5381C17CF42}" dt="2022-12-04T20:44:12.779" v="379" actId="1076"/>
          <ac:picMkLst>
            <pc:docMk/>
            <pc:sldMk cId="1749417924" sldId="284"/>
            <ac:picMk id="5" creationId="{EEFD4981-1BDD-2074-EC45-0911884EBBDA}"/>
          </ac:picMkLst>
        </pc:picChg>
      </pc:sldChg>
      <pc:sldChg chg="addSp delSp modSp new">
        <pc:chgData name="Akash Valathappan" userId="S::valathappan.a@northeastern.edu::41aa6b9c-7a17-4a5a-aad0-00ec56442a39" providerId="AD" clId="Web-{0057EB13-3D38-ECBA-A5CD-C5381C17CF42}" dt="2022-12-04T20:38:26.190" v="341" actId="20577"/>
        <pc:sldMkLst>
          <pc:docMk/>
          <pc:sldMk cId="3666996132" sldId="285"/>
        </pc:sldMkLst>
        <pc:spChg chg="mod">
          <ac:chgData name="Akash Valathappan" userId="S::valathappan.a@northeastern.edu::41aa6b9c-7a17-4a5a-aad0-00ec56442a39" providerId="AD" clId="Web-{0057EB13-3D38-ECBA-A5CD-C5381C17CF42}" dt="2022-12-04T20:34:44.917" v="301" actId="20577"/>
          <ac:spMkLst>
            <pc:docMk/>
            <pc:sldMk cId="3666996132" sldId="285"/>
            <ac:spMk id="2" creationId="{8C369786-0116-08E5-D017-B203255E3F5E}"/>
          </ac:spMkLst>
        </pc:spChg>
        <pc:spChg chg="del">
          <ac:chgData name="Akash Valathappan" userId="S::valathappan.a@northeastern.edu::41aa6b9c-7a17-4a5a-aad0-00ec56442a39" providerId="AD" clId="Web-{0057EB13-3D38-ECBA-A5CD-C5381C17CF42}" dt="2022-12-04T20:34:23.729" v="298"/>
          <ac:spMkLst>
            <pc:docMk/>
            <pc:sldMk cId="3666996132" sldId="285"/>
            <ac:spMk id="3" creationId="{D170A22A-CE65-C2E2-A81E-2A52D59399B6}"/>
          </ac:spMkLst>
        </pc:spChg>
        <pc:spChg chg="add mod">
          <ac:chgData name="Akash Valathappan" userId="S::valathappan.a@northeastern.edu::41aa6b9c-7a17-4a5a-aad0-00ec56442a39" providerId="AD" clId="Web-{0057EB13-3D38-ECBA-A5CD-C5381C17CF42}" dt="2022-12-04T20:38:08.752" v="338" actId="20577"/>
          <ac:spMkLst>
            <pc:docMk/>
            <pc:sldMk cId="3666996132" sldId="285"/>
            <ac:spMk id="6" creationId="{D8340DC1-24D3-919D-3633-59EE4342B999}"/>
          </ac:spMkLst>
        </pc:spChg>
        <pc:spChg chg="add mod">
          <ac:chgData name="Akash Valathappan" userId="S::valathappan.a@northeastern.edu::41aa6b9c-7a17-4a5a-aad0-00ec56442a39" providerId="AD" clId="Web-{0057EB13-3D38-ECBA-A5CD-C5381C17CF42}" dt="2022-12-04T20:38:26.190" v="341" actId="20577"/>
          <ac:spMkLst>
            <pc:docMk/>
            <pc:sldMk cId="3666996132" sldId="285"/>
            <ac:spMk id="7" creationId="{C72C748F-9091-E427-D967-5A2D6859EB3A}"/>
          </ac:spMkLst>
        </pc:spChg>
        <pc:picChg chg="add mod">
          <ac:chgData name="Akash Valathappan" userId="S::valathappan.a@northeastern.edu::41aa6b9c-7a17-4a5a-aad0-00ec56442a39" providerId="AD" clId="Web-{0057EB13-3D38-ECBA-A5CD-C5381C17CF42}" dt="2022-12-04T20:36:37.921" v="317" actId="14100"/>
          <ac:picMkLst>
            <pc:docMk/>
            <pc:sldMk cId="3666996132" sldId="285"/>
            <ac:picMk id="4" creationId="{BB7291D4-2F27-B65F-411E-FB60E1C99CF1}"/>
          </ac:picMkLst>
        </pc:picChg>
        <pc:picChg chg="add mod">
          <ac:chgData name="Akash Valathappan" userId="S::valathappan.a@northeastern.edu::41aa6b9c-7a17-4a5a-aad0-00ec56442a39" providerId="AD" clId="Web-{0057EB13-3D38-ECBA-A5CD-C5381C17CF42}" dt="2022-12-04T20:36:44.139" v="318" actId="1076"/>
          <ac:picMkLst>
            <pc:docMk/>
            <pc:sldMk cId="3666996132" sldId="285"/>
            <ac:picMk id="5" creationId="{D2E001E7-4CD9-D985-00F6-A313ACCE48AB}"/>
          </ac:picMkLst>
        </pc:picChg>
      </pc:sldChg>
      <pc:sldChg chg="modSp">
        <pc:chgData name="Akash Valathappan" userId="S::valathappan.a@northeastern.edu::41aa6b9c-7a17-4a5a-aad0-00ec56442a39" providerId="AD" clId="Web-{0057EB13-3D38-ECBA-A5CD-C5381C17CF42}" dt="2022-12-05T17:19:39.195" v="619" actId="20577"/>
        <pc:sldMkLst>
          <pc:docMk/>
          <pc:sldMk cId="1647197190" sldId="289"/>
        </pc:sldMkLst>
        <pc:spChg chg="mod">
          <ac:chgData name="Akash Valathappan" userId="S::valathappan.a@northeastern.edu::41aa6b9c-7a17-4a5a-aad0-00ec56442a39" providerId="AD" clId="Web-{0057EB13-3D38-ECBA-A5CD-C5381C17CF42}" dt="2022-12-05T17:19:39.195" v="619" actId="20577"/>
          <ac:spMkLst>
            <pc:docMk/>
            <pc:sldMk cId="1647197190" sldId="289"/>
            <ac:spMk id="3" creationId="{B72C4923-141F-ACBE-2A23-E25C89FCF2EF}"/>
          </ac:spMkLst>
        </pc:spChg>
      </pc:sldChg>
    </pc:docChg>
  </pc:docChgLst>
  <pc:docChgLst>
    <pc:chgData name="Haddyjatou Ndimbalan" userId="S::ndimbalan.h@northeastern.edu::2eaa9fcf-c71d-4245-b1d3-6edc5b5f2573" providerId="AD" clId="Web-{3604ADF2-BD21-B1D3-82CE-224E53AE6EDD}"/>
    <pc:docChg chg="addSld delSld modSld sldOrd addMainMaster delMainMaster">
      <pc:chgData name="Haddyjatou Ndimbalan" userId="S::ndimbalan.h@northeastern.edu::2eaa9fcf-c71d-4245-b1d3-6edc5b5f2573" providerId="AD" clId="Web-{3604ADF2-BD21-B1D3-82CE-224E53AE6EDD}" dt="2022-12-02T00:35:12.473" v="1636" actId="1076"/>
      <pc:docMkLst>
        <pc:docMk/>
      </pc:docMkLst>
      <pc:sldChg chg="addSp delSp modSp mod modClrScheme setClrOvrMap delDesignElem chgLayout">
        <pc:chgData name="Haddyjatou Ndimbalan" userId="S::ndimbalan.h@northeastern.edu::2eaa9fcf-c71d-4245-b1d3-6edc5b5f2573" providerId="AD" clId="Web-{3604ADF2-BD21-B1D3-82CE-224E53AE6EDD}" dt="2022-12-01T22:24:01.993" v="481"/>
        <pc:sldMkLst>
          <pc:docMk/>
          <pc:sldMk cId="3908280138" sldId="256"/>
        </pc:sldMkLst>
        <pc:spChg chg="mod ord">
          <ac:chgData name="Haddyjatou Ndimbalan" userId="S::ndimbalan.h@northeastern.edu::2eaa9fcf-c71d-4245-b1d3-6edc5b5f2573" providerId="AD" clId="Web-{3604ADF2-BD21-B1D3-82CE-224E53AE6EDD}" dt="2022-12-01T22:24:01.993" v="481"/>
          <ac:spMkLst>
            <pc:docMk/>
            <pc:sldMk cId="3908280138" sldId="256"/>
            <ac:spMk id="2" creationId="{E207335F-47E0-D190-12D5-F5E71FAA7BE1}"/>
          </ac:spMkLst>
        </pc:spChg>
        <pc:spChg chg="mod ord">
          <ac:chgData name="Haddyjatou Ndimbalan" userId="S::ndimbalan.h@northeastern.edu::2eaa9fcf-c71d-4245-b1d3-6edc5b5f2573" providerId="AD" clId="Web-{3604ADF2-BD21-B1D3-82CE-224E53AE6EDD}" dt="2022-12-01T22:24:01.993" v="481"/>
          <ac:spMkLst>
            <pc:docMk/>
            <pc:sldMk cId="3908280138" sldId="256"/>
            <ac:spMk id="3" creationId="{BF566D5A-7024-2173-CE8D-AF5AE9070BE1}"/>
          </ac:spMkLst>
        </pc:spChg>
        <pc:spChg chg="add">
          <ac:chgData name="Haddyjatou Ndimbalan" userId="S::ndimbalan.h@northeastern.edu::2eaa9fcf-c71d-4245-b1d3-6edc5b5f2573" providerId="AD" clId="Web-{3604ADF2-BD21-B1D3-82CE-224E53AE6EDD}" dt="2022-12-01T22:24:01.993" v="481"/>
          <ac:spMkLst>
            <pc:docMk/>
            <pc:sldMk cId="3908280138" sldId="256"/>
            <ac:spMk id="9" creationId="{F25D9EEC-24EA-4FED-9057-A7DF62184176}"/>
          </ac:spMkLst>
        </pc:spChg>
        <pc:spChg chg="del">
          <ac:chgData name="Haddyjatou Ndimbalan" userId="S::ndimbalan.h@northeastern.edu::2eaa9fcf-c71d-4245-b1d3-6edc5b5f2573" providerId="AD" clId="Web-{3604ADF2-BD21-B1D3-82CE-224E53AE6EDD}" dt="2022-12-01T22:23:48.320" v="480"/>
          <ac:spMkLst>
            <pc:docMk/>
            <pc:sldMk cId="3908280138" sldId="256"/>
            <ac:spMk id="23" creationId="{2FDF0794-1B86-42B2-B8C7-F60123E638ED}"/>
          </ac:spMkLst>
        </pc:spChg>
        <pc:spChg chg="del">
          <ac:chgData name="Haddyjatou Ndimbalan" userId="S::ndimbalan.h@northeastern.edu::2eaa9fcf-c71d-4245-b1d3-6edc5b5f2573" providerId="AD" clId="Web-{3604ADF2-BD21-B1D3-82CE-224E53AE6EDD}" dt="2022-12-01T22:23:48.320" v="480"/>
          <ac:spMkLst>
            <pc:docMk/>
            <pc:sldMk cId="3908280138" sldId="256"/>
            <ac:spMk id="24" creationId="{EDC90921-9082-491B-940E-827D679F3478}"/>
          </ac:spMkLst>
        </pc:spChg>
        <pc:spChg chg="del">
          <ac:chgData name="Haddyjatou Ndimbalan" userId="S::ndimbalan.h@northeastern.edu::2eaa9fcf-c71d-4245-b1d3-6edc5b5f2573" providerId="AD" clId="Web-{3604ADF2-BD21-B1D3-82CE-224E53AE6EDD}" dt="2022-12-01T22:23:48.320" v="480"/>
          <ac:spMkLst>
            <pc:docMk/>
            <pc:sldMk cId="3908280138" sldId="256"/>
            <ac:spMk id="25" creationId="{C5373426-E26E-431D-959C-5DB96C0B6208}"/>
          </ac:spMkLst>
        </pc:spChg>
        <pc:grpChg chg="add">
          <ac:chgData name="Haddyjatou Ndimbalan" userId="S::ndimbalan.h@northeastern.edu::2eaa9fcf-c71d-4245-b1d3-6edc5b5f2573" providerId="AD" clId="Web-{3604ADF2-BD21-B1D3-82CE-224E53AE6EDD}" dt="2022-12-01T22:24:01.993" v="481"/>
          <ac:grpSpMkLst>
            <pc:docMk/>
            <pc:sldMk cId="3908280138" sldId="256"/>
            <ac:grpSpMk id="11" creationId="{EE6BBC07-CF0C-4EE5-8031-F879DB97AE09}"/>
          </ac:grpSpMkLst>
        </pc:grpChg>
        <pc:grpChg chg="add">
          <ac:chgData name="Haddyjatou Ndimbalan" userId="S::ndimbalan.h@northeastern.edu::2eaa9fcf-c71d-4245-b1d3-6edc5b5f2573" providerId="AD" clId="Web-{3604ADF2-BD21-B1D3-82CE-224E53AE6EDD}" dt="2022-12-01T22:24:01.993" v="481"/>
          <ac:grpSpMkLst>
            <pc:docMk/>
            <pc:sldMk cId="3908280138" sldId="256"/>
            <ac:grpSpMk id="32" creationId="{C823590F-2DA6-407F-920B-C16D7DF273D0}"/>
          </ac:grpSpMkLst>
        </pc:grpChg>
        <pc:picChg chg="mod">
          <ac:chgData name="Haddyjatou Ndimbalan" userId="S::ndimbalan.h@northeastern.edu::2eaa9fcf-c71d-4245-b1d3-6edc5b5f2573" providerId="AD" clId="Web-{3604ADF2-BD21-B1D3-82CE-224E53AE6EDD}" dt="2022-12-01T22:24:01.993" v="481"/>
          <ac:picMkLst>
            <pc:docMk/>
            <pc:sldMk cId="3908280138" sldId="256"/>
            <ac:picMk id="4" creationId="{D44B6D44-0B07-37DA-6BA6-173025A16E9E}"/>
          </ac:picMkLst>
        </pc:picChg>
        <pc:cxnChg chg="del">
          <ac:chgData name="Haddyjatou Ndimbalan" userId="S::ndimbalan.h@northeastern.edu::2eaa9fcf-c71d-4245-b1d3-6edc5b5f2573" providerId="AD" clId="Web-{3604ADF2-BD21-B1D3-82CE-224E53AE6EDD}" dt="2022-12-01T22:23:48.320" v="480"/>
          <ac:cxnSpMkLst>
            <pc:docMk/>
            <pc:sldMk cId="3908280138" sldId="256"/>
            <ac:cxnSpMk id="22" creationId="{96D07482-83A3-4451-943C-B46961082957}"/>
          </ac:cxnSpMkLst>
        </pc:cxnChg>
      </pc:sldChg>
      <pc:sldChg chg="modSp del mod modClrScheme chgLayout">
        <pc:chgData name="Haddyjatou Ndimbalan" userId="S::ndimbalan.h@northeastern.edu::2eaa9fcf-c71d-4245-b1d3-6edc5b5f2573" providerId="AD" clId="Web-{3604ADF2-BD21-B1D3-82CE-224E53AE6EDD}" dt="2022-12-01T22:34:15.371" v="724"/>
        <pc:sldMkLst>
          <pc:docMk/>
          <pc:sldMk cId="56566712" sldId="257"/>
        </pc:sldMkLst>
        <pc:spChg chg="mod ord">
          <ac:chgData name="Haddyjatou Ndimbalan" userId="S::ndimbalan.h@northeastern.edu::2eaa9fcf-c71d-4245-b1d3-6edc5b5f2573" providerId="AD" clId="Web-{3604ADF2-BD21-B1D3-82CE-224E53AE6EDD}" dt="2022-12-01T22:23:48.320" v="480"/>
          <ac:spMkLst>
            <pc:docMk/>
            <pc:sldMk cId="56566712" sldId="257"/>
            <ac:spMk id="2" creationId="{28DAFF3F-50BF-04C7-2DE4-27100220695A}"/>
          </ac:spMkLst>
        </pc:spChg>
        <pc:spChg chg="mod ord">
          <ac:chgData name="Haddyjatou Ndimbalan" userId="S::ndimbalan.h@northeastern.edu::2eaa9fcf-c71d-4245-b1d3-6edc5b5f2573" providerId="AD" clId="Web-{3604ADF2-BD21-B1D3-82CE-224E53AE6EDD}" dt="2022-12-01T22:23:48.320" v="480"/>
          <ac:spMkLst>
            <pc:docMk/>
            <pc:sldMk cId="56566712" sldId="257"/>
            <ac:spMk id="3" creationId="{41898F3E-63BA-DA69-F5BA-C51E0AC1CACB}"/>
          </ac:spMkLst>
        </pc:spChg>
      </pc:sldChg>
      <pc:sldChg chg="delSp modSp mod modClrScheme delDesignElem chgLayout">
        <pc:chgData name="Haddyjatou Ndimbalan" userId="S::ndimbalan.h@northeastern.edu::2eaa9fcf-c71d-4245-b1d3-6edc5b5f2573" providerId="AD" clId="Web-{3604ADF2-BD21-B1D3-82CE-224E53AE6EDD}" dt="2022-12-01T22:35:26.545" v="732" actId="20577"/>
        <pc:sldMkLst>
          <pc:docMk/>
          <pc:sldMk cId="398447549" sldId="258"/>
        </pc:sldMkLst>
        <pc:spChg chg="mod ord">
          <ac:chgData name="Haddyjatou Ndimbalan" userId="S::ndimbalan.h@northeastern.edu::2eaa9fcf-c71d-4245-b1d3-6edc5b5f2573" providerId="AD" clId="Web-{3604ADF2-BD21-B1D3-82CE-224E53AE6EDD}" dt="2022-12-01T22:34:42.169" v="727"/>
          <ac:spMkLst>
            <pc:docMk/>
            <pc:sldMk cId="398447549" sldId="258"/>
            <ac:spMk id="2" creationId="{B8174FCF-6324-8195-D90C-6370D3806794}"/>
          </ac:spMkLst>
        </pc:spChg>
        <pc:spChg chg="del">
          <ac:chgData name="Haddyjatou Ndimbalan" userId="S::ndimbalan.h@northeastern.edu::2eaa9fcf-c71d-4245-b1d3-6edc5b5f2573" providerId="AD" clId="Web-{3604ADF2-BD21-B1D3-82CE-224E53AE6EDD}" dt="2022-12-01T22:23:48.320" v="480"/>
          <ac:spMkLst>
            <pc:docMk/>
            <pc:sldMk cId="398447549" sldId="258"/>
            <ac:spMk id="9" creationId="{88F0A37D-2337-4AAF-98B0-7E4E9B98719A}"/>
          </ac:spMkLst>
        </pc:spChg>
        <pc:spChg chg="del">
          <ac:chgData name="Haddyjatou Ndimbalan" userId="S::ndimbalan.h@northeastern.edu::2eaa9fcf-c71d-4245-b1d3-6edc5b5f2573" providerId="AD" clId="Web-{3604ADF2-BD21-B1D3-82CE-224E53AE6EDD}" dt="2022-12-01T22:23:48.320" v="480"/>
          <ac:spMkLst>
            <pc:docMk/>
            <pc:sldMk cId="398447549" sldId="258"/>
            <ac:spMk id="13" creationId="{F7234D70-FB65-4E99-985E-64D219674D45}"/>
          </ac:spMkLst>
        </pc:spChg>
        <pc:graphicFrameChg chg="mod ord modGraphic">
          <ac:chgData name="Haddyjatou Ndimbalan" userId="S::ndimbalan.h@northeastern.edu::2eaa9fcf-c71d-4245-b1d3-6edc5b5f2573" providerId="AD" clId="Web-{3604ADF2-BD21-B1D3-82CE-224E53AE6EDD}" dt="2022-12-01T22:35:26.545" v="732" actId="20577"/>
          <ac:graphicFrameMkLst>
            <pc:docMk/>
            <pc:sldMk cId="398447549" sldId="258"/>
            <ac:graphicFrameMk id="5" creationId="{0CC4DB63-01CD-1411-0DFC-CAAF3CBD6791}"/>
          </ac:graphicFrameMkLst>
        </pc:graphicFrameChg>
        <pc:cxnChg chg="del">
          <ac:chgData name="Haddyjatou Ndimbalan" userId="S::ndimbalan.h@northeastern.edu::2eaa9fcf-c71d-4245-b1d3-6edc5b5f2573" providerId="AD" clId="Web-{3604ADF2-BD21-B1D3-82CE-224E53AE6EDD}" dt="2022-12-01T22:23:48.320" v="480"/>
          <ac:cxnSpMkLst>
            <pc:docMk/>
            <pc:sldMk cId="398447549" sldId="258"/>
            <ac:cxnSpMk id="11" creationId="{F15CCCF0-E573-463A-9760-1FDC0B2CFBD7}"/>
          </ac:cxnSpMkLst>
        </pc:cxnChg>
      </pc:sldChg>
      <pc:sldChg chg="del">
        <pc:chgData name="Haddyjatou Ndimbalan" userId="S::ndimbalan.h@northeastern.edu::2eaa9fcf-c71d-4245-b1d3-6edc5b5f2573" providerId="AD" clId="Web-{3604ADF2-BD21-B1D3-82CE-224E53AE6EDD}" dt="2022-12-01T21:59:46.823" v="0"/>
        <pc:sldMkLst>
          <pc:docMk/>
          <pc:sldMk cId="936267294" sldId="259"/>
        </pc:sldMkLst>
      </pc:sldChg>
      <pc:sldChg chg="addSp delSp modSp mod modClrScheme delDesignElem chgLayout">
        <pc:chgData name="Haddyjatou Ndimbalan" userId="S::ndimbalan.h@northeastern.edu::2eaa9fcf-c71d-4245-b1d3-6edc5b5f2573" providerId="AD" clId="Web-{3604ADF2-BD21-B1D3-82CE-224E53AE6EDD}" dt="2022-12-01T22:53:47.063" v="897" actId="20577"/>
        <pc:sldMkLst>
          <pc:docMk/>
          <pc:sldMk cId="2795677371" sldId="260"/>
        </pc:sldMkLst>
        <pc:spChg chg="mod ord">
          <ac:chgData name="Haddyjatou Ndimbalan" userId="S::ndimbalan.h@northeastern.edu::2eaa9fcf-c71d-4245-b1d3-6edc5b5f2573" providerId="AD" clId="Web-{3604ADF2-BD21-B1D3-82CE-224E53AE6EDD}" dt="2022-12-01T22:52:44.780" v="895" actId="20577"/>
          <ac:spMkLst>
            <pc:docMk/>
            <pc:sldMk cId="2795677371" sldId="260"/>
            <ac:spMk id="2" creationId="{28D6E544-259E-5E41-3AA5-3F32A09E5C77}"/>
          </ac:spMkLst>
        </pc:spChg>
        <pc:spChg chg="add del">
          <ac:chgData name="Haddyjatou Ndimbalan" userId="S::ndimbalan.h@northeastern.edu::2eaa9fcf-c71d-4245-b1d3-6edc5b5f2573" providerId="AD" clId="Web-{3604ADF2-BD21-B1D3-82CE-224E53AE6EDD}" dt="2022-12-01T22:20:26.595" v="464"/>
          <ac:spMkLst>
            <pc:docMk/>
            <pc:sldMk cId="2795677371" sldId="260"/>
            <ac:spMk id="9" creationId="{416A0E3C-60E6-4F39-BC55-5F7C224E1F7C}"/>
          </ac:spMkLst>
        </pc:spChg>
        <pc:spChg chg="add del">
          <ac:chgData name="Haddyjatou Ndimbalan" userId="S::ndimbalan.h@northeastern.edu::2eaa9fcf-c71d-4245-b1d3-6edc5b5f2573" providerId="AD" clId="Web-{3604ADF2-BD21-B1D3-82CE-224E53AE6EDD}" dt="2022-12-01T22:20:26.595" v="464"/>
          <ac:spMkLst>
            <pc:docMk/>
            <pc:sldMk cId="2795677371" sldId="260"/>
            <ac:spMk id="13" creationId="{EE1530B0-6F96-46C0-8B3E-3215CB756BE4}"/>
          </ac:spMkLst>
        </pc:spChg>
        <pc:spChg chg="add del">
          <ac:chgData name="Haddyjatou Ndimbalan" userId="S::ndimbalan.h@northeastern.edu::2eaa9fcf-c71d-4245-b1d3-6edc5b5f2573" providerId="AD" clId="Web-{3604ADF2-BD21-B1D3-82CE-224E53AE6EDD}" dt="2022-12-01T22:20:26.595" v="464"/>
          <ac:spMkLst>
            <pc:docMk/>
            <pc:sldMk cId="2795677371" sldId="260"/>
            <ac:spMk id="15" creationId="{754910CF-1B56-45D3-960A-E89F7B3B9131}"/>
          </ac:spMkLst>
        </pc:spChg>
        <pc:spChg chg="add del">
          <ac:chgData name="Haddyjatou Ndimbalan" userId="S::ndimbalan.h@northeastern.edu::2eaa9fcf-c71d-4245-b1d3-6edc5b5f2573" providerId="AD" clId="Web-{3604ADF2-BD21-B1D3-82CE-224E53AE6EDD}" dt="2022-12-01T22:20:26.548" v="463"/>
          <ac:spMkLst>
            <pc:docMk/>
            <pc:sldMk cId="2795677371" sldId="260"/>
            <ac:spMk id="20" creationId="{416A0E3C-60E6-4F39-BC55-5F7C224E1F7C}"/>
          </ac:spMkLst>
        </pc:spChg>
        <pc:spChg chg="add del">
          <ac:chgData name="Haddyjatou Ndimbalan" userId="S::ndimbalan.h@northeastern.edu::2eaa9fcf-c71d-4245-b1d3-6edc5b5f2573" providerId="AD" clId="Web-{3604ADF2-BD21-B1D3-82CE-224E53AE6EDD}" dt="2022-12-01T22:20:26.548" v="463"/>
          <ac:spMkLst>
            <pc:docMk/>
            <pc:sldMk cId="2795677371" sldId="260"/>
            <ac:spMk id="24" creationId="{13BCCAE5-A35B-4B66-A4A7-E23C34A403A4}"/>
          </ac:spMkLst>
        </pc:spChg>
        <pc:spChg chg="add del">
          <ac:chgData name="Haddyjatou Ndimbalan" userId="S::ndimbalan.h@northeastern.edu::2eaa9fcf-c71d-4245-b1d3-6edc5b5f2573" providerId="AD" clId="Web-{3604ADF2-BD21-B1D3-82CE-224E53AE6EDD}" dt="2022-12-01T22:20:26.548" v="463"/>
          <ac:spMkLst>
            <pc:docMk/>
            <pc:sldMk cId="2795677371" sldId="260"/>
            <ac:spMk id="28" creationId="{FEC9799F-A0B8-45B9-8164-71F2838922CE}"/>
          </ac:spMkLst>
        </pc:spChg>
        <pc:spChg chg="add del">
          <ac:chgData name="Haddyjatou Ndimbalan" userId="S::ndimbalan.h@northeastern.edu::2eaa9fcf-c71d-4245-b1d3-6edc5b5f2573" providerId="AD" clId="Web-{3604ADF2-BD21-B1D3-82CE-224E53AE6EDD}" dt="2022-12-01T22:23:48.320" v="480"/>
          <ac:spMkLst>
            <pc:docMk/>
            <pc:sldMk cId="2795677371" sldId="260"/>
            <ac:spMk id="30" creationId="{416A0E3C-60E6-4F39-BC55-5F7C224E1F7C}"/>
          </ac:spMkLst>
        </pc:spChg>
        <pc:spChg chg="add del">
          <ac:chgData name="Haddyjatou Ndimbalan" userId="S::ndimbalan.h@northeastern.edu::2eaa9fcf-c71d-4245-b1d3-6edc5b5f2573" providerId="AD" clId="Web-{3604ADF2-BD21-B1D3-82CE-224E53AE6EDD}" dt="2022-12-01T22:23:48.320" v="480"/>
          <ac:spMkLst>
            <pc:docMk/>
            <pc:sldMk cId="2795677371" sldId="260"/>
            <ac:spMk id="32" creationId="{D40791F6-715D-481A-9C4A-3645AECFD5A0}"/>
          </ac:spMkLst>
        </pc:spChg>
        <pc:spChg chg="add del">
          <ac:chgData name="Haddyjatou Ndimbalan" userId="S::ndimbalan.h@northeastern.edu::2eaa9fcf-c71d-4245-b1d3-6edc5b5f2573" providerId="AD" clId="Web-{3604ADF2-BD21-B1D3-82CE-224E53AE6EDD}" dt="2022-12-01T22:23:48.320" v="480"/>
          <ac:spMkLst>
            <pc:docMk/>
            <pc:sldMk cId="2795677371" sldId="260"/>
            <ac:spMk id="34" creationId="{811CBAFA-D7E0-40A7-BB94-2C05304B407B}"/>
          </ac:spMkLst>
        </pc:spChg>
        <pc:graphicFrameChg chg="mod modGraphic">
          <ac:chgData name="Haddyjatou Ndimbalan" userId="S::ndimbalan.h@northeastern.edu::2eaa9fcf-c71d-4245-b1d3-6edc5b5f2573" providerId="AD" clId="Web-{3604ADF2-BD21-B1D3-82CE-224E53AE6EDD}" dt="2022-12-01T22:53:47.063" v="897" actId="20577"/>
          <ac:graphicFrameMkLst>
            <pc:docMk/>
            <pc:sldMk cId="2795677371" sldId="260"/>
            <ac:graphicFrameMk id="5" creationId="{50598F8E-C07B-EE0B-9FFF-86F422DB5565}"/>
          </ac:graphicFrameMkLst>
        </pc:graphicFrameChg>
        <pc:cxnChg chg="add del">
          <ac:chgData name="Haddyjatou Ndimbalan" userId="S::ndimbalan.h@northeastern.edu::2eaa9fcf-c71d-4245-b1d3-6edc5b5f2573" providerId="AD" clId="Web-{3604ADF2-BD21-B1D3-82CE-224E53AE6EDD}" dt="2022-12-01T22:20:26.595" v="464"/>
          <ac:cxnSpMkLst>
            <pc:docMk/>
            <pc:sldMk cId="2795677371" sldId="260"/>
            <ac:cxnSpMk id="11" creationId="{C5025DAC-8B93-4160-B017-3A274A5828C0}"/>
          </ac:cxnSpMkLst>
        </pc:cxnChg>
        <pc:cxnChg chg="add del">
          <ac:chgData name="Haddyjatou Ndimbalan" userId="S::ndimbalan.h@northeastern.edu::2eaa9fcf-c71d-4245-b1d3-6edc5b5f2573" providerId="AD" clId="Web-{3604ADF2-BD21-B1D3-82CE-224E53AE6EDD}" dt="2022-12-01T22:20:26.548" v="463"/>
          <ac:cxnSpMkLst>
            <pc:docMk/>
            <pc:sldMk cId="2795677371" sldId="260"/>
            <ac:cxnSpMk id="22" creationId="{C5025DAC-8B93-4160-B017-3A274A5828C0}"/>
          </ac:cxnSpMkLst>
        </pc:cxnChg>
        <pc:cxnChg chg="add del">
          <ac:chgData name="Haddyjatou Ndimbalan" userId="S::ndimbalan.h@northeastern.edu::2eaa9fcf-c71d-4245-b1d3-6edc5b5f2573" providerId="AD" clId="Web-{3604ADF2-BD21-B1D3-82CE-224E53AE6EDD}" dt="2022-12-01T22:20:26.548" v="463"/>
          <ac:cxnSpMkLst>
            <pc:docMk/>
            <pc:sldMk cId="2795677371" sldId="260"/>
            <ac:cxnSpMk id="26" creationId="{6987BDFB-DE64-4B56-B44F-45FAE19FA94E}"/>
          </ac:cxnSpMkLst>
        </pc:cxnChg>
        <pc:cxnChg chg="add del">
          <ac:chgData name="Haddyjatou Ndimbalan" userId="S::ndimbalan.h@northeastern.edu::2eaa9fcf-c71d-4245-b1d3-6edc5b5f2573" providerId="AD" clId="Web-{3604ADF2-BD21-B1D3-82CE-224E53AE6EDD}" dt="2022-12-01T22:23:48.320" v="480"/>
          <ac:cxnSpMkLst>
            <pc:docMk/>
            <pc:sldMk cId="2795677371" sldId="260"/>
            <ac:cxnSpMk id="31" creationId="{C5025DAC-8B93-4160-B017-3A274A5828C0}"/>
          </ac:cxnSpMkLst>
        </pc:cxnChg>
        <pc:cxnChg chg="add del">
          <ac:chgData name="Haddyjatou Ndimbalan" userId="S::ndimbalan.h@northeastern.edu::2eaa9fcf-c71d-4245-b1d3-6edc5b5f2573" providerId="AD" clId="Web-{3604ADF2-BD21-B1D3-82CE-224E53AE6EDD}" dt="2022-12-01T22:23:48.320" v="480"/>
          <ac:cxnSpMkLst>
            <pc:docMk/>
            <pc:sldMk cId="2795677371" sldId="260"/>
            <ac:cxnSpMk id="33" creationId="{740F83A4-FAC4-4867-95A5-BBFD280C7BF5}"/>
          </ac:cxnSpMkLst>
        </pc:cxnChg>
      </pc:sldChg>
      <pc:sldChg chg="modSp mod modClrScheme chgLayout">
        <pc:chgData name="Haddyjatou Ndimbalan" userId="S::ndimbalan.h@northeastern.edu::2eaa9fcf-c71d-4245-b1d3-6edc5b5f2573" providerId="AD" clId="Web-{3604ADF2-BD21-B1D3-82CE-224E53AE6EDD}" dt="2022-12-01T22:52:08.435" v="873" actId="20577"/>
        <pc:sldMkLst>
          <pc:docMk/>
          <pc:sldMk cId="3950567557" sldId="261"/>
        </pc:sldMkLst>
        <pc:spChg chg="mod ord">
          <ac:chgData name="Haddyjatou Ndimbalan" userId="S::ndimbalan.h@northeastern.edu::2eaa9fcf-c71d-4245-b1d3-6edc5b5f2573" providerId="AD" clId="Web-{3604ADF2-BD21-B1D3-82CE-224E53AE6EDD}" dt="2022-12-01T22:23:48.320" v="480"/>
          <ac:spMkLst>
            <pc:docMk/>
            <pc:sldMk cId="3950567557" sldId="261"/>
            <ac:spMk id="2" creationId="{FD877EC8-E81E-C753-37C0-9FEB76D1559B}"/>
          </ac:spMkLst>
        </pc:spChg>
        <pc:spChg chg="mod">
          <ac:chgData name="Haddyjatou Ndimbalan" userId="S::ndimbalan.h@northeastern.edu::2eaa9fcf-c71d-4245-b1d3-6edc5b5f2573" providerId="AD" clId="Web-{3604ADF2-BD21-B1D3-82CE-224E53AE6EDD}" dt="2022-12-01T22:33:29.213" v="717" actId="20577"/>
          <ac:spMkLst>
            <pc:docMk/>
            <pc:sldMk cId="3950567557" sldId="261"/>
            <ac:spMk id="4" creationId="{885EA5A1-D427-CAEB-8A2B-E57FD61C9CDA}"/>
          </ac:spMkLst>
        </pc:spChg>
        <pc:spChg chg="mod">
          <ac:chgData name="Haddyjatou Ndimbalan" userId="S::ndimbalan.h@northeastern.edu::2eaa9fcf-c71d-4245-b1d3-6edc5b5f2573" providerId="AD" clId="Web-{3604ADF2-BD21-B1D3-82CE-224E53AE6EDD}" dt="2022-12-01T22:33:20.682" v="716" actId="20577"/>
          <ac:spMkLst>
            <pc:docMk/>
            <pc:sldMk cId="3950567557" sldId="261"/>
            <ac:spMk id="5" creationId="{4D84DBC1-9261-F09B-084B-126A96A7F810}"/>
          </ac:spMkLst>
        </pc:spChg>
        <pc:spChg chg="mod">
          <ac:chgData name="Haddyjatou Ndimbalan" userId="S::ndimbalan.h@northeastern.edu::2eaa9fcf-c71d-4245-b1d3-6edc5b5f2573" providerId="AD" clId="Web-{3604ADF2-BD21-B1D3-82CE-224E53AE6EDD}" dt="2022-12-01T22:34:00.105" v="723" actId="20577"/>
          <ac:spMkLst>
            <pc:docMk/>
            <pc:sldMk cId="3950567557" sldId="261"/>
            <ac:spMk id="8" creationId="{A6BF9095-9909-6A59-300E-0F761F185F1C}"/>
          </ac:spMkLst>
        </pc:spChg>
        <pc:spChg chg="mod">
          <ac:chgData name="Haddyjatou Ndimbalan" userId="S::ndimbalan.h@northeastern.edu::2eaa9fcf-c71d-4245-b1d3-6edc5b5f2573" providerId="AD" clId="Web-{3604ADF2-BD21-B1D3-82CE-224E53AE6EDD}" dt="2022-12-01T22:33:48.417" v="721" actId="20577"/>
          <ac:spMkLst>
            <pc:docMk/>
            <pc:sldMk cId="3950567557" sldId="261"/>
            <ac:spMk id="9" creationId="{3059E3DB-9511-49C2-B5FD-88C25A2BCAC1}"/>
          </ac:spMkLst>
        </pc:spChg>
        <pc:spChg chg="mod">
          <ac:chgData name="Haddyjatou Ndimbalan" userId="S::ndimbalan.h@northeastern.edu::2eaa9fcf-c71d-4245-b1d3-6edc5b5f2573" providerId="AD" clId="Web-{3604ADF2-BD21-B1D3-82CE-224E53AE6EDD}" dt="2022-12-01T22:52:08.435" v="873" actId="20577"/>
          <ac:spMkLst>
            <pc:docMk/>
            <pc:sldMk cId="3950567557" sldId="261"/>
            <ac:spMk id="15" creationId="{654DB4F1-53E4-032E-5EAC-18E73E9B044D}"/>
          </ac:spMkLst>
        </pc:spChg>
        <pc:spChg chg="mod">
          <ac:chgData name="Haddyjatou Ndimbalan" userId="S::ndimbalan.h@northeastern.edu::2eaa9fcf-c71d-4245-b1d3-6edc5b5f2573" providerId="AD" clId="Web-{3604ADF2-BD21-B1D3-82CE-224E53AE6EDD}" dt="2022-12-01T22:33:36.151" v="718" actId="20577"/>
          <ac:spMkLst>
            <pc:docMk/>
            <pc:sldMk cId="3950567557" sldId="261"/>
            <ac:spMk id="16" creationId="{58F6C23B-EA50-CC2F-AB12-06A62F246A7E}"/>
          </ac:spMkLst>
        </pc:spChg>
        <pc:spChg chg="mod">
          <ac:chgData name="Haddyjatou Ndimbalan" userId="S::ndimbalan.h@northeastern.edu::2eaa9fcf-c71d-4245-b1d3-6edc5b5f2573" providerId="AD" clId="Web-{3604ADF2-BD21-B1D3-82CE-224E53AE6EDD}" dt="2022-12-01T22:33:42.401" v="720" actId="20577"/>
          <ac:spMkLst>
            <pc:docMk/>
            <pc:sldMk cId="3950567557" sldId="261"/>
            <ac:spMk id="18" creationId="{25FA32B0-AE02-47C7-2D18-80517FE8F9AF}"/>
          </ac:spMkLst>
        </pc:spChg>
      </pc:sldChg>
      <pc:sldChg chg="modSp mod modClrScheme chgLayout">
        <pc:chgData name="Haddyjatou Ndimbalan" userId="S::ndimbalan.h@northeastern.edu::2eaa9fcf-c71d-4245-b1d3-6edc5b5f2573" providerId="AD" clId="Web-{3604ADF2-BD21-B1D3-82CE-224E53AE6EDD}" dt="2022-12-01T22:38:15.128" v="757" actId="20577"/>
        <pc:sldMkLst>
          <pc:docMk/>
          <pc:sldMk cId="2555459623" sldId="262"/>
        </pc:sldMkLst>
        <pc:spChg chg="mod ord">
          <ac:chgData name="Haddyjatou Ndimbalan" userId="S::ndimbalan.h@northeastern.edu::2eaa9fcf-c71d-4245-b1d3-6edc5b5f2573" providerId="AD" clId="Web-{3604ADF2-BD21-B1D3-82CE-224E53AE6EDD}" dt="2022-12-01T22:23:48.320" v="480"/>
          <ac:spMkLst>
            <pc:docMk/>
            <pc:sldMk cId="2555459623" sldId="262"/>
            <ac:spMk id="6" creationId="{4C55A1DA-D167-F4CE-D710-AA9F7A983288}"/>
          </ac:spMkLst>
        </pc:spChg>
        <pc:spChg chg="mod ord">
          <ac:chgData name="Haddyjatou Ndimbalan" userId="S::ndimbalan.h@northeastern.edu::2eaa9fcf-c71d-4245-b1d3-6edc5b5f2573" providerId="AD" clId="Web-{3604ADF2-BD21-B1D3-82CE-224E53AE6EDD}" dt="2022-12-01T22:38:08.316" v="756" actId="20577"/>
          <ac:spMkLst>
            <pc:docMk/>
            <pc:sldMk cId="2555459623" sldId="262"/>
            <ac:spMk id="10" creationId="{B84B9E8F-B1CE-3A4A-87D2-F12E67B0FDC5}"/>
          </ac:spMkLst>
        </pc:spChg>
        <pc:spChg chg="mod ord">
          <ac:chgData name="Haddyjatou Ndimbalan" userId="S::ndimbalan.h@northeastern.edu::2eaa9fcf-c71d-4245-b1d3-6edc5b5f2573" providerId="AD" clId="Web-{3604ADF2-BD21-B1D3-82CE-224E53AE6EDD}" dt="2022-12-01T22:38:15.128" v="757" actId="20577"/>
          <ac:spMkLst>
            <pc:docMk/>
            <pc:sldMk cId="2555459623" sldId="262"/>
            <ac:spMk id="11" creationId="{5DD26E61-3610-7022-32D7-3640168413A5}"/>
          </ac:spMkLst>
        </pc:spChg>
        <pc:graphicFrameChg chg="mod modGraphic">
          <ac:chgData name="Haddyjatou Ndimbalan" userId="S::ndimbalan.h@northeastern.edu::2eaa9fcf-c71d-4245-b1d3-6edc5b5f2573" providerId="AD" clId="Web-{3604ADF2-BD21-B1D3-82CE-224E53AE6EDD}" dt="2022-12-01T22:37:59.690" v="755"/>
          <ac:graphicFrameMkLst>
            <pc:docMk/>
            <pc:sldMk cId="2555459623" sldId="262"/>
            <ac:graphicFrameMk id="16" creationId="{940B75A4-3A97-234D-BD75-2C6118BFEBEF}"/>
          </ac:graphicFrameMkLst>
        </pc:graphicFrameChg>
      </pc:sldChg>
      <pc:sldChg chg="addSp delSp modSp mod setBg modClrScheme setClrOvrMap delDesignElem chgLayout">
        <pc:chgData name="Haddyjatou Ndimbalan" userId="S::ndimbalan.h@northeastern.edu::2eaa9fcf-c71d-4245-b1d3-6edc5b5f2573" providerId="AD" clId="Web-{3604ADF2-BD21-B1D3-82CE-224E53AE6EDD}" dt="2022-12-01T22:35:50.624" v="735"/>
        <pc:sldMkLst>
          <pc:docMk/>
          <pc:sldMk cId="586554776" sldId="263"/>
        </pc:sldMkLst>
        <pc:spChg chg="mod ord">
          <ac:chgData name="Haddyjatou Ndimbalan" userId="S::ndimbalan.h@northeastern.edu::2eaa9fcf-c71d-4245-b1d3-6edc5b5f2573" providerId="AD" clId="Web-{3604ADF2-BD21-B1D3-82CE-224E53AE6EDD}" dt="2022-12-01T22:35:50.624" v="735"/>
          <ac:spMkLst>
            <pc:docMk/>
            <pc:sldMk cId="586554776" sldId="263"/>
            <ac:spMk id="2" creationId="{F6BC3184-565F-60A2-321C-BF892FF85719}"/>
          </ac:spMkLst>
        </pc:spChg>
        <pc:spChg chg="mod ord">
          <ac:chgData name="Haddyjatou Ndimbalan" userId="S::ndimbalan.h@northeastern.edu::2eaa9fcf-c71d-4245-b1d3-6edc5b5f2573" providerId="AD" clId="Web-{3604ADF2-BD21-B1D3-82CE-224E53AE6EDD}" dt="2022-12-01T22:35:50.624" v="735"/>
          <ac:spMkLst>
            <pc:docMk/>
            <pc:sldMk cId="586554776" sldId="263"/>
            <ac:spMk id="3" creationId="{2863CF29-D8EC-2264-BABD-379678E997E0}"/>
          </ac:spMkLst>
        </pc:spChg>
        <pc:spChg chg="del">
          <ac:chgData name="Haddyjatou Ndimbalan" userId="S::ndimbalan.h@northeastern.edu::2eaa9fcf-c71d-4245-b1d3-6edc5b5f2573" providerId="AD" clId="Web-{3604ADF2-BD21-B1D3-82CE-224E53AE6EDD}" dt="2022-12-01T22:23:48.320" v="480"/>
          <ac:spMkLst>
            <pc:docMk/>
            <pc:sldMk cId="586554776" sldId="263"/>
            <ac:spMk id="9" creationId="{67B74F2B-9534-4540-96B0-5C8E958B940F}"/>
          </ac:spMkLst>
        </pc:spChg>
        <pc:spChg chg="add">
          <ac:chgData name="Haddyjatou Ndimbalan" userId="S::ndimbalan.h@northeastern.edu::2eaa9fcf-c71d-4245-b1d3-6edc5b5f2573" providerId="AD" clId="Web-{3604ADF2-BD21-B1D3-82CE-224E53AE6EDD}" dt="2022-12-01T22:35:50.624" v="735"/>
          <ac:spMkLst>
            <pc:docMk/>
            <pc:sldMk cId="586554776" sldId="263"/>
            <ac:spMk id="10" creationId="{D275908B-DB12-448E-BB28-EEF9109D4220}"/>
          </ac:spMkLst>
        </pc:spChg>
        <pc:spChg chg="add">
          <ac:chgData name="Haddyjatou Ndimbalan" userId="S::ndimbalan.h@northeastern.edu::2eaa9fcf-c71d-4245-b1d3-6edc5b5f2573" providerId="AD" clId="Web-{3604ADF2-BD21-B1D3-82CE-224E53AE6EDD}" dt="2022-12-01T22:35:50.624" v="735"/>
          <ac:spMkLst>
            <pc:docMk/>
            <pc:sldMk cId="586554776" sldId="263"/>
            <ac:spMk id="12" creationId="{97817EE6-E8A2-47DB-A2A5-B29A73AFCADB}"/>
          </ac:spMkLst>
        </pc:spChg>
        <pc:grpChg chg="add">
          <ac:chgData name="Haddyjatou Ndimbalan" userId="S::ndimbalan.h@northeastern.edu::2eaa9fcf-c71d-4245-b1d3-6edc5b5f2573" providerId="AD" clId="Web-{3604ADF2-BD21-B1D3-82CE-224E53AE6EDD}" dt="2022-12-01T22:35:50.624" v="735"/>
          <ac:grpSpMkLst>
            <pc:docMk/>
            <pc:sldMk cId="586554776" sldId="263"/>
            <ac:grpSpMk id="14" creationId="{06781405-5A6A-4C3A-BD95-B204EE040F71}"/>
          </ac:grpSpMkLst>
        </pc:grpChg>
        <pc:grpChg chg="add">
          <ac:chgData name="Haddyjatou Ndimbalan" userId="S::ndimbalan.h@northeastern.edu::2eaa9fcf-c71d-4245-b1d3-6edc5b5f2573" providerId="AD" clId="Web-{3604ADF2-BD21-B1D3-82CE-224E53AE6EDD}" dt="2022-12-01T22:35:50.624" v="735"/>
          <ac:grpSpMkLst>
            <pc:docMk/>
            <pc:sldMk cId="586554776" sldId="263"/>
            <ac:grpSpMk id="37" creationId="{B82325B8-6EBB-48D6-93D5-EBCB308B0383}"/>
          </ac:grpSpMkLst>
        </pc:grpChg>
        <pc:picChg chg="mod ord">
          <ac:chgData name="Haddyjatou Ndimbalan" userId="S::ndimbalan.h@northeastern.edu::2eaa9fcf-c71d-4245-b1d3-6edc5b5f2573" providerId="AD" clId="Web-{3604ADF2-BD21-B1D3-82CE-224E53AE6EDD}" dt="2022-12-01T22:35:50.624" v="735"/>
          <ac:picMkLst>
            <pc:docMk/>
            <pc:sldMk cId="586554776" sldId="263"/>
            <ac:picMk id="5" creationId="{32078EF9-49C2-478D-9C89-E0E77A40783E}"/>
          </ac:picMkLst>
        </pc:picChg>
        <pc:cxnChg chg="del">
          <ac:chgData name="Haddyjatou Ndimbalan" userId="S::ndimbalan.h@northeastern.edu::2eaa9fcf-c71d-4245-b1d3-6edc5b5f2573" providerId="AD" clId="Web-{3604ADF2-BD21-B1D3-82CE-224E53AE6EDD}" dt="2022-12-01T22:23:48.320" v="480"/>
          <ac:cxnSpMkLst>
            <pc:docMk/>
            <pc:sldMk cId="586554776" sldId="263"/>
            <ac:cxnSpMk id="11" creationId="{33BECB2B-2CFA-412C-880F-C4B60974936F}"/>
          </ac:cxnSpMkLst>
        </pc:cxnChg>
      </pc:sldChg>
      <pc:sldChg chg="addSp delSp modSp mod modClrScheme delDesignElem chgLayout">
        <pc:chgData name="Haddyjatou Ndimbalan" userId="S::ndimbalan.h@northeastern.edu::2eaa9fcf-c71d-4245-b1d3-6edc5b5f2573" providerId="AD" clId="Web-{3604ADF2-BD21-B1D3-82CE-224E53AE6EDD}" dt="2022-12-01T22:39:39.569" v="776" actId="1076"/>
        <pc:sldMkLst>
          <pc:docMk/>
          <pc:sldMk cId="3741424995" sldId="265"/>
        </pc:sldMkLst>
        <pc:spChg chg="mod ord">
          <ac:chgData name="Haddyjatou Ndimbalan" userId="S::ndimbalan.h@northeastern.edu::2eaa9fcf-c71d-4245-b1d3-6edc5b5f2573" providerId="AD" clId="Web-{3604ADF2-BD21-B1D3-82CE-224E53AE6EDD}" dt="2022-12-01T22:39:01.161" v="767"/>
          <ac:spMkLst>
            <pc:docMk/>
            <pc:sldMk cId="3741424995" sldId="265"/>
            <ac:spMk id="2" creationId="{C2FDCA35-B8FE-A2EA-4EC5-2F91EB89616C}"/>
          </ac:spMkLst>
        </pc:spChg>
        <pc:spChg chg="del">
          <ac:chgData name="Haddyjatou Ndimbalan" userId="S::ndimbalan.h@northeastern.edu::2eaa9fcf-c71d-4245-b1d3-6edc5b5f2573" providerId="AD" clId="Web-{3604ADF2-BD21-B1D3-82CE-224E53AE6EDD}" dt="2022-12-01T22:23:48.320" v="480"/>
          <ac:spMkLst>
            <pc:docMk/>
            <pc:sldMk cId="3741424995" sldId="265"/>
            <ac:spMk id="20" creationId="{08CB54FC-0B2A-4107-9A70-958B90B76585}"/>
          </ac:spMkLst>
        </pc:spChg>
        <pc:spChg chg="mod ord">
          <ac:chgData name="Haddyjatou Ndimbalan" userId="S::ndimbalan.h@northeastern.edu::2eaa9fcf-c71d-4245-b1d3-6edc5b5f2573" providerId="AD" clId="Web-{3604ADF2-BD21-B1D3-82CE-224E53AE6EDD}" dt="2022-12-01T22:39:12.677" v="769" actId="14100"/>
          <ac:spMkLst>
            <pc:docMk/>
            <pc:sldMk cId="3741424995" sldId="265"/>
            <ac:spMk id="22" creationId="{19CD4FC2-CED2-57AF-93E4-FA48607D44EE}"/>
          </ac:spMkLst>
        </pc:spChg>
        <pc:spChg chg="del">
          <ac:chgData name="Haddyjatou Ndimbalan" userId="S::ndimbalan.h@northeastern.edu::2eaa9fcf-c71d-4245-b1d3-6edc5b5f2573" providerId="AD" clId="Web-{3604ADF2-BD21-B1D3-82CE-224E53AE6EDD}" dt="2022-12-01T22:23:48.320" v="480"/>
          <ac:spMkLst>
            <pc:docMk/>
            <pc:sldMk cId="3741424995" sldId="265"/>
            <ac:spMk id="23" creationId="{9AA76026-5689-4584-8D93-D71D739E61B5}"/>
          </ac:spMkLst>
        </pc:spChg>
        <pc:spChg chg="add del">
          <ac:chgData name="Haddyjatou Ndimbalan" userId="S::ndimbalan.h@northeastern.edu::2eaa9fcf-c71d-4245-b1d3-6edc5b5f2573" providerId="AD" clId="Web-{3604ADF2-BD21-B1D3-82CE-224E53AE6EDD}" dt="2022-12-01T22:39:01.161" v="767"/>
          <ac:spMkLst>
            <pc:docMk/>
            <pc:sldMk cId="3741424995" sldId="265"/>
            <ac:spMk id="27" creationId="{48CAE4AE-A9DF-45AF-9A9C-1712BC63418E}"/>
          </ac:spMkLst>
        </pc:spChg>
        <pc:spChg chg="add del">
          <ac:chgData name="Haddyjatou Ndimbalan" userId="S::ndimbalan.h@northeastern.edu::2eaa9fcf-c71d-4245-b1d3-6edc5b5f2573" providerId="AD" clId="Web-{3604ADF2-BD21-B1D3-82CE-224E53AE6EDD}" dt="2022-12-01T22:39:01.161" v="767"/>
          <ac:spMkLst>
            <pc:docMk/>
            <pc:sldMk cId="3741424995" sldId="265"/>
            <ac:spMk id="52" creationId="{E972DE0D-2E53-4159-ABD3-C601524262C2}"/>
          </ac:spMkLst>
        </pc:spChg>
        <pc:spChg chg="add del">
          <ac:chgData name="Haddyjatou Ndimbalan" userId="S::ndimbalan.h@northeastern.edu::2eaa9fcf-c71d-4245-b1d3-6edc5b5f2573" providerId="AD" clId="Web-{3604ADF2-BD21-B1D3-82CE-224E53AE6EDD}" dt="2022-12-01T22:39:01.161" v="767"/>
          <ac:spMkLst>
            <pc:docMk/>
            <pc:sldMk cId="3741424995" sldId="265"/>
            <ac:spMk id="57" creationId="{2957367F-0D64-42F0-A033-660B417FE3F5}"/>
          </ac:spMkLst>
        </pc:spChg>
        <pc:grpChg chg="add del">
          <ac:chgData name="Haddyjatou Ndimbalan" userId="S::ndimbalan.h@northeastern.edu::2eaa9fcf-c71d-4245-b1d3-6edc5b5f2573" providerId="AD" clId="Web-{3604ADF2-BD21-B1D3-82CE-224E53AE6EDD}" dt="2022-12-01T22:39:01.161" v="767"/>
          <ac:grpSpMkLst>
            <pc:docMk/>
            <pc:sldMk cId="3741424995" sldId="265"/>
            <ac:grpSpMk id="29" creationId="{6C272060-BC98-4C91-A58F-4DFEC566CF7F}"/>
          </ac:grpSpMkLst>
        </pc:grpChg>
        <pc:grpChg chg="add del">
          <ac:chgData name="Haddyjatou Ndimbalan" userId="S::ndimbalan.h@northeastern.edu::2eaa9fcf-c71d-4245-b1d3-6edc5b5f2573" providerId="AD" clId="Web-{3604ADF2-BD21-B1D3-82CE-224E53AE6EDD}" dt="2022-12-01T22:39:01.161" v="767"/>
          <ac:grpSpMkLst>
            <pc:docMk/>
            <pc:sldMk cId="3741424995" sldId="265"/>
            <ac:grpSpMk id="59" creationId="{A74C980A-5321-4E88-B6F7-572A3327E3C8}"/>
          </ac:grpSpMkLst>
        </pc:grpChg>
        <pc:grpChg chg="add del">
          <ac:chgData name="Haddyjatou Ndimbalan" userId="S::ndimbalan.h@northeastern.edu::2eaa9fcf-c71d-4245-b1d3-6edc5b5f2573" providerId="AD" clId="Web-{3604ADF2-BD21-B1D3-82CE-224E53AE6EDD}" dt="2022-12-01T22:39:01.161" v="767"/>
          <ac:grpSpMkLst>
            <pc:docMk/>
            <pc:sldMk cId="3741424995" sldId="265"/>
            <ac:grpSpMk id="82" creationId="{0A1FAD6E-B62A-435F-B914-503F8B950123}"/>
          </ac:grpSpMkLst>
        </pc:grpChg>
        <pc:picChg chg="mod ord">
          <ac:chgData name="Haddyjatou Ndimbalan" userId="S::ndimbalan.h@northeastern.edu::2eaa9fcf-c71d-4245-b1d3-6edc5b5f2573" providerId="AD" clId="Web-{3604ADF2-BD21-B1D3-82CE-224E53AE6EDD}" dt="2022-12-01T22:39:39.569" v="776" actId="1076"/>
          <ac:picMkLst>
            <pc:docMk/>
            <pc:sldMk cId="3741424995" sldId="265"/>
            <ac:picMk id="5" creationId="{E39F69E4-F88F-7BB8-634D-C16C4A2D5426}"/>
          </ac:picMkLst>
        </pc:picChg>
        <pc:cxnChg chg="del">
          <ac:chgData name="Haddyjatou Ndimbalan" userId="S::ndimbalan.h@northeastern.edu::2eaa9fcf-c71d-4245-b1d3-6edc5b5f2573" providerId="AD" clId="Web-{3604ADF2-BD21-B1D3-82CE-224E53AE6EDD}" dt="2022-12-01T22:23:48.320" v="480"/>
          <ac:cxnSpMkLst>
            <pc:docMk/>
            <pc:sldMk cId="3741424995" sldId="265"/>
            <ac:cxnSpMk id="21" creationId="{7855A9B5-1710-4B19-B0F1-CDFDD4ED5B7E}"/>
          </ac:cxnSpMkLst>
        </pc:cxnChg>
      </pc:sldChg>
      <pc:sldChg chg="addSp delSp modSp mod setBg modClrScheme setClrOvrMap delDesignElem chgLayout">
        <pc:chgData name="Haddyjatou Ndimbalan" userId="S::ndimbalan.h@northeastern.edu::2eaa9fcf-c71d-4245-b1d3-6edc5b5f2573" providerId="AD" clId="Web-{3604ADF2-BD21-B1D3-82CE-224E53AE6EDD}" dt="2022-12-01T22:41:43.275" v="822" actId="20577"/>
        <pc:sldMkLst>
          <pc:docMk/>
          <pc:sldMk cId="2534815821" sldId="266"/>
        </pc:sldMkLst>
        <pc:spChg chg="mod ord">
          <ac:chgData name="Haddyjatou Ndimbalan" userId="S::ndimbalan.h@northeastern.edu::2eaa9fcf-c71d-4245-b1d3-6edc5b5f2573" providerId="AD" clId="Web-{3604ADF2-BD21-B1D3-82CE-224E53AE6EDD}" dt="2022-12-01T22:25:17.245" v="493"/>
          <ac:spMkLst>
            <pc:docMk/>
            <pc:sldMk cId="2534815821" sldId="266"/>
            <ac:spMk id="2" creationId="{E3894EF4-404F-F623-6680-B0A3704A9CD8}"/>
          </ac:spMkLst>
        </pc:spChg>
        <pc:spChg chg="add del mod">
          <ac:chgData name="Haddyjatou Ndimbalan" userId="S::ndimbalan.h@northeastern.edu::2eaa9fcf-c71d-4245-b1d3-6edc5b5f2573" providerId="AD" clId="Web-{3604ADF2-BD21-B1D3-82CE-224E53AE6EDD}" dt="2022-12-01T22:01:47.748" v="26"/>
          <ac:spMkLst>
            <pc:docMk/>
            <pc:sldMk cId="2534815821" sldId="266"/>
            <ac:spMk id="5" creationId="{8904F036-C22E-0D93-4EC8-A91D99DFAD45}"/>
          </ac:spMkLst>
        </pc:spChg>
        <pc:spChg chg="add del">
          <ac:chgData name="Haddyjatou Ndimbalan" userId="S::ndimbalan.h@northeastern.edu::2eaa9fcf-c71d-4245-b1d3-6edc5b5f2573" providerId="AD" clId="Web-{3604ADF2-BD21-B1D3-82CE-224E53AE6EDD}" dt="2022-12-01T22:01:47.748" v="26"/>
          <ac:spMkLst>
            <pc:docMk/>
            <pc:sldMk cId="2534815821" sldId="266"/>
            <ac:spMk id="10" creationId="{3741B58E-3B65-4A01-A276-975AB2CF8A08}"/>
          </ac:spMkLst>
        </pc:spChg>
        <pc:spChg chg="add del">
          <ac:chgData name="Haddyjatou Ndimbalan" userId="S::ndimbalan.h@northeastern.edu::2eaa9fcf-c71d-4245-b1d3-6edc5b5f2573" providerId="AD" clId="Web-{3604ADF2-BD21-B1D3-82CE-224E53AE6EDD}" dt="2022-12-01T22:01:47.748" v="26"/>
          <ac:spMkLst>
            <pc:docMk/>
            <pc:sldMk cId="2534815821" sldId="266"/>
            <ac:spMk id="12" creationId="{7AAC67C3-831B-4AB1-A259-DFB839CAFAFC}"/>
          </ac:spMkLst>
        </pc:spChg>
        <pc:spChg chg="add del">
          <ac:chgData name="Haddyjatou Ndimbalan" userId="S::ndimbalan.h@northeastern.edu::2eaa9fcf-c71d-4245-b1d3-6edc5b5f2573" providerId="AD" clId="Web-{3604ADF2-BD21-B1D3-82CE-224E53AE6EDD}" dt="2022-12-01T22:01:30.232" v="21"/>
          <ac:spMkLst>
            <pc:docMk/>
            <pc:sldMk cId="2534815821" sldId="266"/>
            <ac:spMk id="18" creationId="{67B74F2B-9534-4540-96B0-5C8E958B940F}"/>
          </ac:spMkLst>
        </pc:spChg>
        <pc:spChg chg="add del">
          <ac:chgData name="Haddyjatou Ndimbalan" userId="S::ndimbalan.h@northeastern.edu::2eaa9fcf-c71d-4245-b1d3-6edc5b5f2573" providerId="AD" clId="Web-{3604ADF2-BD21-B1D3-82CE-224E53AE6EDD}" dt="2022-12-01T22:01:42.889" v="23"/>
          <ac:spMkLst>
            <pc:docMk/>
            <pc:sldMk cId="2534815821" sldId="266"/>
            <ac:spMk id="22" creationId="{9D1595AB-90F6-488F-B5E3-F8CFCC8FAA19}"/>
          </ac:spMkLst>
        </pc:spChg>
        <pc:spChg chg="add del">
          <ac:chgData name="Haddyjatou Ndimbalan" userId="S::ndimbalan.h@northeastern.edu::2eaa9fcf-c71d-4245-b1d3-6edc5b5f2573" providerId="AD" clId="Web-{3604ADF2-BD21-B1D3-82CE-224E53AE6EDD}" dt="2022-12-01T22:01:42.889" v="23"/>
          <ac:spMkLst>
            <pc:docMk/>
            <pc:sldMk cId="2534815821" sldId="266"/>
            <ac:spMk id="23" creationId="{0F6F1E82-F603-49E4-9641-09EEA984A343}"/>
          </ac:spMkLst>
        </pc:spChg>
        <pc:spChg chg="add del">
          <ac:chgData name="Haddyjatou Ndimbalan" userId="S::ndimbalan.h@northeastern.edu::2eaa9fcf-c71d-4245-b1d3-6edc5b5f2573" providerId="AD" clId="Web-{3604ADF2-BD21-B1D3-82CE-224E53AE6EDD}" dt="2022-12-01T22:01:47.717" v="25"/>
          <ac:spMkLst>
            <pc:docMk/>
            <pc:sldMk cId="2534815821" sldId="266"/>
            <ac:spMk id="27" creationId="{B0E58038-8ACE-4AD9-B404-25C603550D83}"/>
          </ac:spMkLst>
        </pc:spChg>
        <pc:spChg chg="add del">
          <ac:chgData name="Haddyjatou Ndimbalan" userId="S::ndimbalan.h@northeastern.edu::2eaa9fcf-c71d-4245-b1d3-6edc5b5f2573" providerId="AD" clId="Web-{3604ADF2-BD21-B1D3-82CE-224E53AE6EDD}" dt="2022-12-01T22:01:47.717" v="25"/>
          <ac:spMkLst>
            <pc:docMk/>
            <pc:sldMk cId="2534815821" sldId="266"/>
            <ac:spMk id="30" creationId="{8904F036-C22E-0D93-4EC8-A91D99DFAD45}"/>
          </ac:spMkLst>
        </pc:spChg>
        <pc:spChg chg="add del">
          <ac:chgData name="Haddyjatou Ndimbalan" userId="S::ndimbalan.h@northeastern.edu::2eaa9fcf-c71d-4245-b1d3-6edc5b5f2573" providerId="AD" clId="Web-{3604ADF2-BD21-B1D3-82CE-224E53AE6EDD}" dt="2022-12-01T22:01:47.717" v="25"/>
          <ac:spMkLst>
            <pc:docMk/>
            <pc:sldMk cId="2534815821" sldId="266"/>
            <ac:spMk id="31" creationId="{82BCDE19-2810-4337-9C49-8589C421767D}"/>
          </ac:spMkLst>
        </pc:spChg>
        <pc:spChg chg="add del">
          <ac:chgData name="Haddyjatou Ndimbalan" userId="S::ndimbalan.h@northeastern.edu::2eaa9fcf-c71d-4245-b1d3-6edc5b5f2573" providerId="AD" clId="Web-{3604ADF2-BD21-B1D3-82CE-224E53AE6EDD}" dt="2022-12-01T22:23:48.320" v="480"/>
          <ac:spMkLst>
            <pc:docMk/>
            <pc:sldMk cId="2534815821" sldId="266"/>
            <ac:spMk id="33" creationId="{E844E128-FF69-4E9F-8327-6B504B3C5AE1}"/>
          </ac:spMkLst>
        </pc:spChg>
        <pc:spChg chg="add mod ord">
          <ac:chgData name="Haddyjatou Ndimbalan" userId="S::ndimbalan.h@northeastern.edu::2eaa9fcf-c71d-4245-b1d3-6edc5b5f2573" providerId="AD" clId="Web-{3604ADF2-BD21-B1D3-82CE-224E53AE6EDD}" dt="2022-12-01T22:41:43.275" v="822" actId="20577"/>
          <ac:spMkLst>
            <pc:docMk/>
            <pc:sldMk cId="2534815821" sldId="266"/>
            <ac:spMk id="35" creationId="{8904F036-C22E-0D93-4EC8-A91D99DFAD45}"/>
          </ac:spMkLst>
        </pc:spChg>
        <pc:spChg chg="add del">
          <ac:chgData name="Haddyjatou Ndimbalan" userId="S::ndimbalan.h@northeastern.edu::2eaa9fcf-c71d-4245-b1d3-6edc5b5f2573" providerId="AD" clId="Web-{3604ADF2-BD21-B1D3-82CE-224E53AE6EDD}" dt="2022-12-01T22:24:43.228" v="484"/>
          <ac:spMkLst>
            <pc:docMk/>
            <pc:sldMk cId="2534815821" sldId="266"/>
            <ac:spMk id="41" creationId="{398E8958-A0BD-4366-8F61-3A496C51CD60}"/>
          </ac:spMkLst>
        </pc:spChg>
        <pc:spChg chg="add del">
          <ac:chgData name="Haddyjatou Ndimbalan" userId="S::ndimbalan.h@northeastern.edu::2eaa9fcf-c71d-4245-b1d3-6edc5b5f2573" providerId="AD" clId="Web-{3604ADF2-BD21-B1D3-82CE-224E53AE6EDD}" dt="2022-12-01T22:24:43.228" v="484"/>
          <ac:spMkLst>
            <pc:docMk/>
            <pc:sldMk cId="2534815821" sldId="266"/>
            <ac:spMk id="66" creationId="{1429180E-866D-447C-A170-484000E48972}"/>
          </ac:spMkLst>
        </pc:spChg>
        <pc:spChg chg="add del">
          <ac:chgData name="Haddyjatou Ndimbalan" userId="S::ndimbalan.h@northeastern.edu::2eaa9fcf-c71d-4245-b1d3-6edc5b5f2573" providerId="AD" clId="Web-{3604ADF2-BD21-B1D3-82CE-224E53AE6EDD}" dt="2022-12-01T22:24:43.228" v="484"/>
          <ac:spMkLst>
            <pc:docMk/>
            <pc:sldMk cId="2534815821" sldId="266"/>
            <ac:spMk id="68" creationId="{FEE51AA4-287D-4CB8-8CD4-D6986106F43C}"/>
          </ac:spMkLst>
        </pc:spChg>
        <pc:spChg chg="add del">
          <ac:chgData name="Haddyjatou Ndimbalan" userId="S::ndimbalan.h@northeastern.edu::2eaa9fcf-c71d-4245-b1d3-6edc5b5f2573" providerId="AD" clId="Web-{3604ADF2-BD21-B1D3-82CE-224E53AE6EDD}" dt="2022-12-01T22:24:43.228" v="484"/>
          <ac:spMkLst>
            <pc:docMk/>
            <pc:sldMk cId="2534815821" sldId="266"/>
            <ac:spMk id="70" creationId="{0177ACA7-E71A-4888-9EBD-074801D881CC}"/>
          </ac:spMkLst>
        </pc:spChg>
        <pc:spChg chg="add del">
          <ac:chgData name="Haddyjatou Ndimbalan" userId="S::ndimbalan.h@northeastern.edu::2eaa9fcf-c71d-4245-b1d3-6edc5b5f2573" providerId="AD" clId="Web-{3604ADF2-BD21-B1D3-82CE-224E53AE6EDD}" dt="2022-12-01T22:24:43.228" v="484"/>
          <ac:spMkLst>
            <pc:docMk/>
            <pc:sldMk cId="2534815821" sldId="266"/>
            <ac:spMk id="72" creationId="{B2DF6337-9683-4A06-B3D5-CB22C7F4F2BE}"/>
          </ac:spMkLst>
        </pc:spChg>
        <pc:spChg chg="add del">
          <ac:chgData name="Haddyjatou Ndimbalan" userId="S::ndimbalan.h@northeastern.edu::2eaa9fcf-c71d-4245-b1d3-6edc5b5f2573" providerId="AD" clId="Web-{3604ADF2-BD21-B1D3-82CE-224E53AE6EDD}" dt="2022-12-01T22:25:17.245" v="493"/>
          <ac:spMkLst>
            <pc:docMk/>
            <pc:sldMk cId="2534815821" sldId="266"/>
            <ac:spMk id="77" creationId="{D75627FE-0AC5-4349-AC08-45A58BEC9B8C}"/>
          </ac:spMkLst>
        </pc:spChg>
        <pc:spChg chg="add del">
          <ac:chgData name="Haddyjatou Ndimbalan" userId="S::ndimbalan.h@northeastern.edu::2eaa9fcf-c71d-4245-b1d3-6edc5b5f2573" providerId="AD" clId="Web-{3604ADF2-BD21-B1D3-82CE-224E53AE6EDD}" dt="2022-12-01T22:25:17.245" v="493"/>
          <ac:spMkLst>
            <pc:docMk/>
            <pc:sldMk cId="2534815821" sldId="266"/>
            <ac:spMk id="102" creationId="{BC2574CF-1D35-4994-87BD-5A3378E1AB34}"/>
          </ac:spMkLst>
        </pc:spChg>
        <pc:spChg chg="add">
          <ac:chgData name="Haddyjatou Ndimbalan" userId="S::ndimbalan.h@northeastern.edu::2eaa9fcf-c71d-4245-b1d3-6edc5b5f2573" providerId="AD" clId="Web-{3604ADF2-BD21-B1D3-82CE-224E53AE6EDD}" dt="2022-12-01T22:25:17.245" v="493"/>
          <ac:spMkLst>
            <pc:docMk/>
            <pc:sldMk cId="2534815821" sldId="266"/>
            <ac:spMk id="109" creationId="{F3C5918A-1DC5-4CF3-AA27-00AA3088AA9F}"/>
          </ac:spMkLst>
        </pc:spChg>
        <pc:spChg chg="add">
          <ac:chgData name="Haddyjatou Ndimbalan" userId="S::ndimbalan.h@northeastern.edu::2eaa9fcf-c71d-4245-b1d3-6edc5b5f2573" providerId="AD" clId="Web-{3604ADF2-BD21-B1D3-82CE-224E53AE6EDD}" dt="2022-12-01T22:25:17.245" v="493"/>
          <ac:spMkLst>
            <pc:docMk/>
            <pc:sldMk cId="2534815821" sldId="266"/>
            <ac:spMk id="111" creationId="{B786683A-6FD6-4BF7-B3B0-DC397677391F}"/>
          </ac:spMkLst>
        </pc:spChg>
        <pc:spChg chg="add">
          <ac:chgData name="Haddyjatou Ndimbalan" userId="S::ndimbalan.h@northeastern.edu::2eaa9fcf-c71d-4245-b1d3-6edc5b5f2573" providerId="AD" clId="Web-{3604ADF2-BD21-B1D3-82CE-224E53AE6EDD}" dt="2022-12-01T22:25:17.245" v="493"/>
          <ac:spMkLst>
            <pc:docMk/>
            <pc:sldMk cId="2534815821" sldId="266"/>
            <ac:spMk id="113" creationId="{05169E50-59FB-4AEE-B61D-44A882A4CD2C}"/>
          </ac:spMkLst>
        </pc:spChg>
        <pc:spChg chg="add">
          <ac:chgData name="Haddyjatou Ndimbalan" userId="S::ndimbalan.h@northeastern.edu::2eaa9fcf-c71d-4245-b1d3-6edc5b5f2573" providerId="AD" clId="Web-{3604ADF2-BD21-B1D3-82CE-224E53AE6EDD}" dt="2022-12-01T22:25:17.245" v="493"/>
          <ac:spMkLst>
            <pc:docMk/>
            <pc:sldMk cId="2534815821" sldId="266"/>
            <ac:spMk id="115" creationId="{117C30F0-5A38-4B60-B632-3AF7C2780824}"/>
          </ac:spMkLst>
        </pc:spChg>
        <pc:spChg chg="add">
          <ac:chgData name="Haddyjatou Ndimbalan" userId="S::ndimbalan.h@northeastern.edu::2eaa9fcf-c71d-4245-b1d3-6edc5b5f2573" providerId="AD" clId="Web-{3604ADF2-BD21-B1D3-82CE-224E53AE6EDD}" dt="2022-12-01T22:25:17.245" v="493"/>
          <ac:spMkLst>
            <pc:docMk/>
            <pc:sldMk cId="2534815821" sldId="266"/>
            <ac:spMk id="117" creationId="{A200CBA5-3F2B-4AAC-9F86-99AFECC19C1D}"/>
          </ac:spMkLst>
        </pc:spChg>
        <pc:grpChg chg="add del">
          <ac:chgData name="Haddyjatou Ndimbalan" userId="S::ndimbalan.h@northeastern.edu::2eaa9fcf-c71d-4245-b1d3-6edc5b5f2573" providerId="AD" clId="Web-{3604ADF2-BD21-B1D3-82CE-224E53AE6EDD}" dt="2022-12-01T22:24:43.228" v="484"/>
          <ac:grpSpMkLst>
            <pc:docMk/>
            <pc:sldMk cId="2534815821" sldId="266"/>
            <ac:grpSpMk id="43" creationId="{D445862C-E73D-4EFB-9DD5-8A5E3473E113}"/>
          </ac:grpSpMkLst>
        </pc:grpChg>
        <pc:grpChg chg="add del">
          <ac:chgData name="Haddyjatou Ndimbalan" userId="S::ndimbalan.h@northeastern.edu::2eaa9fcf-c71d-4245-b1d3-6edc5b5f2573" providerId="AD" clId="Web-{3604ADF2-BD21-B1D3-82CE-224E53AE6EDD}" dt="2022-12-01T22:25:17.245" v="493"/>
          <ac:grpSpMkLst>
            <pc:docMk/>
            <pc:sldMk cId="2534815821" sldId="266"/>
            <ac:grpSpMk id="79" creationId="{F87AAF7B-2090-475D-9C3E-FDC03DD87A88}"/>
          </ac:grpSpMkLst>
        </pc:grpChg>
        <pc:graphicFrameChg chg="add del">
          <ac:chgData name="Haddyjatou Ndimbalan" userId="S::ndimbalan.h@northeastern.edu::2eaa9fcf-c71d-4245-b1d3-6edc5b5f2573" providerId="AD" clId="Web-{3604ADF2-BD21-B1D3-82CE-224E53AE6EDD}" dt="2022-12-01T22:01:42.889" v="23"/>
          <ac:graphicFrameMkLst>
            <pc:docMk/>
            <pc:sldMk cId="2534815821" sldId="266"/>
            <ac:graphicFrameMk id="25" creationId="{013A04BA-70E0-FD8C-CA71-F7891D8BD8E1}"/>
          </ac:graphicFrameMkLst>
        </pc:graphicFrameChg>
        <pc:picChg chg="add del">
          <ac:chgData name="Haddyjatou Ndimbalan" userId="S::ndimbalan.h@northeastern.edu::2eaa9fcf-c71d-4245-b1d3-6edc5b5f2573" providerId="AD" clId="Web-{3604ADF2-BD21-B1D3-82CE-224E53AE6EDD}" dt="2022-12-01T22:01:30.232" v="21"/>
          <ac:picMkLst>
            <pc:docMk/>
            <pc:sldMk cId="2534815821" sldId="266"/>
            <ac:picMk id="14" creationId="{818838A6-A6E4-755F-D3BA-F9D95B605E56}"/>
          </ac:picMkLst>
        </pc:picChg>
        <pc:picChg chg="add del">
          <ac:chgData name="Haddyjatou Ndimbalan" userId="S::ndimbalan.h@northeastern.edu::2eaa9fcf-c71d-4245-b1d3-6edc5b5f2573" providerId="AD" clId="Web-{3604ADF2-BD21-B1D3-82CE-224E53AE6EDD}" dt="2022-12-01T22:01:47.717" v="25"/>
          <ac:picMkLst>
            <pc:docMk/>
            <pc:sldMk cId="2534815821" sldId="266"/>
            <ac:picMk id="28" creationId="{8EA171DA-7E8A-E452-3E66-0799F7A17A30}"/>
          </ac:picMkLst>
        </pc:picChg>
        <pc:picChg chg="add del mod">
          <ac:chgData name="Haddyjatou Ndimbalan" userId="S::ndimbalan.h@northeastern.edu::2eaa9fcf-c71d-4245-b1d3-6edc5b5f2573" providerId="AD" clId="Web-{3604ADF2-BD21-B1D3-82CE-224E53AE6EDD}" dt="2022-12-01T22:24:40.213" v="483"/>
          <ac:picMkLst>
            <pc:docMk/>
            <pc:sldMk cId="2534815821" sldId="266"/>
            <ac:picMk id="36" creationId="{001515D9-DF9B-D0B6-DFED-59C760386C73}"/>
          </ac:picMkLst>
        </pc:picChg>
        <pc:cxnChg chg="add del">
          <ac:chgData name="Haddyjatou Ndimbalan" userId="S::ndimbalan.h@northeastern.edu::2eaa9fcf-c71d-4245-b1d3-6edc5b5f2573" providerId="AD" clId="Web-{3604ADF2-BD21-B1D3-82CE-224E53AE6EDD}" dt="2022-12-01T22:01:30.232" v="21"/>
          <ac:cxnSpMkLst>
            <pc:docMk/>
            <pc:sldMk cId="2534815821" sldId="266"/>
            <ac:cxnSpMk id="20" creationId="{33BECB2B-2CFA-412C-880F-C4B60974936F}"/>
          </ac:cxnSpMkLst>
        </pc:cxnChg>
        <pc:cxnChg chg="add del">
          <ac:chgData name="Haddyjatou Ndimbalan" userId="S::ndimbalan.h@northeastern.edu::2eaa9fcf-c71d-4245-b1d3-6edc5b5f2573" providerId="AD" clId="Web-{3604ADF2-BD21-B1D3-82CE-224E53AE6EDD}" dt="2022-12-01T22:01:42.889" v="23"/>
          <ac:cxnSpMkLst>
            <pc:docMk/>
            <pc:sldMk cId="2534815821" sldId="266"/>
            <ac:cxnSpMk id="24" creationId="{C81CFD00-FC30-4AFB-A61F-3127B2C90F71}"/>
          </ac:cxnSpMkLst>
        </pc:cxnChg>
        <pc:cxnChg chg="add del">
          <ac:chgData name="Haddyjatou Ndimbalan" userId="S::ndimbalan.h@northeastern.edu::2eaa9fcf-c71d-4245-b1d3-6edc5b5f2573" providerId="AD" clId="Web-{3604ADF2-BD21-B1D3-82CE-224E53AE6EDD}" dt="2022-12-01T22:01:47.717" v="25"/>
          <ac:cxnSpMkLst>
            <pc:docMk/>
            <pc:sldMk cId="2534815821" sldId="266"/>
            <ac:cxnSpMk id="29" creationId="{38A34772-9011-42B5-AA63-FD6DEC92EE72}"/>
          </ac:cxnSpMkLst>
        </pc:cxnChg>
        <pc:cxnChg chg="add del">
          <ac:chgData name="Haddyjatou Ndimbalan" userId="S::ndimbalan.h@northeastern.edu::2eaa9fcf-c71d-4245-b1d3-6edc5b5f2573" providerId="AD" clId="Web-{3604ADF2-BD21-B1D3-82CE-224E53AE6EDD}" dt="2022-12-01T22:23:48.320" v="480"/>
          <ac:cxnSpMkLst>
            <pc:docMk/>
            <pc:sldMk cId="2534815821" sldId="266"/>
            <ac:cxnSpMk id="34" creationId="{055CEADF-09EA-423C-8C45-F94AF44D5AF0}"/>
          </ac:cxnSpMkLst>
        </pc:cxnChg>
        <pc:cxnChg chg="add del">
          <ac:chgData name="Haddyjatou Ndimbalan" userId="S::ndimbalan.h@northeastern.edu::2eaa9fcf-c71d-4245-b1d3-6edc5b5f2573" providerId="AD" clId="Web-{3604ADF2-BD21-B1D3-82CE-224E53AE6EDD}" dt="2022-12-01T22:25:17.245" v="493"/>
          <ac:cxnSpMkLst>
            <pc:docMk/>
            <pc:sldMk cId="2534815821" sldId="266"/>
            <ac:cxnSpMk id="104" creationId="{68B6AB33-DFE6-4FE4-94FE-C9E25424AD16}"/>
          </ac:cxnSpMkLst>
        </pc:cxnChg>
      </pc:sldChg>
      <pc:sldChg chg="addSp delSp modSp mod modClrScheme chgLayout">
        <pc:chgData name="Haddyjatou Ndimbalan" userId="S::ndimbalan.h@northeastern.edu::2eaa9fcf-c71d-4245-b1d3-6edc5b5f2573" providerId="AD" clId="Web-{3604ADF2-BD21-B1D3-82CE-224E53AE6EDD}" dt="2022-12-02T00:35:12.473" v="1636" actId="1076"/>
        <pc:sldMkLst>
          <pc:docMk/>
          <pc:sldMk cId="1017591181" sldId="267"/>
        </pc:sldMkLst>
        <pc:spChg chg="mod">
          <ac:chgData name="Haddyjatou Ndimbalan" userId="S::ndimbalan.h@northeastern.edu::2eaa9fcf-c71d-4245-b1d3-6edc5b5f2573" providerId="AD" clId="Web-{3604ADF2-BD21-B1D3-82CE-224E53AE6EDD}" dt="2022-12-02T00:00:35.519" v="1443" actId="1076"/>
          <ac:spMkLst>
            <pc:docMk/>
            <pc:sldMk cId="1017591181" sldId="267"/>
            <ac:spMk id="3" creationId="{A304CC0D-AF37-DA47-43C8-605BC41A1D03}"/>
          </ac:spMkLst>
        </pc:spChg>
        <pc:spChg chg="del mod">
          <ac:chgData name="Haddyjatou Ndimbalan" userId="S::ndimbalan.h@northeastern.edu::2eaa9fcf-c71d-4245-b1d3-6edc5b5f2573" providerId="AD" clId="Web-{3604ADF2-BD21-B1D3-82CE-224E53AE6EDD}" dt="2022-12-01T23:59:05.860" v="1432"/>
          <ac:spMkLst>
            <pc:docMk/>
            <pc:sldMk cId="1017591181" sldId="267"/>
            <ac:spMk id="4" creationId="{00E942A8-E089-4CEE-59EF-8A66CCA5B181}"/>
          </ac:spMkLst>
        </pc:spChg>
        <pc:spChg chg="mod">
          <ac:chgData name="Haddyjatou Ndimbalan" userId="S::ndimbalan.h@northeastern.edu::2eaa9fcf-c71d-4245-b1d3-6edc5b5f2573" providerId="AD" clId="Web-{3604ADF2-BD21-B1D3-82CE-224E53AE6EDD}" dt="2022-12-02T00:07:31.985" v="1491" actId="14100"/>
          <ac:spMkLst>
            <pc:docMk/>
            <pc:sldMk cId="1017591181" sldId="267"/>
            <ac:spMk id="5" creationId="{46EBABA9-D73D-B522-D85E-E029385EB60C}"/>
          </ac:spMkLst>
        </pc:spChg>
        <pc:spChg chg="mod">
          <ac:chgData name="Haddyjatou Ndimbalan" userId="S::ndimbalan.h@northeastern.edu::2eaa9fcf-c71d-4245-b1d3-6edc5b5f2573" providerId="AD" clId="Web-{3604ADF2-BD21-B1D3-82CE-224E53AE6EDD}" dt="2022-12-02T00:02:12.709" v="1460" actId="1076"/>
          <ac:spMkLst>
            <pc:docMk/>
            <pc:sldMk cId="1017591181" sldId="267"/>
            <ac:spMk id="9" creationId="{64C3A644-51E6-B837-4C04-A74ACEB0ECD1}"/>
          </ac:spMkLst>
        </pc:spChg>
        <pc:spChg chg="mod">
          <ac:chgData name="Haddyjatou Ndimbalan" userId="S::ndimbalan.h@northeastern.edu::2eaa9fcf-c71d-4245-b1d3-6edc5b5f2573" providerId="AD" clId="Web-{3604ADF2-BD21-B1D3-82CE-224E53AE6EDD}" dt="2022-12-02T00:09:46.098" v="1495"/>
          <ac:spMkLst>
            <pc:docMk/>
            <pc:sldMk cId="1017591181" sldId="267"/>
            <ac:spMk id="10" creationId="{9B895466-EA2B-E4A9-6BBD-8E7A2D7DF50B}"/>
          </ac:spMkLst>
        </pc:spChg>
        <pc:spChg chg="mod">
          <ac:chgData name="Haddyjatou Ndimbalan" userId="S::ndimbalan.h@northeastern.edu::2eaa9fcf-c71d-4245-b1d3-6edc5b5f2573" providerId="AD" clId="Web-{3604ADF2-BD21-B1D3-82CE-224E53AE6EDD}" dt="2022-12-01T22:31:39.819" v="705" actId="20577"/>
          <ac:spMkLst>
            <pc:docMk/>
            <pc:sldMk cId="1017591181" sldId="267"/>
            <ac:spMk id="11" creationId="{EB345C8D-4C39-7904-6F55-8D734B92C7AF}"/>
          </ac:spMkLst>
        </pc:spChg>
        <pc:spChg chg="mod">
          <ac:chgData name="Haddyjatou Ndimbalan" userId="S::ndimbalan.h@northeastern.edu::2eaa9fcf-c71d-4245-b1d3-6edc5b5f2573" providerId="AD" clId="Web-{3604ADF2-BD21-B1D3-82CE-224E53AE6EDD}" dt="2022-12-01T22:31:26.975" v="703" actId="20577"/>
          <ac:spMkLst>
            <pc:docMk/>
            <pc:sldMk cId="1017591181" sldId="267"/>
            <ac:spMk id="12" creationId="{B426FF14-D560-209C-DEB1-0D6E07774A2A}"/>
          </ac:spMkLst>
        </pc:spChg>
        <pc:spChg chg="mod">
          <ac:chgData name="Haddyjatou Ndimbalan" userId="S::ndimbalan.h@northeastern.edu::2eaa9fcf-c71d-4245-b1d3-6edc5b5f2573" providerId="AD" clId="Web-{3604ADF2-BD21-B1D3-82CE-224E53AE6EDD}" dt="2022-12-02T00:05:30.012" v="1486" actId="14100"/>
          <ac:spMkLst>
            <pc:docMk/>
            <pc:sldMk cId="1017591181" sldId="267"/>
            <ac:spMk id="13" creationId="{C27BFCC1-C42A-29CE-A7C2-3CC6F14121EC}"/>
          </ac:spMkLst>
        </pc:spChg>
        <pc:spChg chg="mod">
          <ac:chgData name="Haddyjatou Ndimbalan" userId="S::ndimbalan.h@northeastern.edu::2eaa9fcf-c71d-4245-b1d3-6edc5b5f2573" providerId="AD" clId="Web-{3604ADF2-BD21-B1D3-82CE-224E53AE6EDD}" dt="2022-12-02T00:00:16.174" v="1440" actId="1076"/>
          <ac:spMkLst>
            <pc:docMk/>
            <pc:sldMk cId="1017591181" sldId="267"/>
            <ac:spMk id="14" creationId="{6292C6B1-CF2B-92E5-F0E5-41449797BB77}"/>
          </ac:spMkLst>
        </pc:spChg>
        <pc:spChg chg="mod">
          <ac:chgData name="Haddyjatou Ndimbalan" userId="S::ndimbalan.h@northeastern.edu::2eaa9fcf-c71d-4245-b1d3-6edc5b5f2573" providerId="AD" clId="Web-{3604ADF2-BD21-B1D3-82CE-224E53AE6EDD}" dt="2022-12-01T22:31:32.975" v="704" actId="20577"/>
          <ac:spMkLst>
            <pc:docMk/>
            <pc:sldMk cId="1017591181" sldId="267"/>
            <ac:spMk id="15" creationId="{6B14E654-CD36-8B5E-E31F-AD17B7778A5A}"/>
          </ac:spMkLst>
        </pc:spChg>
        <pc:spChg chg="mod">
          <ac:chgData name="Haddyjatou Ndimbalan" userId="S::ndimbalan.h@northeastern.edu::2eaa9fcf-c71d-4245-b1d3-6edc5b5f2573" providerId="AD" clId="Web-{3604ADF2-BD21-B1D3-82CE-224E53AE6EDD}" dt="2022-12-02T00:35:12.473" v="1636" actId="1076"/>
          <ac:spMkLst>
            <pc:docMk/>
            <pc:sldMk cId="1017591181" sldId="267"/>
            <ac:spMk id="16" creationId="{49C69B1E-D4F3-83D6-C2AD-554A2D330417}"/>
          </ac:spMkLst>
        </pc:spChg>
        <pc:spChg chg="mod">
          <ac:chgData name="Haddyjatou Ndimbalan" userId="S::ndimbalan.h@northeastern.edu::2eaa9fcf-c71d-4245-b1d3-6edc5b5f2573" providerId="AD" clId="Web-{3604ADF2-BD21-B1D3-82CE-224E53AE6EDD}" dt="2022-12-02T00:09:00.706" v="1492"/>
          <ac:spMkLst>
            <pc:docMk/>
            <pc:sldMk cId="1017591181" sldId="267"/>
            <ac:spMk id="17" creationId="{9EBE42B2-544E-98FB-397B-D214AA58C7F7}"/>
          </ac:spMkLst>
        </pc:spChg>
        <pc:spChg chg="mod">
          <ac:chgData name="Haddyjatou Ndimbalan" userId="S::ndimbalan.h@northeastern.edu::2eaa9fcf-c71d-4245-b1d3-6edc5b5f2573" providerId="AD" clId="Web-{3604ADF2-BD21-B1D3-82CE-224E53AE6EDD}" dt="2022-12-02T00:09:16.238" v="1493"/>
          <ac:spMkLst>
            <pc:docMk/>
            <pc:sldMk cId="1017591181" sldId="267"/>
            <ac:spMk id="18" creationId="{48E13A49-6C4D-3E22-3375-C3AE16274FAE}"/>
          </ac:spMkLst>
        </pc:spChg>
        <pc:spChg chg="add mod">
          <ac:chgData name="Haddyjatou Ndimbalan" userId="S::ndimbalan.h@northeastern.edu::2eaa9fcf-c71d-4245-b1d3-6edc5b5f2573" providerId="AD" clId="Web-{3604ADF2-BD21-B1D3-82CE-224E53AE6EDD}" dt="2022-12-02T00:29:56.323" v="1633" actId="1076"/>
          <ac:spMkLst>
            <pc:docMk/>
            <pc:sldMk cId="1017591181" sldId="267"/>
            <ac:spMk id="20" creationId="{DF884614-8A7B-AB20-92A1-FEDA5EBF2C32}"/>
          </ac:spMkLst>
        </pc:spChg>
        <pc:spChg chg="add mod">
          <ac:chgData name="Haddyjatou Ndimbalan" userId="S::ndimbalan.h@northeastern.edu::2eaa9fcf-c71d-4245-b1d3-6edc5b5f2573" providerId="AD" clId="Web-{3604ADF2-BD21-B1D3-82CE-224E53AE6EDD}" dt="2022-12-02T00:05:49.513" v="1488" actId="14100"/>
          <ac:spMkLst>
            <pc:docMk/>
            <pc:sldMk cId="1017591181" sldId="267"/>
            <ac:spMk id="21" creationId="{E3ED7A1C-FF47-A042-82CE-76C2F8085C8B}"/>
          </ac:spMkLst>
        </pc:spChg>
        <pc:spChg chg="add mod">
          <ac:chgData name="Haddyjatou Ndimbalan" userId="S::ndimbalan.h@northeastern.edu::2eaa9fcf-c71d-4245-b1d3-6edc5b5f2573" providerId="AD" clId="Web-{3604ADF2-BD21-B1D3-82CE-224E53AE6EDD}" dt="2022-12-02T00:05:57.966" v="1489" actId="14100"/>
          <ac:spMkLst>
            <pc:docMk/>
            <pc:sldMk cId="1017591181" sldId="267"/>
            <ac:spMk id="22" creationId="{5845B52A-AE93-59CD-32EB-FE1F736971C4}"/>
          </ac:spMkLst>
        </pc:spChg>
        <pc:spChg chg="add mod">
          <ac:chgData name="Haddyjatou Ndimbalan" userId="S::ndimbalan.h@northeastern.edu::2eaa9fcf-c71d-4245-b1d3-6edc5b5f2573" providerId="AD" clId="Web-{3604ADF2-BD21-B1D3-82CE-224E53AE6EDD}" dt="2022-12-02T00:06:05.060" v="1490" actId="14100"/>
          <ac:spMkLst>
            <pc:docMk/>
            <pc:sldMk cId="1017591181" sldId="267"/>
            <ac:spMk id="23" creationId="{EB4C7939-8889-2EF6-41D0-7615B33D439E}"/>
          </ac:spMkLst>
        </pc:spChg>
        <pc:spChg chg="mod">
          <ac:chgData name="Haddyjatou Ndimbalan" userId="S::ndimbalan.h@northeastern.edu::2eaa9fcf-c71d-4245-b1d3-6edc5b5f2573" providerId="AD" clId="Web-{3604ADF2-BD21-B1D3-82CE-224E53AE6EDD}" dt="2022-12-02T00:00:06.690" v="1438" actId="1076"/>
          <ac:spMkLst>
            <pc:docMk/>
            <pc:sldMk cId="1017591181" sldId="267"/>
            <ac:spMk id="25" creationId="{9796344F-FEA6-C8D7-B81A-8AFC08F2ECEA}"/>
          </ac:spMkLst>
        </pc:spChg>
        <pc:spChg chg="mod">
          <ac:chgData name="Haddyjatou Ndimbalan" userId="S::ndimbalan.h@northeastern.edu::2eaa9fcf-c71d-4245-b1d3-6edc5b5f2573" providerId="AD" clId="Web-{3604ADF2-BD21-B1D3-82CE-224E53AE6EDD}" dt="2022-12-01T23:59:59.580" v="1437" actId="1076"/>
          <ac:spMkLst>
            <pc:docMk/>
            <pc:sldMk cId="1017591181" sldId="267"/>
            <ac:spMk id="26" creationId="{94A08054-CE27-E5D9-EBB5-B43E4DEDB619}"/>
          </ac:spMkLst>
        </pc:spChg>
        <pc:spChg chg="mod">
          <ac:chgData name="Haddyjatou Ndimbalan" userId="S::ndimbalan.h@northeastern.edu::2eaa9fcf-c71d-4245-b1d3-6edc5b5f2573" providerId="AD" clId="Web-{3604ADF2-BD21-B1D3-82CE-224E53AE6EDD}" dt="2022-12-02T00:02:02.350" v="1459" actId="1076"/>
          <ac:spMkLst>
            <pc:docMk/>
            <pc:sldMk cId="1017591181" sldId="267"/>
            <ac:spMk id="27" creationId="{A22C3593-2757-0DC0-B5CF-C4E013342032}"/>
          </ac:spMkLst>
        </pc:spChg>
        <pc:spChg chg="add mod">
          <ac:chgData name="Haddyjatou Ndimbalan" userId="S::ndimbalan.h@northeastern.edu::2eaa9fcf-c71d-4245-b1d3-6edc5b5f2573" providerId="AD" clId="Web-{3604ADF2-BD21-B1D3-82CE-224E53AE6EDD}" dt="2022-12-02T00:05:18.684" v="1484" actId="14100"/>
          <ac:spMkLst>
            <pc:docMk/>
            <pc:sldMk cId="1017591181" sldId="267"/>
            <ac:spMk id="28" creationId="{999B5040-A748-6FB2-1A24-EB569F9F50B9}"/>
          </ac:spMkLst>
        </pc:spChg>
        <pc:spChg chg="add mod">
          <ac:chgData name="Haddyjatou Ndimbalan" userId="S::ndimbalan.h@northeastern.edu::2eaa9fcf-c71d-4245-b1d3-6edc5b5f2573" providerId="AD" clId="Web-{3604ADF2-BD21-B1D3-82CE-224E53AE6EDD}" dt="2022-12-02T00:01:23.223" v="1454" actId="1076"/>
          <ac:spMkLst>
            <pc:docMk/>
            <pc:sldMk cId="1017591181" sldId="267"/>
            <ac:spMk id="29" creationId="{132BAF57-0E2E-BE18-1668-F5B5161572F6}"/>
          </ac:spMkLst>
        </pc:spChg>
        <pc:spChg chg="add mod">
          <ac:chgData name="Haddyjatou Ndimbalan" userId="S::ndimbalan.h@northeastern.edu::2eaa9fcf-c71d-4245-b1d3-6edc5b5f2573" providerId="AD" clId="Web-{3604ADF2-BD21-B1D3-82CE-224E53AE6EDD}" dt="2022-12-02T00:01:49.568" v="1458" actId="14100"/>
          <ac:spMkLst>
            <pc:docMk/>
            <pc:sldMk cId="1017591181" sldId="267"/>
            <ac:spMk id="30" creationId="{63D221FE-33FC-E1A9-D7BF-8694D97BC8C2}"/>
          </ac:spMkLst>
        </pc:spChg>
        <pc:spChg chg="add del">
          <ac:chgData name="Haddyjatou Ndimbalan" userId="S::ndimbalan.h@northeastern.edu::2eaa9fcf-c71d-4245-b1d3-6edc5b5f2573" providerId="AD" clId="Web-{3604ADF2-BD21-B1D3-82CE-224E53AE6EDD}" dt="2022-12-02T00:03:16.399" v="1467"/>
          <ac:spMkLst>
            <pc:docMk/>
            <pc:sldMk cId="1017591181" sldId="267"/>
            <ac:spMk id="31" creationId="{F7B1F62E-7529-34AD-12B8-66ECD9C4ADC8}"/>
          </ac:spMkLst>
        </pc:spChg>
        <pc:spChg chg="add mod">
          <ac:chgData name="Haddyjatou Ndimbalan" userId="S::ndimbalan.h@northeastern.edu::2eaa9fcf-c71d-4245-b1d3-6edc5b5f2573" providerId="AD" clId="Web-{3604ADF2-BD21-B1D3-82CE-224E53AE6EDD}" dt="2022-12-02T00:03:41.728" v="1470" actId="14100"/>
          <ac:spMkLst>
            <pc:docMk/>
            <pc:sldMk cId="1017591181" sldId="267"/>
            <ac:spMk id="33" creationId="{D464981B-4F1E-6771-D492-184AA413A504}"/>
          </ac:spMkLst>
        </pc:spChg>
        <pc:spChg chg="mod">
          <ac:chgData name="Haddyjatou Ndimbalan" userId="S::ndimbalan.h@northeastern.edu::2eaa9fcf-c71d-4245-b1d3-6edc5b5f2573" providerId="AD" clId="Web-{3604ADF2-BD21-B1D3-82CE-224E53AE6EDD}" dt="2022-12-01T23:55:49.917" v="1412" actId="20577"/>
          <ac:spMkLst>
            <pc:docMk/>
            <pc:sldMk cId="1017591181" sldId="267"/>
            <ac:spMk id="35" creationId="{E0D28CC1-EC90-C1E1-7AB5-3C421FE978E5}"/>
          </ac:spMkLst>
        </pc:spChg>
        <pc:spChg chg="add mod">
          <ac:chgData name="Haddyjatou Ndimbalan" userId="S::ndimbalan.h@northeastern.edu::2eaa9fcf-c71d-4245-b1d3-6edc5b5f2573" providerId="AD" clId="Web-{3604ADF2-BD21-B1D3-82CE-224E53AE6EDD}" dt="2022-12-02T00:31:03.309" v="1635" actId="1076"/>
          <ac:spMkLst>
            <pc:docMk/>
            <pc:sldMk cId="1017591181" sldId="267"/>
            <ac:spMk id="36" creationId="{32DF184E-75AE-DEC0-7987-63193033D7EF}"/>
          </ac:spMkLst>
        </pc:spChg>
        <pc:spChg chg="add mod">
          <ac:chgData name="Haddyjatou Ndimbalan" userId="S::ndimbalan.h@northeastern.edu::2eaa9fcf-c71d-4245-b1d3-6edc5b5f2573" providerId="AD" clId="Web-{3604ADF2-BD21-B1D3-82CE-224E53AE6EDD}" dt="2022-12-02T00:20:48.181" v="1615" actId="14100"/>
          <ac:spMkLst>
            <pc:docMk/>
            <pc:sldMk cId="1017591181" sldId="267"/>
            <ac:spMk id="37" creationId="{B5916A04-4723-F4DB-6EAC-C15606C12FB8}"/>
          </ac:spMkLst>
        </pc:spChg>
        <pc:spChg chg="add mod">
          <ac:chgData name="Haddyjatou Ndimbalan" userId="S::ndimbalan.h@northeastern.edu::2eaa9fcf-c71d-4245-b1d3-6edc5b5f2573" providerId="AD" clId="Web-{3604ADF2-BD21-B1D3-82CE-224E53AE6EDD}" dt="2022-12-02T00:15:26.468" v="1549" actId="1076"/>
          <ac:spMkLst>
            <pc:docMk/>
            <pc:sldMk cId="1017591181" sldId="267"/>
            <ac:spMk id="38" creationId="{BF673BF5-BC8A-41F6-2448-AE37160EA2EB}"/>
          </ac:spMkLst>
        </pc:spChg>
        <pc:spChg chg="add mod">
          <ac:chgData name="Haddyjatou Ndimbalan" userId="S::ndimbalan.h@northeastern.edu::2eaa9fcf-c71d-4245-b1d3-6edc5b5f2573" providerId="AD" clId="Web-{3604ADF2-BD21-B1D3-82CE-224E53AE6EDD}" dt="2022-12-02T00:30:23.417" v="1634" actId="1076"/>
          <ac:spMkLst>
            <pc:docMk/>
            <pc:sldMk cId="1017591181" sldId="267"/>
            <ac:spMk id="39" creationId="{0B7CFF40-A394-D8E1-0F14-0482D78AC8C7}"/>
          </ac:spMkLst>
        </pc:spChg>
        <pc:spChg chg="add mod">
          <ac:chgData name="Haddyjatou Ndimbalan" userId="S::ndimbalan.h@northeastern.edu::2eaa9fcf-c71d-4245-b1d3-6edc5b5f2573" providerId="AD" clId="Web-{3604ADF2-BD21-B1D3-82CE-224E53AE6EDD}" dt="2022-12-02T00:22:00.886" v="1622" actId="20577"/>
          <ac:spMkLst>
            <pc:docMk/>
            <pc:sldMk cId="1017591181" sldId="267"/>
            <ac:spMk id="40" creationId="{728AD2B7-2D45-FF19-CBBA-FFCE962A0A41}"/>
          </ac:spMkLst>
        </pc:spChg>
        <pc:spChg chg="add mod">
          <ac:chgData name="Haddyjatou Ndimbalan" userId="S::ndimbalan.h@northeastern.edu::2eaa9fcf-c71d-4245-b1d3-6edc5b5f2573" providerId="AD" clId="Web-{3604ADF2-BD21-B1D3-82CE-224E53AE6EDD}" dt="2022-12-02T00:23:10.670" v="1630" actId="14100"/>
          <ac:spMkLst>
            <pc:docMk/>
            <pc:sldMk cId="1017591181" sldId="267"/>
            <ac:spMk id="41" creationId="{27B4A986-CB7B-BD21-1E4C-077B60AE454E}"/>
          </ac:spMkLst>
        </pc:spChg>
        <pc:spChg chg="add mod">
          <ac:chgData name="Haddyjatou Ndimbalan" userId="S::ndimbalan.h@northeastern.edu::2eaa9fcf-c71d-4245-b1d3-6edc5b5f2573" providerId="AD" clId="Web-{3604ADF2-BD21-B1D3-82CE-224E53AE6EDD}" dt="2022-12-02T00:23:29.576" v="1632"/>
          <ac:spMkLst>
            <pc:docMk/>
            <pc:sldMk cId="1017591181" sldId="267"/>
            <ac:spMk id="42" creationId="{D9F7091D-7862-8BFA-582C-562B18A251C3}"/>
          </ac:spMkLst>
        </pc:spChg>
        <pc:cxnChg chg="mod">
          <ac:chgData name="Haddyjatou Ndimbalan" userId="S::ndimbalan.h@northeastern.edu::2eaa9fcf-c71d-4245-b1d3-6edc5b5f2573" providerId="AD" clId="Web-{3604ADF2-BD21-B1D3-82CE-224E53AE6EDD}" dt="2022-12-02T00:00:50.566" v="1446" actId="1076"/>
          <ac:cxnSpMkLst>
            <pc:docMk/>
            <pc:sldMk cId="1017591181" sldId="267"/>
            <ac:cxnSpMk id="19" creationId="{2EB930CE-4E9A-5162-39E8-6CF349331165}"/>
          </ac:cxnSpMkLst>
        </pc:cxnChg>
        <pc:cxnChg chg="mod">
          <ac:chgData name="Haddyjatou Ndimbalan" userId="S::ndimbalan.h@northeastern.edu::2eaa9fcf-c71d-4245-b1d3-6edc5b5f2573" providerId="AD" clId="Web-{3604ADF2-BD21-B1D3-82CE-224E53AE6EDD}" dt="2022-12-02T00:01:21.489" v="1453" actId="1076"/>
          <ac:cxnSpMkLst>
            <pc:docMk/>
            <pc:sldMk cId="1017591181" sldId="267"/>
            <ac:cxnSpMk id="24" creationId="{61025325-63AE-1C99-F442-0DEBB182A5FA}"/>
          </ac:cxnSpMkLst>
        </pc:cxnChg>
        <pc:cxnChg chg="mod">
          <ac:chgData name="Haddyjatou Ndimbalan" userId="S::ndimbalan.h@northeastern.edu::2eaa9fcf-c71d-4245-b1d3-6edc5b5f2573" providerId="AD" clId="Web-{3604ADF2-BD21-B1D3-82CE-224E53AE6EDD}" dt="2022-12-02T00:01:34.458" v="1457" actId="1076"/>
          <ac:cxnSpMkLst>
            <pc:docMk/>
            <pc:sldMk cId="1017591181" sldId="267"/>
            <ac:cxnSpMk id="32" creationId="{FDD055E2-0E37-C656-503F-E91AF18D341B}"/>
          </ac:cxnSpMkLst>
        </pc:cxnChg>
        <pc:cxnChg chg="add mod">
          <ac:chgData name="Haddyjatou Ndimbalan" userId="S::ndimbalan.h@northeastern.edu::2eaa9fcf-c71d-4245-b1d3-6edc5b5f2573" providerId="AD" clId="Web-{3604ADF2-BD21-B1D3-82CE-224E53AE6EDD}" dt="2022-12-02T00:04:23.541" v="1477" actId="1076"/>
          <ac:cxnSpMkLst>
            <pc:docMk/>
            <pc:sldMk cId="1017591181" sldId="267"/>
            <ac:cxnSpMk id="34" creationId="{DEC598F6-B5B7-5FD5-AD85-5D0D78880469}"/>
          </ac:cxnSpMkLst>
        </pc:cxnChg>
      </pc:sldChg>
      <pc:sldChg chg="addSp delSp modSp mod modClrScheme setClrOvrMap delDesignElem chgLayout">
        <pc:chgData name="Haddyjatou Ndimbalan" userId="S::ndimbalan.h@northeastern.edu::2eaa9fcf-c71d-4245-b1d3-6edc5b5f2573" providerId="AD" clId="Web-{3604ADF2-BD21-B1D3-82CE-224E53AE6EDD}" dt="2022-12-01T23:04:14.551" v="929" actId="20577"/>
        <pc:sldMkLst>
          <pc:docMk/>
          <pc:sldMk cId="2293485921" sldId="269"/>
        </pc:sldMkLst>
        <pc:spChg chg="mod ord">
          <ac:chgData name="Haddyjatou Ndimbalan" userId="S::ndimbalan.h@northeastern.edu::2eaa9fcf-c71d-4245-b1d3-6edc5b5f2573" providerId="AD" clId="Web-{3604ADF2-BD21-B1D3-82CE-224E53AE6EDD}" dt="2022-12-01T22:47:13.364" v="845" actId="20577"/>
          <ac:spMkLst>
            <pc:docMk/>
            <pc:sldMk cId="2293485921" sldId="269"/>
            <ac:spMk id="2" creationId="{8D9FCDE6-BC69-8FF2-1E1D-1F2AF38DE576}"/>
          </ac:spMkLst>
        </pc:spChg>
        <pc:spChg chg="mod ord">
          <ac:chgData name="Haddyjatou Ndimbalan" userId="S::ndimbalan.h@northeastern.edu::2eaa9fcf-c71d-4245-b1d3-6edc5b5f2573" providerId="AD" clId="Web-{3604ADF2-BD21-B1D3-82CE-224E53AE6EDD}" dt="2022-12-01T22:45:41.736" v="840"/>
          <ac:spMkLst>
            <pc:docMk/>
            <pc:sldMk cId="2293485921" sldId="269"/>
            <ac:spMk id="3" creationId="{8E2A6899-12C9-21E6-E6D8-E453199EED95}"/>
          </ac:spMkLst>
        </pc:spChg>
        <pc:spChg chg="add del">
          <ac:chgData name="Haddyjatou Ndimbalan" userId="S::ndimbalan.h@northeastern.edu::2eaa9fcf-c71d-4245-b1d3-6edc5b5f2573" providerId="AD" clId="Web-{3604ADF2-BD21-B1D3-82CE-224E53AE6EDD}" dt="2022-12-01T22:45:41.736" v="840"/>
          <ac:spMkLst>
            <pc:docMk/>
            <pc:sldMk cId="2293485921" sldId="269"/>
            <ac:spMk id="8" creationId="{D75627FE-0AC5-4349-AC08-45A58BEC9B8C}"/>
          </ac:spMkLst>
        </pc:spChg>
        <pc:spChg chg="del">
          <ac:chgData name="Haddyjatou Ndimbalan" userId="S::ndimbalan.h@northeastern.edu::2eaa9fcf-c71d-4245-b1d3-6edc5b5f2573" providerId="AD" clId="Web-{3604ADF2-BD21-B1D3-82CE-224E53AE6EDD}" dt="2022-12-01T22:11:14.344" v="280"/>
          <ac:spMkLst>
            <pc:docMk/>
            <pc:sldMk cId="2293485921" sldId="269"/>
            <ac:spMk id="9" creationId="{E844E128-FF69-4E9F-8327-6B504B3C5AE1}"/>
          </ac:spMkLst>
        </pc:spChg>
        <pc:spChg chg="add del">
          <ac:chgData name="Haddyjatou Ndimbalan" userId="S::ndimbalan.h@northeastern.edu::2eaa9fcf-c71d-4245-b1d3-6edc5b5f2573" providerId="AD" clId="Web-{3604ADF2-BD21-B1D3-82CE-224E53AE6EDD}" dt="2022-12-01T22:22:28.552" v="474"/>
          <ac:spMkLst>
            <pc:docMk/>
            <pc:sldMk cId="2293485921" sldId="269"/>
            <ac:spMk id="16" creationId="{67B74F2B-9534-4540-96B0-5C8E958B940F}"/>
          </ac:spMkLst>
        </pc:spChg>
        <pc:spChg chg="add del">
          <ac:chgData name="Haddyjatou Ndimbalan" userId="S::ndimbalan.h@northeastern.edu::2eaa9fcf-c71d-4245-b1d3-6edc5b5f2573" providerId="AD" clId="Web-{3604ADF2-BD21-B1D3-82CE-224E53AE6EDD}" dt="2022-12-01T22:22:28.552" v="474"/>
          <ac:spMkLst>
            <pc:docMk/>
            <pc:sldMk cId="2293485921" sldId="269"/>
            <ac:spMk id="20" creationId="{C1B60310-C5C3-46A0-A452-2A0B008434DA}"/>
          </ac:spMkLst>
        </pc:spChg>
        <pc:spChg chg="add del">
          <ac:chgData name="Haddyjatou Ndimbalan" userId="S::ndimbalan.h@northeastern.edu::2eaa9fcf-c71d-4245-b1d3-6edc5b5f2573" providerId="AD" clId="Web-{3604ADF2-BD21-B1D3-82CE-224E53AE6EDD}" dt="2022-12-01T22:23:48.320" v="480"/>
          <ac:spMkLst>
            <pc:docMk/>
            <pc:sldMk cId="2293485921" sldId="269"/>
            <ac:spMk id="25" creationId="{13BCCAE5-A35B-4B66-A4A7-E23C34A403A4}"/>
          </ac:spMkLst>
        </pc:spChg>
        <pc:spChg chg="add del">
          <ac:chgData name="Haddyjatou Ndimbalan" userId="S::ndimbalan.h@northeastern.edu::2eaa9fcf-c71d-4245-b1d3-6edc5b5f2573" providerId="AD" clId="Web-{3604ADF2-BD21-B1D3-82CE-224E53AE6EDD}" dt="2022-12-01T22:23:48.320" v="480"/>
          <ac:spMkLst>
            <pc:docMk/>
            <pc:sldMk cId="2293485921" sldId="269"/>
            <ac:spMk id="29" creationId="{0B2EDFE5-9478-4774-9D3D-FEC7DC7082EF}"/>
          </ac:spMkLst>
        </pc:spChg>
        <pc:spChg chg="add del">
          <ac:chgData name="Haddyjatou Ndimbalan" userId="S::ndimbalan.h@northeastern.edu::2eaa9fcf-c71d-4245-b1d3-6edc5b5f2573" providerId="AD" clId="Web-{3604ADF2-BD21-B1D3-82CE-224E53AE6EDD}" dt="2022-12-01T22:45:41.736" v="840"/>
          <ac:spMkLst>
            <pc:docMk/>
            <pc:sldMk cId="2293485921" sldId="269"/>
            <ac:spMk id="33" creationId="{BC2574CF-1D35-4994-87BD-5A3378E1AB34}"/>
          </ac:spMkLst>
        </pc:spChg>
        <pc:spChg chg="add">
          <ac:chgData name="Haddyjatou Ndimbalan" userId="S::ndimbalan.h@northeastern.edu::2eaa9fcf-c71d-4245-b1d3-6edc5b5f2573" providerId="AD" clId="Web-{3604ADF2-BD21-B1D3-82CE-224E53AE6EDD}" dt="2022-12-01T22:45:41.736" v="840"/>
          <ac:spMkLst>
            <pc:docMk/>
            <pc:sldMk cId="2293485921" sldId="269"/>
            <ac:spMk id="43" creationId="{E2366EBA-92FD-44AE-87A9-25E5135EB2C9}"/>
          </ac:spMkLst>
        </pc:spChg>
        <pc:spChg chg="add">
          <ac:chgData name="Haddyjatou Ndimbalan" userId="S::ndimbalan.h@northeastern.edu::2eaa9fcf-c71d-4245-b1d3-6edc5b5f2573" providerId="AD" clId="Web-{3604ADF2-BD21-B1D3-82CE-224E53AE6EDD}" dt="2022-12-01T22:45:41.736" v="840"/>
          <ac:spMkLst>
            <pc:docMk/>
            <pc:sldMk cId="2293485921" sldId="269"/>
            <ac:spMk id="68" creationId="{7C462C46-EFB7-4580-9921-DFC346FCC3C2}"/>
          </ac:spMkLst>
        </pc:spChg>
        <pc:spChg chg="add">
          <ac:chgData name="Haddyjatou Ndimbalan" userId="S::ndimbalan.h@northeastern.edu::2eaa9fcf-c71d-4245-b1d3-6edc5b5f2573" providerId="AD" clId="Web-{3604ADF2-BD21-B1D3-82CE-224E53AE6EDD}" dt="2022-12-01T22:45:41.736" v="840"/>
          <ac:spMkLst>
            <pc:docMk/>
            <pc:sldMk cId="2293485921" sldId="269"/>
            <ac:spMk id="70" creationId="{B8B918B4-AB10-4E3A-916E-A9625586EA47}"/>
          </ac:spMkLst>
        </pc:spChg>
        <pc:spChg chg="mod">
          <ac:chgData name="Haddyjatou Ndimbalan" userId="S::ndimbalan.h@northeastern.edu::2eaa9fcf-c71d-4245-b1d3-6edc5b5f2573" providerId="AD" clId="Web-{3604ADF2-BD21-B1D3-82CE-224E53AE6EDD}" dt="2022-12-01T23:04:09.692" v="928" actId="20577"/>
          <ac:spMkLst>
            <pc:docMk/>
            <pc:sldMk cId="2293485921" sldId="269"/>
            <ac:spMk id="968" creationId="{E8609BDC-27A1-92D9-F8F3-02F8E2EB9E92}"/>
          </ac:spMkLst>
        </pc:spChg>
        <pc:spChg chg="mod">
          <ac:chgData name="Haddyjatou Ndimbalan" userId="S::ndimbalan.h@northeastern.edu::2eaa9fcf-c71d-4245-b1d3-6edc5b5f2573" providerId="AD" clId="Web-{3604ADF2-BD21-B1D3-82CE-224E53AE6EDD}" dt="2022-12-01T23:04:14.551" v="929" actId="20577"/>
          <ac:spMkLst>
            <pc:docMk/>
            <pc:sldMk cId="2293485921" sldId="269"/>
            <ac:spMk id="969" creationId="{695D0265-BB3C-B67B-968D-BD0D2F72A556}"/>
          </ac:spMkLst>
        </pc:spChg>
        <pc:spChg chg="mod">
          <ac:chgData name="Haddyjatou Ndimbalan" userId="S::ndimbalan.h@northeastern.edu::2eaa9fcf-c71d-4245-b1d3-6edc5b5f2573" providerId="AD" clId="Web-{3604ADF2-BD21-B1D3-82CE-224E53AE6EDD}" dt="2022-12-01T23:03:00.612" v="915" actId="20577"/>
          <ac:spMkLst>
            <pc:docMk/>
            <pc:sldMk cId="2293485921" sldId="269"/>
            <ac:spMk id="981" creationId="{AD73CFB7-89A4-81C3-658A-9E0641579EC5}"/>
          </ac:spMkLst>
        </pc:spChg>
        <pc:spChg chg="mod">
          <ac:chgData name="Haddyjatou Ndimbalan" userId="S::ndimbalan.h@northeastern.edu::2eaa9fcf-c71d-4245-b1d3-6edc5b5f2573" providerId="AD" clId="Web-{3604ADF2-BD21-B1D3-82CE-224E53AE6EDD}" dt="2022-12-01T23:03:54.785" v="925" actId="1076"/>
          <ac:spMkLst>
            <pc:docMk/>
            <pc:sldMk cId="2293485921" sldId="269"/>
            <ac:spMk id="982" creationId="{DA096F3C-739C-88CC-2E05-91D8DC5CDE13}"/>
          </ac:spMkLst>
        </pc:spChg>
        <pc:spChg chg="mod">
          <ac:chgData name="Haddyjatou Ndimbalan" userId="S::ndimbalan.h@northeastern.edu::2eaa9fcf-c71d-4245-b1d3-6edc5b5f2573" providerId="AD" clId="Web-{3604ADF2-BD21-B1D3-82CE-224E53AE6EDD}" dt="2022-12-01T23:04:04.707" v="927" actId="20577"/>
          <ac:spMkLst>
            <pc:docMk/>
            <pc:sldMk cId="2293485921" sldId="269"/>
            <ac:spMk id="983" creationId="{D8A210A7-8D70-75D2-1F1A-2F93F6458612}"/>
          </ac:spMkLst>
        </pc:spChg>
        <pc:grpChg chg="add del">
          <ac:chgData name="Haddyjatou Ndimbalan" userId="S::ndimbalan.h@northeastern.edu::2eaa9fcf-c71d-4245-b1d3-6edc5b5f2573" providerId="AD" clId="Web-{3604ADF2-BD21-B1D3-82CE-224E53AE6EDD}" dt="2022-12-01T22:45:41.736" v="840"/>
          <ac:grpSpMkLst>
            <pc:docMk/>
            <pc:sldMk cId="2293485921" sldId="269"/>
            <ac:grpSpMk id="10" creationId="{F87AAF7B-2090-475D-9C3E-FDC03DD87A88}"/>
          </ac:grpSpMkLst>
        </pc:grpChg>
        <pc:grpChg chg="add">
          <ac:chgData name="Haddyjatou Ndimbalan" userId="S::ndimbalan.h@northeastern.edu::2eaa9fcf-c71d-4245-b1d3-6edc5b5f2573" providerId="AD" clId="Web-{3604ADF2-BD21-B1D3-82CE-224E53AE6EDD}" dt="2022-12-01T22:45:41.736" v="840"/>
          <ac:grpSpMkLst>
            <pc:docMk/>
            <pc:sldMk cId="2293485921" sldId="269"/>
            <ac:grpSpMk id="45" creationId="{B437F5FC-01F7-4EB4-81E7-C27D917E9554}"/>
          </ac:grpSpMkLst>
        </pc:grpChg>
        <pc:picChg chg="del mod">
          <ac:chgData name="Haddyjatou Ndimbalan" userId="S::ndimbalan.h@northeastern.edu::2eaa9fcf-c71d-4245-b1d3-6edc5b5f2573" providerId="AD" clId="Web-{3604ADF2-BD21-B1D3-82CE-224E53AE6EDD}" dt="2022-12-01T22:22:31.787" v="475"/>
          <ac:picMkLst>
            <pc:docMk/>
            <pc:sldMk cId="2293485921" sldId="269"/>
            <ac:picMk id="5" creationId="{EB58C1EC-D444-A2FB-482E-8DC977EC6FC1}"/>
          </ac:picMkLst>
        </pc:picChg>
        <pc:cxnChg chg="del">
          <ac:chgData name="Haddyjatou Ndimbalan" userId="S::ndimbalan.h@northeastern.edu::2eaa9fcf-c71d-4245-b1d3-6edc5b5f2573" providerId="AD" clId="Web-{3604ADF2-BD21-B1D3-82CE-224E53AE6EDD}" dt="2022-12-01T22:11:14.344" v="280"/>
          <ac:cxnSpMkLst>
            <pc:docMk/>
            <pc:sldMk cId="2293485921" sldId="269"/>
            <ac:cxnSpMk id="11" creationId="{055CEADF-09EA-423C-8C45-F94AF44D5AF0}"/>
          </ac:cxnSpMkLst>
        </pc:cxnChg>
        <pc:cxnChg chg="add del">
          <ac:chgData name="Haddyjatou Ndimbalan" userId="S::ndimbalan.h@northeastern.edu::2eaa9fcf-c71d-4245-b1d3-6edc5b5f2573" providerId="AD" clId="Web-{3604ADF2-BD21-B1D3-82CE-224E53AE6EDD}" dt="2022-12-01T22:22:28.552" v="474"/>
          <ac:cxnSpMkLst>
            <pc:docMk/>
            <pc:sldMk cId="2293485921" sldId="269"/>
            <ac:cxnSpMk id="18" creationId="{33BECB2B-2CFA-412C-880F-C4B60974936F}"/>
          </ac:cxnSpMkLst>
        </pc:cxnChg>
        <pc:cxnChg chg="add del">
          <ac:chgData name="Haddyjatou Ndimbalan" userId="S::ndimbalan.h@northeastern.edu::2eaa9fcf-c71d-4245-b1d3-6edc5b5f2573" providerId="AD" clId="Web-{3604ADF2-BD21-B1D3-82CE-224E53AE6EDD}" dt="2022-12-01T22:23:48.320" v="480"/>
          <ac:cxnSpMkLst>
            <pc:docMk/>
            <pc:sldMk cId="2293485921" sldId="269"/>
            <ac:cxnSpMk id="27" creationId="{6987BDFB-DE64-4B56-B44F-45FAE19FA94E}"/>
          </ac:cxnSpMkLst>
        </pc:cxnChg>
        <pc:cxnChg chg="add del">
          <ac:chgData name="Haddyjatou Ndimbalan" userId="S::ndimbalan.h@northeastern.edu::2eaa9fcf-c71d-4245-b1d3-6edc5b5f2573" providerId="AD" clId="Web-{3604ADF2-BD21-B1D3-82CE-224E53AE6EDD}" dt="2022-12-01T22:45:41.736" v="840"/>
          <ac:cxnSpMkLst>
            <pc:docMk/>
            <pc:sldMk cId="2293485921" sldId="269"/>
            <ac:cxnSpMk id="35" creationId="{68B6AB33-DFE6-4FE4-94FE-C9E25424AD16}"/>
          </ac:cxnSpMkLst>
        </pc:cxnChg>
      </pc:sldChg>
      <pc:sldChg chg="del">
        <pc:chgData name="Haddyjatou Ndimbalan" userId="S::ndimbalan.h@northeastern.edu::2eaa9fcf-c71d-4245-b1d3-6edc5b5f2573" providerId="AD" clId="Web-{3604ADF2-BD21-B1D3-82CE-224E53AE6EDD}" dt="2022-12-01T22:12:42.097" v="281"/>
        <pc:sldMkLst>
          <pc:docMk/>
          <pc:sldMk cId="3648009907" sldId="270"/>
        </pc:sldMkLst>
      </pc:sldChg>
      <pc:sldChg chg="del">
        <pc:chgData name="Haddyjatou Ndimbalan" userId="S::ndimbalan.h@northeastern.edu::2eaa9fcf-c71d-4245-b1d3-6edc5b5f2573" providerId="AD" clId="Web-{3604ADF2-BD21-B1D3-82CE-224E53AE6EDD}" dt="2022-12-01T21:59:59.964" v="1"/>
        <pc:sldMkLst>
          <pc:docMk/>
          <pc:sldMk cId="4069722751" sldId="271"/>
        </pc:sldMkLst>
      </pc:sldChg>
      <pc:sldChg chg="modSp mod modClrScheme chgLayout">
        <pc:chgData name="Haddyjatou Ndimbalan" userId="S::ndimbalan.h@northeastern.edu::2eaa9fcf-c71d-4245-b1d3-6edc5b5f2573" providerId="AD" clId="Web-{3604ADF2-BD21-B1D3-82CE-224E53AE6EDD}" dt="2022-12-01T22:36:37.375" v="743" actId="20577"/>
        <pc:sldMkLst>
          <pc:docMk/>
          <pc:sldMk cId="2957206842" sldId="272"/>
        </pc:sldMkLst>
        <pc:spChg chg="mod ord">
          <ac:chgData name="Haddyjatou Ndimbalan" userId="S::ndimbalan.h@northeastern.edu::2eaa9fcf-c71d-4245-b1d3-6edc5b5f2573" providerId="AD" clId="Web-{3604ADF2-BD21-B1D3-82CE-224E53AE6EDD}" dt="2022-12-01T22:23:48.320" v="480"/>
          <ac:spMkLst>
            <pc:docMk/>
            <pc:sldMk cId="2957206842" sldId="272"/>
            <ac:spMk id="2" creationId="{20D6E4FB-27AD-973C-58FF-ECEFD5487C32}"/>
          </ac:spMkLst>
        </pc:spChg>
        <pc:spChg chg="mod ord">
          <ac:chgData name="Haddyjatou Ndimbalan" userId="S::ndimbalan.h@northeastern.edu::2eaa9fcf-c71d-4245-b1d3-6edc5b5f2573" providerId="AD" clId="Web-{3604ADF2-BD21-B1D3-82CE-224E53AE6EDD}" dt="2022-12-01T22:36:37.375" v="743" actId="20577"/>
          <ac:spMkLst>
            <pc:docMk/>
            <pc:sldMk cId="2957206842" sldId="272"/>
            <ac:spMk id="3" creationId="{CA18C761-F6C7-C2F0-F579-9CF6E8A9B715}"/>
          </ac:spMkLst>
        </pc:spChg>
      </pc:sldChg>
      <pc:sldChg chg="modSp mod modClrScheme chgLayout">
        <pc:chgData name="Haddyjatou Ndimbalan" userId="S::ndimbalan.h@northeastern.edu::2eaa9fcf-c71d-4245-b1d3-6edc5b5f2573" providerId="AD" clId="Web-{3604ADF2-BD21-B1D3-82CE-224E53AE6EDD}" dt="2022-12-01T22:43:45.717" v="839" actId="20577"/>
        <pc:sldMkLst>
          <pc:docMk/>
          <pc:sldMk cId="4184489562" sldId="275"/>
        </pc:sldMkLst>
        <pc:spChg chg="mod ord">
          <ac:chgData name="Haddyjatou Ndimbalan" userId="S::ndimbalan.h@northeastern.edu::2eaa9fcf-c71d-4245-b1d3-6edc5b5f2573" providerId="AD" clId="Web-{3604ADF2-BD21-B1D3-82CE-224E53AE6EDD}" dt="2022-12-01T22:23:48.320" v="480"/>
          <ac:spMkLst>
            <pc:docMk/>
            <pc:sldMk cId="4184489562" sldId="275"/>
            <ac:spMk id="2" creationId="{80B02D58-FFB2-D7F2-3EDA-45BFB349F202}"/>
          </ac:spMkLst>
        </pc:spChg>
        <pc:spChg chg="mod">
          <ac:chgData name="Haddyjatou Ndimbalan" userId="S::ndimbalan.h@northeastern.edu::2eaa9fcf-c71d-4245-b1d3-6edc5b5f2573" providerId="AD" clId="Web-{3604ADF2-BD21-B1D3-82CE-224E53AE6EDD}" dt="2022-12-01T22:43:45.717" v="839" actId="20577"/>
          <ac:spMkLst>
            <pc:docMk/>
            <pc:sldMk cId="4184489562" sldId="275"/>
            <ac:spMk id="6" creationId="{EDF23881-BBC5-8284-4422-4A133C72468A}"/>
          </ac:spMkLst>
        </pc:spChg>
      </pc:sldChg>
      <pc:sldChg chg="modSp mod modClrScheme chgLayout">
        <pc:chgData name="Haddyjatou Ndimbalan" userId="S::ndimbalan.h@northeastern.edu::2eaa9fcf-c71d-4245-b1d3-6edc5b5f2573" providerId="AD" clId="Web-{3604ADF2-BD21-B1D3-82CE-224E53AE6EDD}" dt="2022-12-01T22:42:46.371" v="832" actId="20577"/>
        <pc:sldMkLst>
          <pc:docMk/>
          <pc:sldMk cId="375377917" sldId="278"/>
        </pc:sldMkLst>
        <pc:spChg chg="mod ord">
          <ac:chgData name="Haddyjatou Ndimbalan" userId="S::ndimbalan.h@northeastern.edu::2eaa9fcf-c71d-4245-b1d3-6edc5b5f2573" providerId="AD" clId="Web-{3604ADF2-BD21-B1D3-82CE-224E53AE6EDD}" dt="2022-12-01T22:23:48.320" v="480"/>
          <ac:spMkLst>
            <pc:docMk/>
            <pc:sldMk cId="375377917" sldId="278"/>
            <ac:spMk id="2" creationId="{C0350AE5-9BBC-2951-10D1-66544F0FB2F2}"/>
          </ac:spMkLst>
        </pc:spChg>
        <pc:spChg chg="mod">
          <ac:chgData name="Haddyjatou Ndimbalan" userId="S::ndimbalan.h@northeastern.edu::2eaa9fcf-c71d-4245-b1d3-6edc5b5f2573" providerId="AD" clId="Web-{3604ADF2-BD21-B1D3-82CE-224E53AE6EDD}" dt="2022-12-01T22:42:46.371" v="832" actId="20577"/>
          <ac:spMkLst>
            <pc:docMk/>
            <pc:sldMk cId="375377917" sldId="278"/>
            <ac:spMk id="5" creationId="{9F4CDF9A-0C16-6015-A85A-A6B9D85D3750}"/>
          </ac:spMkLst>
        </pc:spChg>
      </pc:sldChg>
      <pc:sldChg chg="modSp mod modClrScheme chgLayout">
        <pc:chgData name="Haddyjatou Ndimbalan" userId="S::ndimbalan.h@northeastern.edu::2eaa9fcf-c71d-4245-b1d3-6edc5b5f2573" providerId="AD" clId="Web-{3604ADF2-BD21-B1D3-82CE-224E53AE6EDD}" dt="2022-12-01T22:43:31.404" v="837" actId="20577"/>
        <pc:sldMkLst>
          <pc:docMk/>
          <pc:sldMk cId="1944355862" sldId="279"/>
        </pc:sldMkLst>
        <pc:spChg chg="mod ord">
          <ac:chgData name="Haddyjatou Ndimbalan" userId="S::ndimbalan.h@northeastern.edu::2eaa9fcf-c71d-4245-b1d3-6edc5b5f2573" providerId="AD" clId="Web-{3604ADF2-BD21-B1D3-82CE-224E53AE6EDD}" dt="2022-12-01T22:23:48.320" v="480"/>
          <ac:spMkLst>
            <pc:docMk/>
            <pc:sldMk cId="1944355862" sldId="279"/>
            <ac:spMk id="2" creationId="{0CD528C5-B7E9-DD94-8D6A-3D7CCC41B12B}"/>
          </ac:spMkLst>
        </pc:spChg>
        <pc:spChg chg="mod">
          <ac:chgData name="Haddyjatou Ndimbalan" userId="S::ndimbalan.h@northeastern.edu::2eaa9fcf-c71d-4245-b1d3-6edc5b5f2573" providerId="AD" clId="Web-{3604ADF2-BD21-B1D3-82CE-224E53AE6EDD}" dt="2022-12-01T22:43:31.404" v="837" actId="20577"/>
          <ac:spMkLst>
            <pc:docMk/>
            <pc:sldMk cId="1944355862" sldId="279"/>
            <ac:spMk id="6" creationId="{34AD8FD4-29A7-9D01-8B20-171B07C52F5A}"/>
          </ac:spMkLst>
        </pc:spChg>
      </pc:sldChg>
      <pc:sldChg chg="modSp mod modClrScheme chgLayout">
        <pc:chgData name="Haddyjatou Ndimbalan" userId="S::ndimbalan.h@northeastern.edu::2eaa9fcf-c71d-4245-b1d3-6edc5b5f2573" providerId="AD" clId="Web-{3604ADF2-BD21-B1D3-82CE-224E53AE6EDD}" dt="2022-12-01T22:43:01.059" v="833" actId="20577"/>
        <pc:sldMkLst>
          <pc:docMk/>
          <pc:sldMk cId="3911748633" sldId="281"/>
        </pc:sldMkLst>
        <pc:spChg chg="mod ord">
          <ac:chgData name="Haddyjatou Ndimbalan" userId="S::ndimbalan.h@northeastern.edu::2eaa9fcf-c71d-4245-b1d3-6edc5b5f2573" providerId="AD" clId="Web-{3604ADF2-BD21-B1D3-82CE-224E53AE6EDD}" dt="2022-12-01T22:23:48.320" v="480"/>
          <ac:spMkLst>
            <pc:docMk/>
            <pc:sldMk cId="3911748633" sldId="281"/>
            <ac:spMk id="2" creationId="{875063E8-8B97-C1C3-23BC-E443F490A640}"/>
          </ac:spMkLst>
        </pc:spChg>
        <pc:spChg chg="mod">
          <ac:chgData name="Haddyjatou Ndimbalan" userId="S::ndimbalan.h@northeastern.edu::2eaa9fcf-c71d-4245-b1d3-6edc5b5f2573" providerId="AD" clId="Web-{3604ADF2-BD21-B1D3-82CE-224E53AE6EDD}" dt="2022-12-01T22:43:01.059" v="833" actId="20577"/>
          <ac:spMkLst>
            <pc:docMk/>
            <pc:sldMk cId="3911748633" sldId="281"/>
            <ac:spMk id="7" creationId="{E87E6438-18AC-4D67-2358-15241DB74E40}"/>
          </ac:spMkLst>
        </pc:spChg>
      </pc:sldChg>
      <pc:sldChg chg="modSp new mod ord modClrScheme chgLayout">
        <pc:chgData name="Haddyjatou Ndimbalan" userId="S::ndimbalan.h@northeastern.edu::2eaa9fcf-c71d-4245-b1d3-6edc5b5f2573" providerId="AD" clId="Web-{3604ADF2-BD21-B1D3-82CE-224E53AE6EDD}" dt="2022-12-01T22:52:15.076" v="874"/>
        <pc:sldMkLst>
          <pc:docMk/>
          <pc:sldMk cId="1796356653" sldId="282"/>
        </pc:sldMkLst>
        <pc:spChg chg="mod ord">
          <ac:chgData name="Haddyjatou Ndimbalan" userId="S::ndimbalan.h@northeastern.edu::2eaa9fcf-c71d-4245-b1d3-6edc5b5f2573" providerId="AD" clId="Web-{3604ADF2-BD21-B1D3-82CE-224E53AE6EDD}" dt="2022-12-01T22:23:48.320" v="480"/>
          <ac:spMkLst>
            <pc:docMk/>
            <pc:sldMk cId="1796356653" sldId="282"/>
            <ac:spMk id="2" creationId="{D51FB64D-CF46-B645-B683-4FF6E0DA2645}"/>
          </ac:spMkLst>
        </pc:spChg>
        <pc:spChg chg="mod ord">
          <ac:chgData name="Haddyjatou Ndimbalan" userId="S::ndimbalan.h@northeastern.edu::2eaa9fcf-c71d-4245-b1d3-6edc5b5f2573" providerId="AD" clId="Web-{3604ADF2-BD21-B1D3-82CE-224E53AE6EDD}" dt="2022-12-01T22:42:24.120" v="831" actId="20577"/>
          <ac:spMkLst>
            <pc:docMk/>
            <pc:sldMk cId="1796356653" sldId="282"/>
            <ac:spMk id="3" creationId="{7BF1914A-9CAB-99F5-834A-C9835CF97F4B}"/>
          </ac:spMkLst>
        </pc:spChg>
      </pc:sldChg>
      <pc:sldChg chg="addSp delSp modSp mod setBg modClrScheme chgLayout">
        <pc:chgData name="Haddyjatou Ndimbalan" userId="S::ndimbalan.h@northeastern.edu::2eaa9fcf-c71d-4245-b1d3-6edc5b5f2573" providerId="AD" clId="Web-{3604ADF2-BD21-B1D3-82CE-224E53AE6EDD}" dt="2022-12-01T23:20:17.413" v="1357" actId="20577"/>
        <pc:sldMkLst>
          <pc:docMk/>
          <pc:sldMk cId="2789543816" sldId="283"/>
        </pc:sldMkLst>
        <pc:spChg chg="mod ord">
          <ac:chgData name="Haddyjatou Ndimbalan" userId="S::ndimbalan.h@northeastern.edu::2eaa9fcf-c71d-4245-b1d3-6edc5b5f2573" providerId="AD" clId="Web-{3604ADF2-BD21-B1D3-82CE-224E53AE6EDD}" dt="2022-12-01T23:17:43.065" v="1341"/>
          <ac:spMkLst>
            <pc:docMk/>
            <pc:sldMk cId="2789543816" sldId="283"/>
            <ac:spMk id="2" creationId="{1107FC3D-E237-101F-89E8-9486E4AA1828}"/>
          </ac:spMkLst>
        </pc:spChg>
        <pc:spChg chg="add del mod ord">
          <ac:chgData name="Haddyjatou Ndimbalan" userId="S::ndimbalan.h@northeastern.edu::2eaa9fcf-c71d-4245-b1d3-6edc5b5f2573" providerId="AD" clId="Web-{3604ADF2-BD21-B1D3-82CE-224E53AE6EDD}" dt="2022-12-01T23:17:43.065" v="1341"/>
          <ac:spMkLst>
            <pc:docMk/>
            <pc:sldMk cId="2789543816" sldId="283"/>
            <ac:spMk id="3" creationId="{75A54E3B-BCA9-85E0-2000-1A5E76E67AB9}"/>
          </ac:spMkLst>
        </pc:spChg>
        <pc:graphicFrameChg chg="add mod modGraphic">
          <ac:chgData name="Haddyjatou Ndimbalan" userId="S::ndimbalan.h@northeastern.edu::2eaa9fcf-c71d-4245-b1d3-6edc5b5f2573" providerId="AD" clId="Web-{3604ADF2-BD21-B1D3-82CE-224E53AE6EDD}" dt="2022-12-01T23:20:17.413" v="1357" actId="20577"/>
          <ac:graphicFrameMkLst>
            <pc:docMk/>
            <pc:sldMk cId="2789543816" sldId="283"/>
            <ac:graphicFrameMk id="5" creationId="{D806C806-63D5-6858-B5D7-20BE1F20066A}"/>
          </ac:graphicFrameMkLst>
        </pc:graphicFrameChg>
      </pc:sldChg>
      <pc:sldChg chg="modSp">
        <pc:chgData name="Haddyjatou Ndimbalan" userId="S::ndimbalan.h@northeastern.edu::2eaa9fcf-c71d-4245-b1d3-6edc5b5f2573" providerId="AD" clId="Web-{3604ADF2-BD21-B1D3-82CE-224E53AE6EDD}" dt="2022-12-01T22:43:12.841" v="835" actId="20577"/>
        <pc:sldMkLst>
          <pc:docMk/>
          <pc:sldMk cId="3378580309" sldId="283"/>
        </pc:sldMkLst>
        <pc:spChg chg="mod">
          <ac:chgData name="Haddyjatou Ndimbalan" userId="S::ndimbalan.h@northeastern.edu::2eaa9fcf-c71d-4245-b1d3-6edc5b5f2573" providerId="AD" clId="Web-{3604ADF2-BD21-B1D3-82CE-224E53AE6EDD}" dt="2022-12-01T22:43:12.841" v="835" actId="20577"/>
          <ac:spMkLst>
            <pc:docMk/>
            <pc:sldMk cId="3378580309" sldId="283"/>
            <ac:spMk id="6" creationId="{EDF23881-BBC5-8284-4422-4A133C72468A}"/>
          </ac:spMkLst>
        </pc:spChg>
      </pc:sldChg>
      <pc:sldMasterChg chg="del delSldLayout">
        <pc:chgData name="Haddyjatou Ndimbalan" userId="S::ndimbalan.h@northeastern.edu::2eaa9fcf-c71d-4245-b1d3-6edc5b5f2573" providerId="AD" clId="Web-{3604ADF2-BD21-B1D3-82CE-224E53AE6EDD}" dt="2022-12-01T22:23:48.320" v="480"/>
        <pc:sldMasterMkLst>
          <pc:docMk/>
          <pc:sldMasterMk cId="23677157" sldId="2147483736"/>
        </pc:sldMasterMkLst>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2341463478" sldId="2147483725"/>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2681584480" sldId="2147483726"/>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2857941906" sldId="2147483727"/>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855603864" sldId="2147483728"/>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2246952507" sldId="2147483729"/>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2475114577" sldId="2147483730"/>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1045486013" sldId="2147483731"/>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945707755" sldId="2147483732"/>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1140020682" sldId="2147483733"/>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435255894" sldId="2147483734"/>
          </pc:sldLayoutMkLst>
        </pc:sldLayoutChg>
        <pc:sldLayoutChg chg="del">
          <pc:chgData name="Haddyjatou Ndimbalan" userId="S::ndimbalan.h@northeastern.edu::2eaa9fcf-c71d-4245-b1d3-6edc5b5f2573" providerId="AD" clId="Web-{3604ADF2-BD21-B1D3-82CE-224E53AE6EDD}" dt="2022-12-01T22:23:48.320" v="480"/>
          <pc:sldLayoutMkLst>
            <pc:docMk/>
            <pc:sldMasterMk cId="23677157" sldId="2147483736"/>
            <pc:sldLayoutMk cId="864505070" sldId="2147483735"/>
          </pc:sldLayoutMkLst>
        </pc:sldLayoutChg>
      </pc:sldMasterChg>
      <pc:sldMasterChg chg="add addSldLayout modSldLayout">
        <pc:chgData name="Haddyjatou Ndimbalan" userId="S::ndimbalan.h@northeastern.edu::2eaa9fcf-c71d-4245-b1d3-6edc5b5f2573" providerId="AD" clId="Web-{3604ADF2-BD21-B1D3-82CE-224E53AE6EDD}" dt="2022-12-01T22:23:48.320" v="480"/>
        <pc:sldMasterMkLst>
          <pc:docMk/>
          <pc:sldMasterMk cId="2848822925" sldId="2147483737"/>
        </pc:sldMasterMkLst>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523960678" sldId="2147483738"/>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340214713" sldId="2147483739"/>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3287324573" sldId="2147483740"/>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1593594397" sldId="2147483741"/>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509691964" sldId="2147483742"/>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2648909924" sldId="2147483743"/>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1095265951" sldId="2147483744"/>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3052019070" sldId="2147483745"/>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2081043531" sldId="2147483746"/>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3400427092" sldId="2147483747"/>
          </pc:sldLayoutMkLst>
        </pc:sldLayoutChg>
        <pc:sldLayoutChg chg="add mod replId">
          <pc:chgData name="Haddyjatou Ndimbalan" userId="S::ndimbalan.h@northeastern.edu::2eaa9fcf-c71d-4245-b1d3-6edc5b5f2573" providerId="AD" clId="Web-{3604ADF2-BD21-B1D3-82CE-224E53AE6EDD}" dt="2022-12-01T22:23:48.320" v="480"/>
          <pc:sldLayoutMkLst>
            <pc:docMk/>
            <pc:sldMasterMk cId="2848822925" sldId="2147483737"/>
            <pc:sldLayoutMk cId="911954502" sldId="2147483748"/>
          </pc:sldLayoutMkLst>
        </pc:sldLayoutChg>
      </pc:sldMasterChg>
    </pc:docChg>
  </pc:docChgLst>
  <pc:docChgLst>
    <pc:chgData name="Haddyjatou Ndimbalan" userId="S::ndimbalan.h@northeastern.edu::2eaa9fcf-c71d-4245-b1d3-6edc5b5f2573" providerId="AD" clId="Web-{978FE047-C4D0-186C-89D8-E585FB5CC15B}"/>
    <pc:docChg chg="modSld">
      <pc:chgData name="Haddyjatou Ndimbalan" userId="S::ndimbalan.h@northeastern.edu::2eaa9fcf-c71d-4245-b1d3-6edc5b5f2573" providerId="AD" clId="Web-{978FE047-C4D0-186C-89D8-E585FB5CC15B}" dt="2022-12-02T19:46:19.697" v="375" actId="14100"/>
      <pc:docMkLst>
        <pc:docMk/>
      </pc:docMkLst>
      <pc:sldChg chg="modSp">
        <pc:chgData name="Haddyjatou Ndimbalan" userId="S::ndimbalan.h@northeastern.edu::2eaa9fcf-c71d-4245-b1d3-6edc5b5f2573" providerId="AD" clId="Web-{978FE047-C4D0-186C-89D8-E585FB5CC15B}" dt="2022-12-02T17:19:38.135" v="1" actId="20577"/>
        <pc:sldMkLst>
          <pc:docMk/>
          <pc:sldMk cId="3908280138" sldId="256"/>
        </pc:sldMkLst>
        <pc:spChg chg="mod">
          <ac:chgData name="Haddyjatou Ndimbalan" userId="S::ndimbalan.h@northeastern.edu::2eaa9fcf-c71d-4245-b1d3-6edc5b5f2573" providerId="AD" clId="Web-{978FE047-C4D0-186C-89D8-E585FB5CC15B}" dt="2022-12-02T17:19:38.135" v="1" actId="20577"/>
          <ac:spMkLst>
            <pc:docMk/>
            <pc:sldMk cId="3908280138" sldId="256"/>
            <ac:spMk id="5" creationId="{4A3B363C-3610-904E-34B4-90565A53CD53}"/>
          </ac:spMkLst>
        </pc:spChg>
      </pc:sldChg>
      <pc:sldChg chg="addSp delSp modSp">
        <pc:chgData name="Haddyjatou Ndimbalan" userId="S::ndimbalan.h@northeastern.edu::2eaa9fcf-c71d-4245-b1d3-6edc5b5f2573" providerId="AD" clId="Web-{978FE047-C4D0-186C-89D8-E585FB5CC15B}" dt="2022-12-02T19:46:19.697" v="375" actId="14100"/>
        <pc:sldMkLst>
          <pc:docMk/>
          <pc:sldMk cId="1017591181" sldId="267"/>
        </pc:sldMkLst>
        <pc:spChg chg="mod">
          <ac:chgData name="Haddyjatou Ndimbalan" userId="S::ndimbalan.h@northeastern.edu::2eaa9fcf-c71d-4245-b1d3-6edc5b5f2573" providerId="AD" clId="Web-{978FE047-C4D0-186C-89D8-E585FB5CC15B}" dt="2022-12-02T17:43:16.329" v="171" actId="1076"/>
          <ac:spMkLst>
            <pc:docMk/>
            <pc:sldMk cId="1017591181" sldId="267"/>
            <ac:spMk id="3" creationId="{A304CC0D-AF37-DA47-43C8-605BC41A1D03}"/>
          </ac:spMkLst>
        </pc:spChg>
        <pc:spChg chg="add mod">
          <ac:chgData name="Haddyjatou Ndimbalan" userId="S::ndimbalan.h@northeastern.edu::2eaa9fcf-c71d-4245-b1d3-6edc5b5f2573" providerId="AD" clId="Web-{978FE047-C4D0-186C-89D8-E585FB5CC15B}" dt="2022-12-02T18:08:38.604" v="209" actId="1076"/>
          <ac:spMkLst>
            <pc:docMk/>
            <pc:sldMk cId="1017591181" sldId="267"/>
            <ac:spMk id="4" creationId="{A7B94EA6-DEB2-F372-29BA-8460918C535B}"/>
          </ac:spMkLst>
        </pc:spChg>
        <pc:spChg chg="mod">
          <ac:chgData name="Haddyjatou Ndimbalan" userId="S::ndimbalan.h@northeastern.edu::2eaa9fcf-c71d-4245-b1d3-6edc5b5f2573" providerId="AD" clId="Web-{978FE047-C4D0-186C-89D8-E585FB5CC15B}" dt="2022-12-02T18:14:32.082" v="255" actId="14100"/>
          <ac:spMkLst>
            <pc:docMk/>
            <pc:sldMk cId="1017591181" sldId="267"/>
            <ac:spMk id="5" creationId="{46EBABA9-D73D-B522-D85E-E029385EB60C}"/>
          </ac:spMkLst>
        </pc:spChg>
        <pc:spChg chg="mod">
          <ac:chgData name="Haddyjatou Ndimbalan" userId="S::ndimbalan.h@northeastern.edu::2eaa9fcf-c71d-4245-b1d3-6edc5b5f2573" providerId="AD" clId="Web-{978FE047-C4D0-186C-89D8-E585FB5CC15B}" dt="2022-12-02T18:27:09.368" v="356" actId="1076"/>
          <ac:spMkLst>
            <pc:docMk/>
            <pc:sldMk cId="1017591181" sldId="267"/>
            <ac:spMk id="6" creationId="{ABF8B59C-31B2-628C-4D93-63D09B5CF4B0}"/>
          </ac:spMkLst>
        </pc:spChg>
        <pc:spChg chg="add mod">
          <ac:chgData name="Haddyjatou Ndimbalan" userId="S::ndimbalan.h@northeastern.edu::2eaa9fcf-c71d-4245-b1d3-6edc5b5f2573" providerId="AD" clId="Web-{978FE047-C4D0-186C-89D8-E585FB5CC15B}" dt="2022-12-02T18:26:44.508" v="353" actId="14100"/>
          <ac:spMkLst>
            <pc:docMk/>
            <pc:sldMk cId="1017591181" sldId="267"/>
            <ac:spMk id="7" creationId="{E80BC55D-99F8-9821-0E7B-0311DE08F546}"/>
          </ac:spMkLst>
        </pc:spChg>
        <pc:spChg chg="mod">
          <ac:chgData name="Haddyjatou Ndimbalan" userId="S::ndimbalan.h@northeastern.edu::2eaa9fcf-c71d-4245-b1d3-6edc5b5f2573" providerId="AD" clId="Web-{978FE047-C4D0-186C-89D8-E585FB5CC15B}" dt="2022-12-02T18:17:22.493" v="269"/>
          <ac:spMkLst>
            <pc:docMk/>
            <pc:sldMk cId="1017591181" sldId="267"/>
            <ac:spMk id="8" creationId="{EE7DDFB3-471E-DB1B-C066-F35C71A62956}"/>
          </ac:spMkLst>
        </pc:spChg>
        <pc:spChg chg="mod">
          <ac:chgData name="Haddyjatou Ndimbalan" userId="S::ndimbalan.h@northeastern.edu::2eaa9fcf-c71d-4245-b1d3-6edc5b5f2573" providerId="AD" clId="Web-{978FE047-C4D0-186C-89D8-E585FB5CC15B}" dt="2022-12-02T18:17:15.883" v="268"/>
          <ac:spMkLst>
            <pc:docMk/>
            <pc:sldMk cId="1017591181" sldId="267"/>
            <ac:spMk id="11" creationId="{EB345C8D-4C39-7904-6F55-8D734B92C7AF}"/>
          </ac:spMkLst>
        </pc:spChg>
        <pc:spChg chg="mod">
          <ac:chgData name="Haddyjatou Ndimbalan" userId="S::ndimbalan.h@northeastern.edu::2eaa9fcf-c71d-4245-b1d3-6edc5b5f2573" providerId="AD" clId="Web-{978FE047-C4D0-186C-89D8-E585FB5CC15B}" dt="2022-12-02T17:43:13.735" v="170" actId="1076"/>
          <ac:spMkLst>
            <pc:docMk/>
            <pc:sldMk cId="1017591181" sldId="267"/>
            <ac:spMk id="12" creationId="{B426FF14-D560-209C-DEB1-0D6E07774A2A}"/>
          </ac:spMkLst>
        </pc:spChg>
        <pc:spChg chg="mod">
          <ac:chgData name="Haddyjatou Ndimbalan" userId="S::ndimbalan.h@northeastern.edu::2eaa9fcf-c71d-4245-b1d3-6edc5b5f2573" providerId="AD" clId="Web-{978FE047-C4D0-186C-89D8-E585FB5CC15B}" dt="2022-12-02T18:10:34.951" v="218" actId="14100"/>
          <ac:spMkLst>
            <pc:docMk/>
            <pc:sldMk cId="1017591181" sldId="267"/>
            <ac:spMk id="13" creationId="{C27BFCC1-C42A-29CE-A7C2-3CC6F14121EC}"/>
          </ac:spMkLst>
        </pc:spChg>
        <pc:spChg chg="mod">
          <ac:chgData name="Haddyjatou Ndimbalan" userId="S::ndimbalan.h@northeastern.edu::2eaa9fcf-c71d-4245-b1d3-6edc5b5f2573" providerId="AD" clId="Web-{978FE047-C4D0-186C-89D8-E585FB5CC15B}" dt="2022-12-02T19:46:19.697" v="375" actId="14100"/>
          <ac:spMkLst>
            <pc:docMk/>
            <pc:sldMk cId="1017591181" sldId="267"/>
            <ac:spMk id="14" creationId="{6292C6B1-CF2B-92E5-F0E5-41449797BB77}"/>
          </ac:spMkLst>
        </pc:spChg>
        <pc:spChg chg="mod">
          <ac:chgData name="Haddyjatou Ndimbalan" userId="S::ndimbalan.h@northeastern.edu::2eaa9fcf-c71d-4245-b1d3-6edc5b5f2573" providerId="AD" clId="Web-{978FE047-C4D0-186C-89D8-E585FB5CC15B}" dt="2022-12-02T18:31:20.093" v="372" actId="1076"/>
          <ac:spMkLst>
            <pc:docMk/>
            <pc:sldMk cId="1017591181" sldId="267"/>
            <ac:spMk id="15" creationId="{6B14E654-CD36-8B5E-E31F-AD17B7778A5A}"/>
          </ac:spMkLst>
        </pc:spChg>
        <pc:spChg chg="mod">
          <ac:chgData name="Haddyjatou Ndimbalan" userId="S::ndimbalan.h@northeastern.edu::2eaa9fcf-c71d-4245-b1d3-6edc5b5f2573" providerId="AD" clId="Web-{978FE047-C4D0-186C-89D8-E585FB5CC15B}" dt="2022-12-02T17:41:32.467" v="159" actId="20577"/>
          <ac:spMkLst>
            <pc:docMk/>
            <pc:sldMk cId="1017591181" sldId="267"/>
            <ac:spMk id="16" creationId="{49C69B1E-D4F3-83D6-C2AD-554A2D330417}"/>
          </ac:spMkLst>
        </pc:spChg>
        <pc:spChg chg="mod">
          <ac:chgData name="Haddyjatou Ndimbalan" userId="S::ndimbalan.h@northeastern.edu::2eaa9fcf-c71d-4245-b1d3-6edc5b5f2573" providerId="AD" clId="Web-{978FE047-C4D0-186C-89D8-E585FB5CC15B}" dt="2022-12-02T17:43:20.564" v="172" actId="1076"/>
          <ac:spMkLst>
            <pc:docMk/>
            <pc:sldMk cId="1017591181" sldId="267"/>
            <ac:spMk id="20" creationId="{DF884614-8A7B-AB20-92A1-FEDA5EBF2C32}"/>
          </ac:spMkLst>
        </pc:spChg>
        <pc:spChg chg="mod">
          <ac:chgData name="Haddyjatou Ndimbalan" userId="S::ndimbalan.h@northeastern.edu::2eaa9fcf-c71d-4245-b1d3-6edc5b5f2573" providerId="AD" clId="Web-{978FE047-C4D0-186C-89D8-E585FB5CC15B}" dt="2022-12-02T18:03:36.690" v="188" actId="14100"/>
          <ac:spMkLst>
            <pc:docMk/>
            <pc:sldMk cId="1017591181" sldId="267"/>
            <ac:spMk id="21" creationId="{E3ED7A1C-FF47-A042-82CE-76C2F8085C8B}"/>
          </ac:spMkLst>
        </pc:spChg>
        <pc:spChg chg="mod">
          <ac:chgData name="Haddyjatou Ndimbalan" userId="S::ndimbalan.h@northeastern.edu::2eaa9fcf-c71d-4245-b1d3-6edc5b5f2573" providerId="AD" clId="Web-{978FE047-C4D0-186C-89D8-E585FB5CC15B}" dt="2022-12-02T18:04:56.129" v="208" actId="1076"/>
          <ac:spMkLst>
            <pc:docMk/>
            <pc:sldMk cId="1017591181" sldId="267"/>
            <ac:spMk id="22" creationId="{5845B52A-AE93-59CD-32EB-FE1F736971C4}"/>
          </ac:spMkLst>
        </pc:spChg>
        <pc:spChg chg="mod">
          <ac:chgData name="Haddyjatou Ndimbalan" userId="S::ndimbalan.h@northeastern.edu::2eaa9fcf-c71d-4245-b1d3-6edc5b5f2573" providerId="AD" clId="Web-{978FE047-C4D0-186C-89D8-E585FB5CC15B}" dt="2022-12-02T18:29:42.950" v="369" actId="1076"/>
          <ac:spMkLst>
            <pc:docMk/>
            <pc:sldMk cId="1017591181" sldId="267"/>
            <ac:spMk id="23" creationId="{EB4C7939-8889-2EF6-41D0-7615B33D439E}"/>
          </ac:spMkLst>
        </pc:spChg>
        <pc:spChg chg="mod">
          <ac:chgData name="Haddyjatou Ndimbalan" userId="S::ndimbalan.h@northeastern.edu::2eaa9fcf-c71d-4245-b1d3-6edc5b5f2573" providerId="AD" clId="Web-{978FE047-C4D0-186C-89D8-E585FB5CC15B}" dt="2022-12-02T18:26:30.445" v="351" actId="1076"/>
          <ac:spMkLst>
            <pc:docMk/>
            <pc:sldMk cId="1017591181" sldId="267"/>
            <ac:spMk id="25" creationId="{9796344F-FEA6-C8D7-B81A-8AFC08F2ECEA}"/>
          </ac:spMkLst>
        </pc:spChg>
        <pc:spChg chg="mod">
          <ac:chgData name="Haddyjatou Ndimbalan" userId="S::ndimbalan.h@northeastern.edu::2eaa9fcf-c71d-4245-b1d3-6edc5b5f2573" providerId="AD" clId="Web-{978FE047-C4D0-186C-89D8-E585FB5CC15B}" dt="2022-12-02T18:26:51.149" v="354" actId="1076"/>
          <ac:spMkLst>
            <pc:docMk/>
            <pc:sldMk cId="1017591181" sldId="267"/>
            <ac:spMk id="26" creationId="{94A08054-CE27-E5D9-EBB5-B43E4DEDB619}"/>
          </ac:spMkLst>
        </pc:spChg>
        <pc:spChg chg="mod">
          <ac:chgData name="Haddyjatou Ndimbalan" userId="S::ndimbalan.h@northeastern.edu::2eaa9fcf-c71d-4245-b1d3-6edc5b5f2573" providerId="AD" clId="Web-{978FE047-C4D0-186C-89D8-E585FB5CC15B}" dt="2022-12-02T18:04:49.176" v="207" actId="1076"/>
          <ac:spMkLst>
            <pc:docMk/>
            <pc:sldMk cId="1017591181" sldId="267"/>
            <ac:spMk id="28" creationId="{999B5040-A748-6FB2-1A24-EB569F9F50B9}"/>
          </ac:spMkLst>
        </pc:spChg>
        <pc:spChg chg="del">
          <ac:chgData name="Haddyjatou Ndimbalan" userId="S::ndimbalan.h@northeastern.edu::2eaa9fcf-c71d-4245-b1d3-6edc5b5f2573" providerId="AD" clId="Web-{978FE047-C4D0-186C-89D8-E585FB5CC15B}" dt="2022-12-02T17:42:49.078" v="165"/>
          <ac:spMkLst>
            <pc:docMk/>
            <pc:sldMk cId="1017591181" sldId="267"/>
            <ac:spMk id="29" creationId="{132BAF57-0E2E-BE18-1668-F5B5161572F6}"/>
          </ac:spMkLst>
        </pc:spChg>
        <pc:spChg chg="mod">
          <ac:chgData name="Haddyjatou Ndimbalan" userId="S::ndimbalan.h@northeastern.edu::2eaa9fcf-c71d-4245-b1d3-6edc5b5f2573" providerId="AD" clId="Web-{978FE047-C4D0-186C-89D8-E585FB5CC15B}" dt="2022-12-02T18:02:25.157" v="181" actId="14100"/>
          <ac:spMkLst>
            <pc:docMk/>
            <pc:sldMk cId="1017591181" sldId="267"/>
            <ac:spMk id="30" creationId="{63D221FE-33FC-E1A9-D7BF-8694D97BC8C2}"/>
          </ac:spMkLst>
        </pc:spChg>
        <pc:spChg chg="add del mod">
          <ac:chgData name="Haddyjatou Ndimbalan" userId="S::ndimbalan.h@northeastern.edu::2eaa9fcf-c71d-4245-b1d3-6edc5b5f2573" providerId="AD" clId="Web-{978FE047-C4D0-186C-89D8-E585FB5CC15B}" dt="2022-12-02T17:27:30.944" v="38"/>
          <ac:spMkLst>
            <pc:docMk/>
            <pc:sldMk cId="1017591181" sldId="267"/>
            <ac:spMk id="31" creationId="{1407F15B-0BEA-1F7A-A497-4406DC49E4AB}"/>
          </ac:spMkLst>
        </pc:spChg>
        <pc:spChg chg="mod">
          <ac:chgData name="Haddyjatou Ndimbalan" userId="S::ndimbalan.h@northeastern.edu::2eaa9fcf-c71d-4245-b1d3-6edc5b5f2573" providerId="AD" clId="Web-{978FE047-C4D0-186C-89D8-E585FB5CC15B}" dt="2022-12-02T18:02:56.814" v="184" actId="1076"/>
          <ac:spMkLst>
            <pc:docMk/>
            <pc:sldMk cId="1017591181" sldId="267"/>
            <ac:spMk id="33" creationId="{D464981B-4F1E-6771-D492-184AA413A504}"/>
          </ac:spMkLst>
        </pc:spChg>
        <pc:spChg chg="mod">
          <ac:chgData name="Haddyjatou Ndimbalan" userId="S::ndimbalan.h@northeastern.edu::2eaa9fcf-c71d-4245-b1d3-6edc5b5f2573" providerId="AD" clId="Web-{978FE047-C4D0-186C-89D8-E585FB5CC15B}" dt="2022-12-02T17:43:23.423" v="173" actId="1076"/>
          <ac:spMkLst>
            <pc:docMk/>
            <pc:sldMk cId="1017591181" sldId="267"/>
            <ac:spMk id="36" creationId="{32DF184E-75AE-DEC0-7987-63193033D7EF}"/>
          </ac:spMkLst>
        </pc:spChg>
        <pc:spChg chg="mod">
          <ac:chgData name="Haddyjatou Ndimbalan" userId="S::ndimbalan.h@northeastern.edu::2eaa9fcf-c71d-4245-b1d3-6edc5b5f2573" providerId="AD" clId="Web-{978FE047-C4D0-186C-89D8-E585FB5CC15B}" dt="2022-12-02T17:43:26.345" v="174" actId="1076"/>
          <ac:spMkLst>
            <pc:docMk/>
            <pc:sldMk cId="1017591181" sldId="267"/>
            <ac:spMk id="37" creationId="{B5916A04-4723-F4DB-6EAC-C15606C12FB8}"/>
          </ac:spMkLst>
        </pc:spChg>
        <pc:spChg chg="mod">
          <ac:chgData name="Haddyjatou Ndimbalan" userId="S::ndimbalan.h@northeastern.edu::2eaa9fcf-c71d-4245-b1d3-6edc5b5f2573" providerId="AD" clId="Web-{978FE047-C4D0-186C-89D8-E585FB5CC15B}" dt="2022-12-02T18:16:35.148" v="263" actId="1076"/>
          <ac:spMkLst>
            <pc:docMk/>
            <pc:sldMk cId="1017591181" sldId="267"/>
            <ac:spMk id="38" creationId="{BF673BF5-BC8A-41F6-2448-AE37160EA2EB}"/>
          </ac:spMkLst>
        </pc:spChg>
        <pc:spChg chg="mod">
          <ac:chgData name="Haddyjatou Ndimbalan" userId="S::ndimbalan.h@northeastern.edu::2eaa9fcf-c71d-4245-b1d3-6edc5b5f2573" providerId="AD" clId="Web-{978FE047-C4D0-186C-89D8-E585FB5CC15B}" dt="2022-12-02T17:43:29.814" v="175" actId="1076"/>
          <ac:spMkLst>
            <pc:docMk/>
            <pc:sldMk cId="1017591181" sldId="267"/>
            <ac:spMk id="39" creationId="{0B7CFF40-A394-D8E1-0F14-0482D78AC8C7}"/>
          </ac:spMkLst>
        </pc:spChg>
        <pc:spChg chg="mod">
          <ac:chgData name="Haddyjatou Ndimbalan" userId="S::ndimbalan.h@northeastern.edu::2eaa9fcf-c71d-4245-b1d3-6edc5b5f2573" providerId="AD" clId="Web-{978FE047-C4D0-186C-89D8-E585FB5CC15B}" dt="2022-12-02T17:46:46.632" v="179" actId="1076"/>
          <ac:spMkLst>
            <pc:docMk/>
            <pc:sldMk cId="1017591181" sldId="267"/>
            <ac:spMk id="40" creationId="{728AD2B7-2D45-FF19-CBBA-FFCE962A0A41}"/>
          </ac:spMkLst>
        </pc:spChg>
        <pc:spChg chg="mod">
          <ac:chgData name="Haddyjatou Ndimbalan" userId="S::ndimbalan.h@northeastern.edu::2eaa9fcf-c71d-4245-b1d3-6edc5b5f2573" providerId="AD" clId="Web-{978FE047-C4D0-186C-89D8-E585FB5CC15B}" dt="2022-12-02T19:46:03.212" v="374" actId="1076"/>
          <ac:spMkLst>
            <pc:docMk/>
            <pc:sldMk cId="1017591181" sldId="267"/>
            <ac:spMk id="41" creationId="{27B4A986-CB7B-BD21-1E4C-077B60AE454E}"/>
          </ac:spMkLst>
        </pc:spChg>
        <pc:spChg chg="mod">
          <ac:chgData name="Haddyjatou Ndimbalan" userId="S::ndimbalan.h@northeastern.edu::2eaa9fcf-c71d-4245-b1d3-6edc5b5f2573" providerId="AD" clId="Web-{978FE047-C4D0-186C-89D8-E585FB5CC15B}" dt="2022-12-02T18:27:00.696" v="355" actId="1076"/>
          <ac:spMkLst>
            <pc:docMk/>
            <pc:sldMk cId="1017591181" sldId="267"/>
            <ac:spMk id="42" creationId="{D9F7091D-7862-8BFA-582C-562B18A251C3}"/>
          </ac:spMkLst>
        </pc:spChg>
        <pc:spChg chg="add mod">
          <ac:chgData name="Haddyjatou Ndimbalan" userId="S::ndimbalan.h@northeastern.edu::2eaa9fcf-c71d-4245-b1d3-6edc5b5f2573" providerId="AD" clId="Web-{978FE047-C4D0-186C-89D8-E585FB5CC15B}" dt="2022-12-02T18:13:56.784" v="251" actId="14100"/>
          <ac:spMkLst>
            <pc:docMk/>
            <pc:sldMk cId="1017591181" sldId="267"/>
            <ac:spMk id="43" creationId="{7A51422C-076F-2499-2F01-87B67375C4C9}"/>
          </ac:spMkLst>
        </pc:spChg>
        <pc:spChg chg="add del">
          <ac:chgData name="Haddyjatou Ndimbalan" userId="S::ndimbalan.h@northeastern.edu::2eaa9fcf-c71d-4245-b1d3-6edc5b5f2573" providerId="AD" clId="Web-{978FE047-C4D0-186C-89D8-E585FB5CC15B}" dt="2022-12-02T17:28:00.273" v="42"/>
          <ac:spMkLst>
            <pc:docMk/>
            <pc:sldMk cId="1017591181" sldId="267"/>
            <ac:spMk id="44" creationId="{BD93DE96-D43A-FB74-EC72-329824435464}"/>
          </ac:spMkLst>
        </pc:spChg>
        <pc:spChg chg="add del">
          <ac:chgData name="Haddyjatou Ndimbalan" userId="S::ndimbalan.h@northeastern.edu::2eaa9fcf-c71d-4245-b1d3-6edc5b5f2573" providerId="AD" clId="Web-{978FE047-C4D0-186C-89D8-E585FB5CC15B}" dt="2022-12-02T17:28:17.180" v="44"/>
          <ac:spMkLst>
            <pc:docMk/>
            <pc:sldMk cId="1017591181" sldId="267"/>
            <ac:spMk id="45" creationId="{AB03EAD0-A2F6-BE52-8550-6C2EC9FE526F}"/>
          </ac:spMkLst>
        </pc:spChg>
        <pc:spChg chg="add mod">
          <ac:chgData name="Haddyjatou Ndimbalan" userId="S::ndimbalan.h@northeastern.edu::2eaa9fcf-c71d-4245-b1d3-6edc5b5f2573" providerId="AD" clId="Web-{978FE047-C4D0-186C-89D8-E585FB5CC15B}" dt="2022-12-02T18:15:21.912" v="262" actId="1076"/>
          <ac:spMkLst>
            <pc:docMk/>
            <pc:sldMk cId="1017591181" sldId="267"/>
            <ac:spMk id="46" creationId="{837C8EA2-9908-A7A9-957C-6597C0BDB4A0}"/>
          </ac:spMkLst>
        </pc:spChg>
        <pc:spChg chg="add mod">
          <ac:chgData name="Haddyjatou Ndimbalan" userId="S::ndimbalan.h@northeastern.edu::2eaa9fcf-c71d-4245-b1d3-6edc5b5f2573" providerId="AD" clId="Web-{978FE047-C4D0-186C-89D8-E585FB5CC15B}" dt="2022-12-02T18:31:12.624" v="370" actId="1076"/>
          <ac:spMkLst>
            <pc:docMk/>
            <pc:sldMk cId="1017591181" sldId="267"/>
            <ac:spMk id="47" creationId="{B3D61A2C-7C3F-2075-5E4B-700110DFC38E}"/>
          </ac:spMkLst>
        </pc:spChg>
        <pc:spChg chg="add mod">
          <ac:chgData name="Haddyjatou Ndimbalan" userId="S::ndimbalan.h@northeastern.edu::2eaa9fcf-c71d-4245-b1d3-6edc5b5f2573" providerId="AD" clId="Web-{978FE047-C4D0-186C-89D8-E585FB5CC15B}" dt="2022-12-02T18:24:09.504" v="330" actId="1076"/>
          <ac:spMkLst>
            <pc:docMk/>
            <pc:sldMk cId="1017591181" sldId="267"/>
            <ac:spMk id="48" creationId="{276EBB2D-7140-2E14-399A-544FC3EC9C46}"/>
          </ac:spMkLst>
        </pc:spChg>
        <pc:cxnChg chg="del mod">
          <ac:chgData name="Haddyjatou Ndimbalan" userId="S::ndimbalan.h@northeastern.edu::2eaa9fcf-c71d-4245-b1d3-6edc5b5f2573" providerId="AD" clId="Web-{978FE047-C4D0-186C-89D8-E585FB5CC15B}" dt="2022-12-02T18:31:24.875" v="373"/>
          <ac:cxnSpMkLst>
            <pc:docMk/>
            <pc:sldMk cId="1017591181" sldId="267"/>
            <ac:cxnSpMk id="19" creationId="{2EB930CE-4E9A-5162-39E8-6CF349331165}"/>
          </ac:cxnSpMkLst>
        </pc:cxnChg>
        <pc:cxnChg chg="del">
          <ac:chgData name="Haddyjatou Ndimbalan" userId="S::ndimbalan.h@northeastern.edu::2eaa9fcf-c71d-4245-b1d3-6edc5b5f2573" providerId="AD" clId="Web-{978FE047-C4D0-186C-89D8-E585FB5CC15B}" dt="2022-12-02T17:42:45.844" v="164"/>
          <ac:cxnSpMkLst>
            <pc:docMk/>
            <pc:sldMk cId="1017591181" sldId="267"/>
            <ac:cxnSpMk id="24" creationId="{61025325-63AE-1C99-F442-0DEBB182A5FA}"/>
          </ac:cxnSpMkLst>
        </pc:cxnChg>
        <pc:cxnChg chg="del">
          <ac:chgData name="Haddyjatou Ndimbalan" userId="S::ndimbalan.h@northeastern.edu::2eaa9fcf-c71d-4245-b1d3-6edc5b5f2573" providerId="AD" clId="Web-{978FE047-C4D0-186C-89D8-E585FB5CC15B}" dt="2022-12-02T17:42:42.078" v="163"/>
          <ac:cxnSpMkLst>
            <pc:docMk/>
            <pc:sldMk cId="1017591181" sldId="267"/>
            <ac:cxnSpMk id="32" creationId="{FDD055E2-0E37-C656-503F-E91AF18D341B}"/>
          </ac:cxnSpMkLst>
        </pc:cxnChg>
        <pc:cxnChg chg="del mod">
          <ac:chgData name="Haddyjatou Ndimbalan" userId="S::ndimbalan.h@northeastern.edu::2eaa9fcf-c71d-4245-b1d3-6edc5b5f2573" providerId="AD" clId="Web-{978FE047-C4D0-186C-89D8-E585FB5CC15B}" dt="2022-12-02T18:02:31.594" v="183"/>
          <ac:cxnSpMkLst>
            <pc:docMk/>
            <pc:sldMk cId="1017591181" sldId="267"/>
            <ac:cxnSpMk id="34" creationId="{DEC598F6-B5B7-5FD5-AD85-5D0D78880469}"/>
          </ac:cxnSpMkLst>
        </pc:cxnChg>
        <pc:cxnChg chg="add mod">
          <ac:chgData name="Haddyjatou Ndimbalan" userId="S::ndimbalan.h@northeastern.edu::2eaa9fcf-c71d-4245-b1d3-6edc5b5f2573" providerId="AD" clId="Web-{978FE047-C4D0-186C-89D8-E585FB5CC15B}" dt="2022-12-02T18:29:05.715" v="363" actId="1076"/>
          <ac:cxnSpMkLst>
            <pc:docMk/>
            <pc:sldMk cId="1017591181" sldId="267"/>
            <ac:cxnSpMk id="49" creationId="{C011E30B-F6E5-93C5-8CDE-CEEB10539733}"/>
          </ac:cxnSpMkLst>
        </pc:cxnChg>
        <pc:cxnChg chg="add mod">
          <ac:chgData name="Haddyjatou Ndimbalan" userId="S::ndimbalan.h@northeastern.edu::2eaa9fcf-c71d-4245-b1d3-6edc5b5f2573" providerId="AD" clId="Web-{978FE047-C4D0-186C-89D8-E585FB5CC15B}" dt="2022-12-02T18:29:32.762" v="368" actId="14100"/>
          <ac:cxnSpMkLst>
            <pc:docMk/>
            <pc:sldMk cId="1017591181" sldId="267"/>
            <ac:cxnSpMk id="50" creationId="{0C0F29F4-68F7-7E57-3173-7D7BB615122D}"/>
          </ac:cxnSpMkLst>
        </pc:cxnChg>
      </pc:sldChg>
      <pc:sldChg chg="modSp">
        <pc:chgData name="Haddyjatou Ndimbalan" userId="S::ndimbalan.h@northeastern.edu::2eaa9fcf-c71d-4245-b1d3-6edc5b5f2573" providerId="AD" clId="Web-{978FE047-C4D0-186C-89D8-E585FB5CC15B}" dt="2022-12-02T18:20:17.498" v="292" actId="20577"/>
        <pc:sldMkLst>
          <pc:docMk/>
          <pc:sldMk cId="2293485921" sldId="269"/>
        </pc:sldMkLst>
        <pc:spChg chg="mod">
          <ac:chgData name="Haddyjatou Ndimbalan" userId="S::ndimbalan.h@northeastern.edu::2eaa9fcf-c71d-4245-b1d3-6edc5b5f2573" providerId="AD" clId="Web-{978FE047-C4D0-186C-89D8-E585FB5CC15B}" dt="2022-12-02T18:18:52.730" v="277" actId="20577"/>
          <ac:spMkLst>
            <pc:docMk/>
            <pc:sldMk cId="2293485921" sldId="269"/>
            <ac:spMk id="968" creationId="{E8609BDC-27A1-92D9-F8F3-02F8E2EB9E92}"/>
          </ac:spMkLst>
        </pc:spChg>
        <pc:spChg chg="mod">
          <ac:chgData name="Haddyjatou Ndimbalan" userId="S::ndimbalan.h@northeastern.edu::2eaa9fcf-c71d-4245-b1d3-6edc5b5f2573" providerId="AD" clId="Web-{978FE047-C4D0-186C-89D8-E585FB5CC15B}" dt="2022-12-02T18:19:25.012" v="283" actId="1076"/>
          <ac:spMkLst>
            <pc:docMk/>
            <pc:sldMk cId="2293485921" sldId="269"/>
            <ac:spMk id="969" creationId="{695D0265-BB3C-B67B-968D-BD0D2F72A556}"/>
          </ac:spMkLst>
        </pc:spChg>
        <pc:spChg chg="mod">
          <ac:chgData name="Haddyjatou Ndimbalan" userId="S::ndimbalan.h@northeastern.edu::2eaa9fcf-c71d-4245-b1d3-6edc5b5f2573" providerId="AD" clId="Web-{978FE047-C4D0-186C-89D8-E585FB5CC15B}" dt="2022-12-02T18:19:59.263" v="289" actId="20577"/>
          <ac:spMkLst>
            <pc:docMk/>
            <pc:sldMk cId="2293485921" sldId="269"/>
            <ac:spMk id="981" creationId="{AD73CFB7-89A4-81C3-658A-9E0641579EC5}"/>
          </ac:spMkLst>
        </pc:spChg>
        <pc:spChg chg="mod">
          <ac:chgData name="Haddyjatou Ndimbalan" userId="S::ndimbalan.h@northeastern.edu::2eaa9fcf-c71d-4245-b1d3-6edc5b5f2573" providerId="AD" clId="Web-{978FE047-C4D0-186C-89D8-E585FB5CC15B}" dt="2022-12-02T18:20:17.498" v="292" actId="20577"/>
          <ac:spMkLst>
            <pc:docMk/>
            <pc:sldMk cId="2293485921" sldId="269"/>
            <ac:spMk id="982" creationId="{DA096F3C-739C-88CC-2E05-91D8DC5CDE13}"/>
          </ac:spMkLst>
        </pc:spChg>
        <pc:spChg chg="mod">
          <ac:chgData name="Haddyjatou Ndimbalan" userId="S::ndimbalan.h@northeastern.edu::2eaa9fcf-c71d-4245-b1d3-6edc5b5f2573" providerId="AD" clId="Web-{978FE047-C4D0-186C-89D8-E585FB5CC15B}" dt="2022-12-02T17:20:25.293" v="2" actId="1076"/>
          <ac:spMkLst>
            <pc:docMk/>
            <pc:sldMk cId="2293485921" sldId="269"/>
            <ac:spMk id="983" creationId="{D8A210A7-8D70-75D2-1F1A-2F93F6458612}"/>
          </ac:spMkLst>
        </pc:spChg>
      </pc:sldChg>
    </pc:docChg>
  </pc:docChgLst>
  <pc:docChgLst>
    <pc:chgData name="Jigyasa Nabh" userId="S::nabh.j@northeastern.edu::4d69ea98-00b4-4561-a0f7-d0b3446e5145" providerId="AD" clId="Web-{442B9ADD-7827-C9A7-B128-6B1199B64AFA}"/>
    <pc:docChg chg="addSld modSld sldOrd">
      <pc:chgData name="Jigyasa Nabh" userId="S::nabh.j@northeastern.edu::4d69ea98-00b4-4561-a0f7-d0b3446e5145" providerId="AD" clId="Web-{442B9ADD-7827-C9A7-B128-6B1199B64AFA}" dt="2022-12-04T19:50:06.968" v="1364" actId="1076"/>
      <pc:docMkLst>
        <pc:docMk/>
      </pc:docMkLst>
      <pc:sldChg chg="modSp">
        <pc:chgData name="Jigyasa Nabh" userId="S::nabh.j@northeastern.edu::4d69ea98-00b4-4561-a0f7-d0b3446e5145" providerId="AD" clId="Web-{442B9ADD-7827-C9A7-B128-6B1199B64AFA}" dt="2022-12-04T19:49:38.420" v="1349" actId="20577"/>
        <pc:sldMkLst>
          <pc:docMk/>
          <pc:sldMk cId="2555459623" sldId="262"/>
        </pc:sldMkLst>
        <pc:spChg chg="mod">
          <ac:chgData name="Jigyasa Nabh" userId="S::nabh.j@northeastern.edu::4d69ea98-00b4-4561-a0f7-d0b3446e5145" providerId="AD" clId="Web-{442B9ADD-7827-C9A7-B128-6B1199B64AFA}" dt="2022-12-04T19:49:38.420" v="1349" actId="20577"/>
          <ac:spMkLst>
            <pc:docMk/>
            <pc:sldMk cId="2555459623" sldId="262"/>
            <ac:spMk id="10" creationId="{B84B9E8F-B1CE-3A4A-87D2-F12E67B0FDC5}"/>
          </ac:spMkLst>
        </pc:spChg>
        <pc:spChg chg="mod">
          <ac:chgData name="Jigyasa Nabh" userId="S::nabh.j@northeastern.edu::4d69ea98-00b4-4561-a0f7-d0b3446e5145" providerId="AD" clId="Web-{442B9ADD-7827-C9A7-B128-6B1199B64AFA}" dt="2022-12-04T19:49:28.997" v="1345" actId="20577"/>
          <ac:spMkLst>
            <pc:docMk/>
            <pc:sldMk cId="2555459623" sldId="262"/>
            <ac:spMk id="11" creationId="{5DD26E61-3610-7022-32D7-3640168413A5}"/>
          </ac:spMkLst>
        </pc:spChg>
        <pc:graphicFrameChg chg="mod">
          <ac:chgData name="Jigyasa Nabh" userId="S::nabh.j@northeastern.edu::4d69ea98-00b4-4561-a0f7-d0b3446e5145" providerId="AD" clId="Web-{442B9ADD-7827-C9A7-B128-6B1199B64AFA}" dt="2022-12-04T19:36:54.682" v="1309" actId="1076"/>
          <ac:graphicFrameMkLst>
            <pc:docMk/>
            <pc:sldMk cId="2555459623" sldId="262"/>
            <ac:graphicFrameMk id="16" creationId="{940B75A4-3A97-234D-BD75-2C6118BFEBEF}"/>
          </ac:graphicFrameMkLst>
        </pc:graphicFrameChg>
      </pc:sldChg>
      <pc:sldChg chg="modSp">
        <pc:chgData name="Jigyasa Nabh" userId="S::nabh.j@northeastern.edu::4d69ea98-00b4-4561-a0f7-d0b3446e5145" providerId="AD" clId="Web-{442B9ADD-7827-C9A7-B128-6B1199B64AFA}" dt="2022-12-04T17:13:03.816" v="2" actId="20577"/>
        <pc:sldMkLst>
          <pc:docMk/>
          <pc:sldMk cId="586554776" sldId="263"/>
        </pc:sldMkLst>
        <pc:spChg chg="mod">
          <ac:chgData name="Jigyasa Nabh" userId="S::nabh.j@northeastern.edu::4d69ea98-00b4-4561-a0f7-d0b3446e5145" providerId="AD" clId="Web-{442B9ADD-7827-C9A7-B128-6B1199B64AFA}" dt="2022-12-04T17:13:03.816" v="2" actId="20577"/>
          <ac:spMkLst>
            <pc:docMk/>
            <pc:sldMk cId="586554776" sldId="263"/>
            <ac:spMk id="3" creationId="{2863CF29-D8EC-2264-BABD-379678E997E0}"/>
          </ac:spMkLst>
        </pc:spChg>
      </pc:sldChg>
      <pc:sldChg chg="addSp delSp modSp">
        <pc:chgData name="Jigyasa Nabh" userId="S::nabh.j@northeastern.edu::4d69ea98-00b4-4561-a0f7-d0b3446e5145" providerId="AD" clId="Web-{442B9ADD-7827-C9A7-B128-6B1199B64AFA}" dt="2022-12-04T19:35:40.645" v="1306" actId="14100"/>
        <pc:sldMkLst>
          <pc:docMk/>
          <pc:sldMk cId="1017591181" sldId="267"/>
        </pc:sldMkLst>
        <pc:spChg chg="mod">
          <ac:chgData name="Jigyasa Nabh" userId="S::nabh.j@northeastern.edu::4d69ea98-00b4-4561-a0f7-d0b3446e5145" providerId="AD" clId="Web-{442B9ADD-7827-C9A7-B128-6B1199B64AFA}" dt="2022-12-04T19:34:45.236" v="1302" actId="14100"/>
          <ac:spMkLst>
            <pc:docMk/>
            <pc:sldMk cId="1017591181" sldId="267"/>
            <ac:spMk id="3" creationId="{A304CC0D-AF37-DA47-43C8-605BC41A1D03}"/>
          </ac:spMkLst>
        </pc:spChg>
        <pc:spChg chg="mod">
          <ac:chgData name="Jigyasa Nabh" userId="S::nabh.j@northeastern.edu::4d69ea98-00b4-4561-a0f7-d0b3446e5145" providerId="AD" clId="Web-{442B9ADD-7827-C9A7-B128-6B1199B64AFA}" dt="2022-12-04T19:34:10.999" v="1300" actId="14100"/>
          <ac:spMkLst>
            <pc:docMk/>
            <pc:sldMk cId="1017591181" sldId="267"/>
            <ac:spMk id="5" creationId="{46EBABA9-D73D-B522-D85E-E029385EB60C}"/>
          </ac:spMkLst>
        </pc:spChg>
        <pc:spChg chg="mod">
          <ac:chgData name="Jigyasa Nabh" userId="S::nabh.j@northeastern.edu::4d69ea98-00b4-4561-a0f7-d0b3446e5145" providerId="AD" clId="Web-{442B9ADD-7827-C9A7-B128-6B1199B64AFA}" dt="2022-12-04T19:35:34.098" v="1305" actId="1076"/>
          <ac:spMkLst>
            <pc:docMk/>
            <pc:sldMk cId="1017591181" sldId="267"/>
            <ac:spMk id="8" creationId="{EE7DDFB3-471E-DB1B-C066-F35C71A62956}"/>
          </ac:spMkLst>
        </pc:spChg>
        <pc:spChg chg="mod">
          <ac:chgData name="Jigyasa Nabh" userId="S::nabh.j@northeastern.edu::4d69ea98-00b4-4561-a0f7-d0b3446e5145" providerId="AD" clId="Web-{442B9ADD-7827-C9A7-B128-6B1199B64AFA}" dt="2022-12-04T19:35:40.645" v="1306" actId="14100"/>
          <ac:spMkLst>
            <pc:docMk/>
            <pc:sldMk cId="1017591181" sldId="267"/>
            <ac:spMk id="11" creationId="{EB345C8D-4C39-7904-6F55-8D734B92C7AF}"/>
          </ac:spMkLst>
        </pc:spChg>
        <pc:spChg chg="mod">
          <ac:chgData name="Jigyasa Nabh" userId="S::nabh.j@northeastern.edu::4d69ea98-00b4-4561-a0f7-d0b3446e5145" providerId="AD" clId="Web-{442B9ADD-7827-C9A7-B128-6B1199B64AFA}" dt="2022-12-04T19:04:36.279" v="403" actId="1076"/>
          <ac:spMkLst>
            <pc:docMk/>
            <pc:sldMk cId="1017591181" sldId="267"/>
            <ac:spMk id="12" creationId="{B426FF14-D560-209C-DEB1-0D6E07774A2A}"/>
          </ac:spMkLst>
        </pc:spChg>
        <pc:spChg chg="mod">
          <ac:chgData name="Jigyasa Nabh" userId="S::nabh.j@northeastern.edu::4d69ea98-00b4-4561-a0f7-d0b3446e5145" providerId="AD" clId="Web-{442B9ADD-7827-C9A7-B128-6B1199B64AFA}" dt="2022-12-04T19:06:49.413" v="433" actId="14100"/>
          <ac:spMkLst>
            <pc:docMk/>
            <pc:sldMk cId="1017591181" sldId="267"/>
            <ac:spMk id="15" creationId="{6B14E654-CD36-8B5E-E31F-AD17B7778A5A}"/>
          </ac:spMkLst>
        </pc:spChg>
        <pc:spChg chg="mod">
          <ac:chgData name="Jigyasa Nabh" userId="S::nabh.j@northeastern.edu::4d69ea98-00b4-4561-a0f7-d0b3446e5145" providerId="AD" clId="Web-{442B9ADD-7827-C9A7-B128-6B1199B64AFA}" dt="2022-12-04T19:15:22.359" v="757" actId="1076"/>
          <ac:spMkLst>
            <pc:docMk/>
            <pc:sldMk cId="1017591181" sldId="267"/>
            <ac:spMk id="16" creationId="{49C69B1E-D4F3-83D6-C2AD-554A2D330417}"/>
          </ac:spMkLst>
        </pc:spChg>
        <pc:spChg chg="add mod">
          <ac:chgData name="Jigyasa Nabh" userId="S::nabh.j@northeastern.edu::4d69ea98-00b4-4561-a0f7-d0b3446e5145" providerId="AD" clId="Web-{442B9ADD-7827-C9A7-B128-6B1199B64AFA}" dt="2022-12-04T19:15:22.437" v="759" actId="1076"/>
          <ac:spMkLst>
            <pc:docMk/>
            <pc:sldMk cId="1017591181" sldId="267"/>
            <ac:spMk id="19" creationId="{F23892E4-5FC8-4686-2B1D-71F938939F0D}"/>
          </ac:spMkLst>
        </pc:spChg>
        <pc:spChg chg="mod">
          <ac:chgData name="Jigyasa Nabh" userId="S::nabh.j@northeastern.edu::4d69ea98-00b4-4561-a0f7-d0b3446e5145" providerId="AD" clId="Web-{442B9ADD-7827-C9A7-B128-6B1199B64AFA}" dt="2022-12-04T19:15:22.391" v="758" actId="1076"/>
          <ac:spMkLst>
            <pc:docMk/>
            <pc:sldMk cId="1017591181" sldId="267"/>
            <ac:spMk id="20" creationId="{DF884614-8A7B-AB20-92A1-FEDA5EBF2C32}"/>
          </ac:spMkLst>
        </pc:spChg>
        <pc:spChg chg="mod">
          <ac:chgData name="Jigyasa Nabh" userId="S::nabh.j@northeastern.edu::4d69ea98-00b4-4561-a0f7-d0b3446e5145" providerId="AD" clId="Web-{442B9ADD-7827-C9A7-B128-6B1199B64AFA}" dt="2022-12-04T17:20:25.562" v="35" actId="20577"/>
          <ac:spMkLst>
            <pc:docMk/>
            <pc:sldMk cId="1017591181" sldId="267"/>
            <ac:spMk id="22" creationId="{5845B52A-AE93-59CD-32EB-FE1F736971C4}"/>
          </ac:spMkLst>
        </pc:spChg>
        <pc:spChg chg="add mod">
          <ac:chgData name="Jigyasa Nabh" userId="S::nabh.j@northeastern.edu::4d69ea98-00b4-4561-a0f7-d0b3446e5145" providerId="AD" clId="Web-{442B9ADD-7827-C9A7-B128-6B1199B64AFA}" dt="2022-12-04T19:15:22.469" v="760" actId="1076"/>
          <ac:spMkLst>
            <pc:docMk/>
            <pc:sldMk cId="1017591181" sldId="267"/>
            <ac:spMk id="24" creationId="{09E3A529-2BFC-0FD7-6CB1-EE8AB292FD77}"/>
          </ac:spMkLst>
        </pc:spChg>
        <pc:spChg chg="add mod">
          <ac:chgData name="Jigyasa Nabh" userId="S::nabh.j@northeastern.edu::4d69ea98-00b4-4561-a0f7-d0b3446e5145" providerId="AD" clId="Web-{442B9ADD-7827-C9A7-B128-6B1199B64AFA}" dt="2022-12-04T19:15:22.500" v="761" actId="1076"/>
          <ac:spMkLst>
            <pc:docMk/>
            <pc:sldMk cId="1017591181" sldId="267"/>
            <ac:spMk id="29" creationId="{BFDFFCC6-6825-05ED-8B5D-650F345EC3F0}"/>
          </ac:spMkLst>
        </pc:spChg>
        <pc:spChg chg="add mod">
          <ac:chgData name="Jigyasa Nabh" userId="S::nabh.j@northeastern.edu::4d69ea98-00b4-4561-a0f7-d0b3446e5145" providerId="AD" clId="Web-{442B9ADD-7827-C9A7-B128-6B1199B64AFA}" dt="2022-12-04T19:16:24.660" v="863" actId="20577"/>
          <ac:spMkLst>
            <pc:docMk/>
            <pc:sldMk cId="1017591181" sldId="267"/>
            <ac:spMk id="31" creationId="{D877296A-39B2-85E0-8394-7A4BF4F75990}"/>
          </ac:spMkLst>
        </pc:spChg>
        <pc:spChg chg="add mod ord">
          <ac:chgData name="Jigyasa Nabh" userId="S::nabh.j@northeastern.edu::4d69ea98-00b4-4561-a0f7-d0b3446e5145" providerId="AD" clId="Web-{442B9ADD-7827-C9A7-B128-6B1199B64AFA}" dt="2022-12-04T19:35:25.566" v="1304" actId="1076"/>
          <ac:spMkLst>
            <pc:docMk/>
            <pc:sldMk cId="1017591181" sldId="267"/>
            <ac:spMk id="32" creationId="{B48357E9-EC51-0D8D-9BF4-B23E6089468D}"/>
          </ac:spMkLst>
        </pc:spChg>
        <pc:spChg chg="add del mod">
          <ac:chgData name="Jigyasa Nabh" userId="S::nabh.j@northeastern.edu::4d69ea98-00b4-4561-a0f7-d0b3446e5145" providerId="AD" clId="Web-{442B9ADD-7827-C9A7-B128-6B1199B64AFA}" dt="2022-12-04T19:22:47.420" v="1070"/>
          <ac:spMkLst>
            <pc:docMk/>
            <pc:sldMk cId="1017591181" sldId="267"/>
            <ac:spMk id="34" creationId="{4FF509C9-32F6-60BE-97B6-F1C4BBE7E4BE}"/>
          </ac:spMkLst>
        </pc:spChg>
        <pc:spChg chg="mod">
          <ac:chgData name="Jigyasa Nabh" userId="S::nabh.j@northeastern.edu::4d69ea98-00b4-4561-a0f7-d0b3446e5145" providerId="AD" clId="Web-{442B9ADD-7827-C9A7-B128-6B1199B64AFA}" dt="2022-12-04T19:15:22.344" v="756" actId="1076"/>
          <ac:spMkLst>
            <pc:docMk/>
            <pc:sldMk cId="1017591181" sldId="267"/>
            <ac:spMk id="35" creationId="{E0D28CC1-EC90-C1E1-7AB5-3C421FE978E5}"/>
          </ac:spMkLst>
        </pc:spChg>
        <pc:spChg chg="mod">
          <ac:chgData name="Jigyasa Nabh" userId="S::nabh.j@northeastern.edu::4d69ea98-00b4-4561-a0f7-d0b3446e5145" providerId="AD" clId="Web-{442B9ADD-7827-C9A7-B128-6B1199B64AFA}" dt="2022-12-04T19:32:16.864" v="1282" actId="20577"/>
          <ac:spMkLst>
            <pc:docMk/>
            <pc:sldMk cId="1017591181" sldId="267"/>
            <ac:spMk id="36" creationId="{32DF184E-75AE-DEC0-7987-63193033D7EF}"/>
          </ac:spMkLst>
        </pc:spChg>
        <pc:spChg chg="mod">
          <ac:chgData name="Jigyasa Nabh" userId="S::nabh.j@northeastern.edu::4d69ea98-00b4-4561-a0f7-d0b3446e5145" providerId="AD" clId="Web-{442B9ADD-7827-C9A7-B128-6B1199B64AFA}" dt="2022-12-04T19:04:59.812" v="408" actId="1076"/>
          <ac:spMkLst>
            <pc:docMk/>
            <pc:sldMk cId="1017591181" sldId="267"/>
            <ac:spMk id="37" creationId="{B5916A04-4723-F4DB-6EAC-C15606C12FB8}"/>
          </ac:spMkLst>
        </pc:spChg>
        <pc:spChg chg="mod">
          <ac:chgData name="Jigyasa Nabh" userId="S::nabh.j@northeastern.edu::4d69ea98-00b4-4561-a0f7-d0b3446e5145" providerId="AD" clId="Web-{442B9ADD-7827-C9A7-B128-6B1199B64AFA}" dt="2022-12-04T19:04:52.109" v="406" actId="1076"/>
          <ac:spMkLst>
            <pc:docMk/>
            <pc:sldMk cId="1017591181" sldId="267"/>
            <ac:spMk id="38" creationId="{BF673BF5-BC8A-41F6-2448-AE37160EA2EB}"/>
          </ac:spMkLst>
        </pc:spChg>
        <pc:spChg chg="mod">
          <ac:chgData name="Jigyasa Nabh" userId="S::nabh.j@northeastern.edu::4d69ea98-00b4-4561-a0f7-d0b3446e5145" providerId="AD" clId="Web-{442B9ADD-7827-C9A7-B128-6B1199B64AFA}" dt="2022-12-04T19:04:59.843" v="409" actId="1076"/>
          <ac:spMkLst>
            <pc:docMk/>
            <pc:sldMk cId="1017591181" sldId="267"/>
            <ac:spMk id="39" creationId="{0B7CFF40-A394-D8E1-0F14-0482D78AC8C7}"/>
          </ac:spMkLst>
        </pc:spChg>
        <pc:spChg chg="mod">
          <ac:chgData name="Jigyasa Nabh" userId="S::nabh.j@northeastern.edu::4d69ea98-00b4-4561-a0f7-d0b3446e5145" providerId="AD" clId="Web-{442B9ADD-7827-C9A7-B128-6B1199B64AFA}" dt="2022-12-04T19:04:59.875" v="410" actId="1076"/>
          <ac:spMkLst>
            <pc:docMk/>
            <pc:sldMk cId="1017591181" sldId="267"/>
            <ac:spMk id="40" creationId="{728AD2B7-2D45-FF19-CBBA-FFCE962A0A41}"/>
          </ac:spMkLst>
        </pc:spChg>
        <pc:spChg chg="mod">
          <ac:chgData name="Jigyasa Nabh" userId="S::nabh.j@northeastern.edu::4d69ea98-00b4-4561-a0f7-d0b3446e5145" providerId="AD" clId="Web-{442B9ADD-7827-C9A7-B128-6B1199B64AFA}" dt="2022-12-04T19:04:59.922" v="411" actId="1076"/>
          <ac:spMkLst>
            <pc:docMk/>
            <pc:sldMk cId="1017591181" sldId="267"/>
            <ac:spMk id="41" creationId="{27B4A986-CB7B-BD21-1E4C-077B60AE454E}"/>
          </ac:spMkLst>
        </pc:spChg>
        <pc:spChg chg="add mod ord">
          <ac:chgData name="Jigyasa Nabh" userId="S::nabh.j@northeastern.edu::4d69ea98-00b4-4561-a0f7-d0b3446e5145" providerId="AD" clId="Web-{442B9ADD-7827-C9A7-B128-6B1199B64AFA}" dt="2022-12-04T19:31:36.111" v="1279" actId="20577"/>
          <ac:spMkLst>
            <pc:docMk/>
            <pc:sldMk cId="1017591181" sldId="267"/>
            <ac:spMk id="45" creationId="{F4ADAA5C-7091-4F16-A595-0D6D985E6EE5}"/>
          </ac:spMkLst>
        </pc:spChg>
        <pc:spChg chg="mod">
          <ac:chgData name="Jigyasa Nabh" userId="S::nabh.j@northeastern.edu::4d69ea98-00b4-4561-a0f7-d0b3446e5145" providerId="AD" clId="Web-{442B9ADD-7827-C9A7-B128-6B1199B64AFA}" dt="2022-12-04T19:04:47.968" v="405" actId="1076"/>
          <ac:spMkLst>
            <pc:docMk/>
            <pc:sldMk cId="1017591181" sldId="267"/>
            <ac:spMk id="47" creationId="{B3D61A2C-7C3F-2075-5E4B-700110DFC38E}"/>
          </ac:spMkLst>
        </pc:spChg>
        <pc:spChg chg="add mod ord">
          <ac:chgData name="Jigyasa Nabh" userId="S::nabh.j@northeastern.edu::4d69ea98-00b4-4561-a0f7-d0b3446e5145" providerId="AD" clId="Web-{442B9ADD-7827-C9A7-B128-6B1199B64AFA}" dt="2022-12-04T19:29:06.336" v="1276" actId="1076"/>
          <ac:spMkLst>
            <pc:docMk/>
            <pc:sldMk cId="1017591181" sldId="267"/>
            <ac:spMk id="51" creationId="{C6A47B19-D23D-862D-D376-332D25B92EC4}"/>
          </ac:spMkLst>
        </pc:spChg>
        <pc:spChg chg="add mod">
          <ac:chgData name="Jigyasa Nabh" userId="S::nabh.j@northeastern.edu::4d69ea98-00b4-4561-a0f7-d0b3446e5145" providerId="AD" clId="Web-{442B9ADD-7827-C9A7-B128-6B1199B64AFA}" dt="2022-12-04T19:23:06.171" v="1072" actId="1076"/>
          <ac:spMkLst>
            <pc:docMk/>
            <pc:sldMk cId="1017591181" sldId="267"/>
            <ac:spMk id="52" creationId="{E2123004-84BA-AFCF-E36C-B4BE91453DA6}"/>
          </ac:spMkLst>
        </pc:spChg>
        <pc:spChg chg="add mod">
          <ac:chgData name="Jigyasa Nabh" userId="S::nabh.j@northeastern.edu::4d69ea98-00b4-4561-a0f7-d0b3446e5145" providerId="AD" clId="Web-{442B9ADD-7827-C9A7-B128-6B1199B64AFA}" dt="2022-12-04T19:24:56.772" v="1086" actId="1076"/>
          <ac:spMkLst>
            <pc:docMk/>
            <pc:sldMk cId="1017591181" sldId="267"/>
            <ac:spMk id="53" creationId="{BC255075-C65C-5FA8-256A-6AB3CF8ED68B}"/>
          </ac:spMkLst>
        </pc:spChg>
        <pc:spChg chg="add mod">
          <ac:chgData name="Jigyasa Nabh" userId="S::nabh.j@northeastern.edu::4d69ea98-00b4-4561-a0f7-d0b3446e5145" providerId="AD" clId="Web-{442B9ADD-7827-C9A7-B128-6B1199B64AFA}" dt="2022-12-04T19:29:10.602" v="1277" actId="1076"/>
          <ac:spMkLst>
            <pc:docMk/>
            <pc:sldMk cId="1017591181" sldId="267"/>
            <ac:spMk id="54" creationId="{50341654-587F-84A0-6044-941DFC96D322}"/>
          </ac:spMkLst>
        </pc:spChg>
        <pc:spChg chg="add mod">
          <ac:chgData name="Jigyasa Nabh" userId="S::nabh.j@northeastern.edu::4d69ea98-00b4-4561-a0f7-d0b3446e5145" providerId="AD" clId="Web-{442B9ADD-7827-C9A7-B128-6B1199B64AFA}" dt="2022-12-04T19:29:13.399" v="1278" actId="1076"/>
          <ac:spMkLst>
            <pc:docMk/>
            <pc:sldMk cId="1017591181" sldId="267"/>
            <ac:spMk id="55" creationId="{E9EF6ECB-9DF1-2D45-6F37-4E42EEBC1AEE}"/>
          </ac:spMkLst>
        </pc:spChg>
        <pc:picChg chg="add del mod">
          <ac:chgData name="Jigyasa Nabh" userId="S::nabh.j@northeastern.edu::4d69ea98-00b4-4561-a0f7-d0b3446e5145" providerId="AD" clId="Web-{442B9ADD-7827-C9A7-B128-6B1199B64AFA}" dt="2022-12-04T19:18:47.092" v="878"/>
          <ac:picMkLst>
            <pc:docMk/>
            <pc:sldMk cId="1017591181" sldId="267"/>
            <ac:picMk id="44" creationId="{F79D6E3B-0AEA-3155-CCF1-A5D5F9155EB5}"/>
          </ac:picMkLst>
        </pc:picChg>
      </pc:sldChg>
      <pc:sldChg chg="modSp">
        <pc:chgData name="Jigyasa Nabh" userId="S::nabh.j@northeastern.edu::4d69ea98-00b4-4561-a0f7-d0b3446e5145" providerId="AD" clId="Web-{442B9ADD-7827-C9A7-B128-6B1199B64AFA}" dt="2022-12-04T19:50:06.968" v="1364" actId="1076"/>
        <pc:sldMkLst>
          <pc:docMk/>
          <pc:sldMk cId="2293485921" sldId="269"/>
        </pc:sldMkLst>
        <pc:spChg chg="mod">
          <ac:chgData name="Jigyasa Nabh" userId="S::nabh.j@northeastern.edu::4d69ea98-00b4-4561-a0f7-d0b3446e5145" providerId="AD" clId="Web-{442B9ADD-7827-C9A7-B128-6B1199B64AFA}" dt="2022-12-04T19:50:06.968" v="1364" actId="1076"/>
          <ac:spMkLst>
            <pc:docMk/>
            <pc:sldMk cId="2293485921" sldId="269"/>
            <ac:spMk id="968" creationId="{E8609BDC-27A1-92D9-F8F3-02F8E2EB9E92}"/>
          </ac:spMkLst>
        </pc:spChg>
        <pc:spChg chg="mod">
          <ac:chgData name="Jigyasa Nabh" userId="S::nabh.j@northeastern.edu::4d69ea98-00b4-4561-a0f7-d0b3446e5145" providerId="AD" clId="Web-{442B9ADD-7827-C9A7-B128-6B1199B64AFA}" dt="2022-12-04T18:45:10.202" v="60" actId="20577"/>
          <ac:spMkLst>
            <pc:docMk/>
            <pc:sldMk cId="2293485921" sldId="269"/>
            <ac:spMk id="981" creationId="{AD73CFB7-89A4-81C3-658A-9E0641579EC5}"/>
          </ac:spMkLst>
        </pc:spChg>
        <pc:spChg chg="mod">
          <ac:chgData name="Jigyasa Nabh" userId="S::nabh.j@northeastern.edu::4d69ea98-00b4-4561-a0f7-d0b3446e5145" providerId="AD" clId="Web-{442B9ADD-7827-C9A7-B128-6B1199B64AFA}" dt="2022-12-04T18:50:11.128" v="107" actId="20577"/>
          <ac:spMkLst>
            <pc:docMk/>
            <pc:sldMk cId="2293485921" sldId="269"/>
            <ac:spMk id="983" creationId="{D8A210A7-8D70-75D2-1F1A-2F93F6458612}"/>
          </ac:spMkLst>
        </pc:spChg>
        <pc:graphicFrameChg chg="modGraphic">
          <ac:chgData name="Jigyasa Nabh" userId="S::nabh.j@northeastern.edu::4d69ea98-00b4-4561-a0f7-d0b3446e5145" providerId="AD" clId="Web-{442B9ADD-7827-C9A7-B128-6B1199B64AFA}" dt="2022-12-04T18:46:24.770" v="81" actId="20577"/>
          <ac:graphicFrameMkLst>
            <pc:docMk/>
            <pc:sldMk cId="2293485921" sldId="269"/>
            <ac:graphicFrameMk id="4" creationId="{4238CDE5-A349-8C6E-1614-14BD19FAE018}"/>
          </ac:graphicFrameMkLst>
        </pc:graphicFrameChg>
      </pc:sldChg>
      <pc:sldChg chg="modSp">
        <pc:chgData name="Jigyasa Nabh" userId="S::nabh.j@northeastern.edu::4d69ea98-00b4-4561-a0f7-d0b3446e5145" providerId="AD" clId="Web-{442B9ADD-7827-C9A7-B128-6B1199B64AFA}" dt="2022-12-04T19:32:54.679" v="1299" actId="20577"/>
        <pc:sldMkLst>
          <pc:docMk/>
          <pc:sldMk cId="1796356653" sldId="282"/>
        </pc:sldMkLst>
        <pc:spChg chg="mod">
          <ac:chgData name="Jigyasa Nabh" userId="S::nabh.j@northeastern.edu::4d69ea98-00b4-4561-a0f7-d0b3446e5145" providerId="AD" clId="Web-{442B9ADD-7827-C9A7-B128-6B1199B64AFA}" dt="2022-12-04T19:32:54.679" v="1299" actId="20577"/>
          <ac:spMkLst>
            <pc:docMk/>
            <pc:sldMk cId="1796356653" sldId="282"/>
            <ac:spMk id="3" creationId="{7BF1914A-9CAB-99F5-834A-C9835CF97F4B}"/>
          </ac:spMkLst>
        </pc:spChg>
      </pc:sldChg>
      <pc:sldChg chg="modSp new ord">
        <pc:chgData name="Jigyasa Nabh" userId="S::nabh.j@northeastern.edu::4d69ea98-00b4-4561-a0f7-d0b3446e5145" providerId="AD" clId="Web-{442B9ADD-7827-C9A7-B128-6B1199B64AFA}" dt="2022-12-04T17:21:47.552" v="51" actId="20577"/>
        <pc:sldMkLst>
          <pc:docMk/>
          <pc:sldMk cId="1749417924" sldId="284"/>
        </pc:sldMkLst>
        <pc:spChg chg="mod">
          <ac:chgData name="Jigyasa Nabh" userId="S::nabh.j@northeastern.edu::4d69ea98-00b4-4561-a0f7-d0b3446e5145" providerId="AD" clId="Web-{442B9ADD-7827-C9A7-B128-6B1199B64AFA}" dt="2022-12-04T17:21:47.552" v="51" actId="20577"/>
          <ac:spMkLst>
            <pc:docMk/>
            <pc:sldMk cId="1749417924" sldId="284"/>
            <ac:spMk id="2" creationId="{65135660-6F8B-31EE-1327-4D76B87AC0DE}"/>
          </ac:spMkLst>
        </pc:spChg>
      </pc:sldChg>
    </pc:docChg>
  </pc:docChgLst>
  <pc:docChgLst>
    <pc:chgData name="Aaksha Sequeira" userId="S::sequeira.a@northeastern.edu::de63a1f9-3a4e-4d43-9650-5c8285f96670" providerId="AD" clId="Web-{D6791FC3-0136-4816-C3B3-167970A0DC75}"/>
    <pc:docChg chg="modSld">
      <pc:chgData name="Aaksha Sequeira" userId="S::sequeira.a@northeastern.edu::de63a1f9-3a4e-4d43-9650-5c8285f96670" providerId="AD" clId="Web-{D6791FC3-0136-4816-C3B3-167970A0DC75}" dt="2022-12-05T18:20:06.805" v="28"/>
      <pc:docMkLst>
        <pc:docMk/>
      </pc:docMkLst>
      <pc:sldChg chg="modSp">
        <pc:chgData name="Aaksha Sequeira" userId="S::sequeira.a@northeastern.edu::de63a1f9-3a4e-4d43-9650-5c8285f96670" providerId="AD" clId="Web-{D6791FC3-0136-4816-C3B3-167970A0DC75}" dt="2022-12-05T18:20:06.805" v="28"/>
        <pc:sldMkLst>
          <pc:docMk/>
          <pc:sldMk cId="1017591181" sldId="267"/>
        </pc:sldMkLst>
        <pc:spChg chg="mod">
          <ac:chgData name="Aaksha Sequeira" userId="S::sequeira.a@northeastern.edu::de63a1f9-3a4e-4d43-9650-5c8285f96670" providerId="AD" clId="Web-{D6791FC3-0136-4816-C3B3-167970A0DC75}" dt="2022-12-05T18:18:32.412" v="26" actId="14100"/>
          <ac:spMkLst>
            <pc:docMk/>
            <pc:sldMk cId="1017591181" sldId="267"/>
            <ac:spMk id="5" creationId="{46EBABA9-D73D-B522-D85E-E029385EB60C}"/>
          </ac:spMkLst>
        </pc:spChg>
        <pc:spChg chg="mod">
          <ac:chgData name="Aaksha Sequeira" userId="S::sequeira.a@northeastern.edu::de63a1f9-3a4e-4d43-9650-5c8285f96670" providerId="AD" clId="Web-{D6791FC3-0136-4816-C3B3-167970A0DC75}" dt="2022-12-05T18:01:12.057" v="24" actId="1076"/>
          <ac:spMkLst>
            <pc:docMk/>
            <pc:sldMk cId="1017591181" sldId="267"/>
            <ac:spMk id="19" creationId="{F23892E4-5FC8-4686-2B1D-71F938939F0D}"/>
          </ac:spMkLst>
        </pc:spChg>
        <pc:spChg chg="mod">
          <ac:chgData name="Aaksha Sequeira" userId="S::sequeira.a@northeastern.edu::de63a1f9-3a4e-4d43-9650-5c8285f96670" providerId="AD" clId="Web-{D6791FC3-0136-4816-C3B3-167970A0DC75}" dt="2022-12-05T17:59:51.914" v="4" actId="20577"/>
          <ac:spMkLst>
            <pc:docMk/>
            <pc:sldMk cId="1017591181" sldId="267"/>
            <ac:spMk id="21" creationId="{E3ED7A1C-FF47-A042-82CE-76C2F8085C8B}"/>
          </ac:spMkLst>
        </pc:spChg>
        <pc:spChg chg="mod">
          <ac:chgData name="Aaksha Sequeira" userId="S::sequeira.a@northeastern.edu::de63a1f9-3a4e-4d43-9650-5c8285f96670" providerId="AD" clId="Web-{D6791FC3-0136-4816-C3B3-167970A0DC75}" dt="2022-12-05T18:00:05.977" v="8" actId="1076"/>
          <ac:spMkLst>
            <pc:docMk/>
            <pc:sldMk cId="1017591181" sldId="267"/>
            <ac:spMk id="22" creationId="{5845B52A-AE93-59CD-32EB-FE1F736971C4}"/>
          </ac:spMkLst>
        </pc:spChg>
        <pc:spChg chg="mod">
          <ac:chgData name="Aaksha Sequeira" userId="S::sequeira.a@northeastern.edu::de63a1f9-3a4e-4d43-9650-5c8285f96670" providerId="AD" clId="Web-{D6791FC3-0136-4816-C3B3-167970A0DC75}" dt="2022-12-05T18:00:26.415" v="15" actId="14100"/>
          <ac:spMkLst>
            <pc:docMk/>
            <pc:sldMk cId="1017591181" sldId="267"/>
            <ac:spMk id="23" creationId="{EB4C7939-8889-2EF6-41D0-7615B33D439E}"/>
          </ac:spMkLst>
        </pc:spChg>
        <pc:spChg chg="mod">
          <ac:chgData name="Aaksha Sequeira" userId="S::sequeira.a@northeastern.edu::de63a1f9-3a4e-4d43-9650-5c8285f96670" providerId="AD" clId="Web-{D6791FC3-0136-4816-C3B3-167970A0DC75}" dt="2022-12-05T18:01:00.541" v="22" actId="1076"/>
          <ac:spMkLst>
            <pc:docMk/>
            <pc:sldMk cId="1017591181" sldId="267"/>
            <ac:spMk id="24" creationId="{09E3A529-2BFC-0FD7-6CB1-EE8AB292FD77}"/>
          </ac:spMkLst>
        </pc:spChg>
        <pc:spChg chg="mod">
          <ac:chgData name="Aaksha Sequeira" userId="S::sequeira.a@northeastern.edu::de63a1f9-3a4e-4d43-9650-5c8285f96670" providerId="AD" clId="Web-{D6791FC3-0136-4816-C3B3-167970A0DC75}" dt="2022-12-05T18:00:35.290" v="18" actId="20577"/>
          <ac:spMkLst>
            <pc:docMk/>
            <pc:sldMk cId="1017591181" sldId="267"/>
            <ac:spMk id="28" creationId="{999B5040-A748-6FB2-1A24-EB569F9F50B9}"/>
          </ac:spMkLst>
        </pc:spChg>
        <pc:spChg chg="mod">
          <ac:chgData name="Aaksha Sequeira" userId="S::sequeira.a@northeastern.edu::de63a1f9-3a4e-4d43-9650-5c8285f96670" providerId="AD" clId="Web-{D6791FC3-0136-4816-C3B3-167970A0DC75}" dt="2022-12-05T18:00:55.791" v="21" actId="1076"/>
          <ac:spMkLst>
            <pc:docMk/>
            <pc:sldMk cId="1017591181" sldId="267"/>
            <ac:spMk id="29" creationId="{BFDFFCC6-6825-05ED-8B5D-650F345EC3F0}"/>
          </ac:spMkLst>
        </pc:spChg>
        <pc:spChg chg="mod">
          <ac:chgData name="Aaksha Sequeira" userId="S::sequeira.a@northeastern.edu::de63a1f9-3a4e-4d43-9650-5c8285f96670" providerId="AD" clId="Web-{D6791FC3-0136-4816-C3B3-167970A0DC75}" dt="2022-12-05T18:00:50.103" v="20" actId="1076"/>
          <ac:spMkLst>
            <pc:docMk/>
            <pc:sldMk cId="1017591181" sldId="267"/>
            <ac:spMk id="31" creationId="{D877296A-39B2-85E0-8394-7A4BF4F75990}"/>
          </ac:spMkLst>
        </pc:spChg>
        <pc:spChg chg="mod">
          <ac:chgData name="Aaksha Sequeira" userId="S::sequeira.a@northeastern.edu::de63a1f9-3a4e-4d43-9650-5c8285f96670" providerId="AD" clId="Web-{D6791FC3-0136-4816-C3B3-167970A0DC75}" dt="2022-12-05T18:19:20.991" v="27" actId="20577"/>
          <ac:spMkLst>
            <pc:docMk/>
            <pc:sldMk cId="1017591181" sldId="267"/>
            <ac:spMk id="39" creationId="{0B7CFF40-A394-D8E1-0F14-0482D78AC8C7}"/>
          </ac:spMkLst>
        </pc:spChg>
        <pc:spChg chg="mod">
          <ac:chgData name="Aaksha Sequeira" userId="S::sequeira.a@northeastern.edu::de63a1f9-3a4e-4d43-9650-5c8285f96670" providerId="AD" clId="Web-{D6791FC3-0136-4816-C3B3-167970A0DC75}" dt="2022-12-05T18:20:06.805" v="28"/>
          <ac:spMkLst>
            <pc:docMk/>
            <pc:sldMk cId="1017591181" sldId="267"/>
            <ac:spMk id="45" creationId="{F4ADAA5C-7091-4F16-A595-0D6D985E6EE5}"/>
          </ac:spMkLst>
        </pc:spChg>
      </pc:sldChg>
    </pc:docChg>
  </pc:docChgLst>
  <pc:docChgLst>
    <pc:chgData name="Aaksha Sequeira" userId="S::sequeira.a@northeastern.edu::de63a1f9-3a4e-4d43-9650-5c8285f96670" providerId="AD" clId="Web-{A954EEB1-829E-3399-9E82-39A360891306}"/>
    <pc:docChg chg="modSld">
      <pc:chgData name="Aaksha Sequeira" userId="S::sequeira.a@northeastern.edu::de63a1f9-3a4e-4d43-9650-5c8285f96670" providerId="AD" clId="Web-{A954EEB1-829E-3399-9E82-39A360891306}" dt="2022-12-04T19:04:45.344" v="226" actId="20577"/>
      <pc:docMkLst>
        <pc:docMk/>
      </pc:docMkLst>
      <pc:sldChg chg="modSp">
        <pc:chgData name="Aaksha Sequeira" userId="S::sequeira.a@northeastern.edu::de63a1f9-3a4e-4d43-9650-5c8285f96670" providerId="AD" clId="Web-{A954EEB1-829E-3399-9E82-39A360891306}" dt="2022-12-04T19:04:02.186" v="222"/>
        <pc:sldMkLst>
          <pc:docMk/>
          <pc:sldMk cId="3908280138" sldId="256"/>
        </pc:sldMkLst>
        <pc:picChg chg="mod">
          <ac:chgData name="Aaksha Sequeira" userId="S::sequeira.a@northeastern.edu::de63a1f9-3a4e-4d43-9650-5c8285f96670" providerId="AD" clId="Web-{A954EEB1-829E-3399-9E82-39A360891306}" dt="2022-12-04T19:04:02.186" v="222"/>
          <ac:picMkLst>
            <pc:docMk/>
            <pc:sldMk cId="3908280138" sldId="256"/>
            <ac:picMk id="4" creationId="{D44B6D44-0B07-37DA-6BA6-173025A16E9E}"/>
          </ac:picMkLst>
        </pc:picChg>
      </pc:sldChg>
      <pc:sldChg chg="modSp">
        <pc:chgData name="Aaksha Sequeira" userId="S::sequeira.a@northeastern.edu::de63a1f9-3a4e-4d43-9650-5c8285f96670" providerId="AD" clId="Web-{A954EEB1-829E-3399-9E82-39A360891306}" dt="2022-12-04T18:21:53.188" v="33" actId="1076"/>
        <pc:sldMkLst>
          <pc:docMk/>
          <pc:sldMk cId="3950567557" sldId="261"/>
        </pc:sldMkLst>
        <pc:spChg chg="mod">
          <ac:chgData name="Aaksha Sequeira" userId="S::sequeira.a@northeastern.edu::de63a1f9-3a4e-4d43-9650-5c8285f96670" providerId="AD" clId="Web-{A954EEB1-829E-3399-9E82-39A360891306}" dt="2022-12-04T18:21:53.188" v="33" actId="1076"/>
          <ac:spMkLst>
            <pc:docMk/>
            <pc:sldMk cId="3950567557" sldId="261"/>
            <ac:spMk id="15" creationId="{654DB4F1-53E4-032E-5EAC-18E73E9B044D}"/>
          </ac:spMkLst>
        </pc:spChg>
      </pc:sldChg>
      <pc:sldChg chg="modSp">
        <pc:chgData name="Aaksha Sequeira" userId="S::sequeira.a@northeastern.edu::de63a1f9-3a4e-4d43-9650-5c8285f96670" providerId="AD" clId="Web-{A954EEB1-829E-3399-9E82-39A360891306}" dt="2022-12-04T18:51:44.978" v="70" actId="20577"/>
        <pc:sldMkLst>
          <pc:docMk/>
          <pc:sldMk cId="2555459623" sldId="262"/>
        </pc:sldMkLst>
        <pc:spChg chg="mod">
          <ac:chgData name="Aaksha Sequeira" userId="S::sequeira.a@northeastern.edu::de63a1f9-3a4e-4d43-9650-5c8285f96670" providerId="AD" clId="Web-{A954EEB1-829E-3399-9E82-39A360891306}" dt="2022-12-04T18:51:44.978" v="70" actId="20577"/>
          <ac:spMkLst>
            <pc:docMk/>
            <pc:sldMk cId="2555459623" sldId="262"/>
            <ac:spMk id="10" creationId="{B84B9E8F-B1CE-3A4A-87D2-F12E67B0FDC5}"/>
          </ac:spMkLst>
        </pc:spChg>
        <pc:graphicFrameChg chg="mod modGraphic">
          <ac:chgData name="Aaksha Sequeira" userId="S::sequeira.a@northeastern.edu::de63a1f9-3a4e-4d43-9650-5c8285f96670" providerId="AD" clId="Web-{A954EEB1-829E-3399-9E82-39A360891306}" dt="2022-12-04T18:33:33.681" v="49" actId="1076"/>
          <ac:graphicFrameMkLst>
            <pc:docMk/>
            <pc:sldMk cId="2555459623" sldId="262"/>
            <ac:graphicFrameMk id="16" creationId="{940B75A4-3A97-234D-BD75-2C6118BFEBEF}"/>
          </ac:graphicFrameMkLst>
        </pc:graphicFrameChg>
      </pc:sldChg>
      <pc:sldChg chg="modSp">
        <pc:chgData name="Aaksha Sequeira" userId="S::sequeira.a@northeastern.edu::de63a1f9-3a4e-4d43-9650-5c8285f96670" providerId="AD" clId="Web-{A954EEB1-829E-3399-9E82-39A360891306}" dt="2022-12-04T18:33:01.707" v="37" actId="1076"/>
        <pc:sldMkLst>
          <pc:docMk/>
          <pc:sldMk cId="586554776" sldId="263"/>
        </pc:sldMkLst>
        <pc:spChg chg="mod">
          <ac:chgData name="Aaksha Sequeira" userId="S::sequeira.a@northeastern.edu::de63a1f9-3a4e-4d43-9650-5c8285f96670" providerId="AD" clId="Web-{A954EEB1-829E-3399-9E82-39A360891306}" dt="2022-12-04T18:33:01.707" v="37" actId="1076"/>
          <ac:spMkLst>
            <pc:docMk/>
            <pc:sldMk cId="586554776" sldId="263"/>
            <ac:spMk id="2" creationId="{F6BC3184-565F-60A2-321C-BF892FF85719}"/>
          </ac:spMkLst>
        </pc:spChg>
        <pc:spChg chg="mod">
          <ac:chgData name="Aaksha Sequeira" userId="S::sequeira.a@northeastern.edu::de63a1f9-3a4e-4d43-9650-5c8285f96670" providerId="AD" clId="Web-{A954EEB1-829E-3399-9E82-39A360891306}" dt="2022-12-04T18:32:55.395" v="36"/>
          <ac:spMkLst>
            <pc:docMk/>
            <pc:sldMk cId="586554776" sldId="263"/>
            <ac:spMk id="3" creationId="{2863CF29-D8EC-2264-BABD-379678E997E0}"/>
          </ac:spMkLst>
        </pc:spChg>
      </pc:sldChg>
      <pc:sldChg chg="addSp delSp modSp">
        <pc:chgData name="Aaksha Sequeira" userId="S::sequeira.a@northeastern.edu::de63a1f9-3a4e-4d43-9650-5c8285f96670" providerId="AD" clId="Web-{A954EEB1-829E-3399-9E82-39A360891306}" dt="2022-12-04T19:02:35.262" v="219" actId="1076"/>
        <pc:sldMkLst>
          <pc:docMk/>
          <pc:sldMk cId="3741424995" sldId="265"/>
        </pc:sldMkLst>
        <pc:spChg chg="mod">
          <ac:chgData name="Aaksha Sequeira" userId="S::sequeira.a@northeastern.edu::de63a1f9-3a4e-4d43-9650-5c8285f96670" providerId="AD" clId="Web-{A954EEB1-829E-3399-9E82-39A360891306}" dt="2022-12-04T18:52:48.198" v="72" actId="1076"/>
          <ac:spMkLst>
            <pc:docMk/>
            <pc:sldMk cId="3741424995" sldId="265"/>
            <ac:spMk id="2" creationId="{C2FDCA35-B8FE-A2EA-4EC5-2F91EB89616C}"/>
          </ac:spMkLst>
        </pc:spChg>
        <pc:spChg chg="mod">
          <ac:chgData name="Aaksha Sequeira" userId="S::sequeira.a@northeastern.edu::de63a1f9-3a4e-4d43-9650-5c8285f96670" providerId="AD" clId="Web-{A954EEB1-829E-3399-9E82-39A360891306}" dt="2022-12-04T18:52:52.808" v="73" actId="1076"/>
          <ac:spMkLst>
            <pc:docMk/>
            <pc:sldMk cId="3741424995" sldId="265"/>
            <ac:spMk id="22" creationId="{19CD4FC2-CED2-57AF-93E4-FA48607D44EE}"/>
          </ac:spMkLst>
        </pc:spChg>
        <pc:spChg chg="ord">
          <ac:chgData name="Aaksha Sequeira" userId="S::sequeira.a@northeastern.edu::de63a1f9-3a4e-4d43-9650-5c8285f96670" providerId="AD" clId="Web-{A954EEB1-829E-3399-9E82-39A360891306}" dt="2022-12-04T19:01:21.885" v="209"/>
          <ac:spMkLst>
            <pc:docMk/>
            <pc:sldMk cId="3741424995" sldId="265"/>
            <ac:spMk id="27" creationId="{48CAE4AE-A9DF-45AF-9A9C-1712BC63418E}"/>
          </ac:spMkLst>
        </pc:spChg>
        <pc:spChg chg="add del">
          <ac:chgData name="Aaksha Sequeira" userId="S::sequeira.a@northeastern.edu::de63a1f9-3a4e-4d43-9650-5c8285f96670" providerId="AD" clId="Web-{A954EEB1-829E-3399-9E82-39A360891306}" dt="2022-12-04T19:00:58.946" v="204"/>
          <ac:spMkLst>
            <pc:docMk/>
            <pc:sldMk cId="3741424995" sldId="265"/>
            <ac:spMk id="1532" creationId="{F2E5101F-4485-8607-88E8-999DD232F2B0}"/>
          </ac:spMkLst>
        </pc:spChg>
        <pc:spChg chg="add mod ord">
          <ac:chgData name="Aaksha Sequeira" userId="S::sequeira.a@northeastern.edu::de63a1f9-3a4e-4d43-9650-5c8285f96670" providerId="AD" clId="Web-{A954EEB1-829E-3399-9E82-39A360891306}" dt="2022-12-04T19:02:26.996" v="218" actId="1076"/>
          <ac:spMkLst>
            <pc:docMk/>
            <pc:sldMk cId="3741424995" sldId="265"/>
            <ac:spMk id="1533" creationId="{EC6CD539-4873-1C9A-B385-2AD0C08F916D}"/>
          </ac:spMkLst>
        </pc:spChg>
        <pc:graphicFrameChg chg="add del mod modGraphic">
          <ac:chgData name="Aaksha Sequeira" userId="S::sequeira.a@northeastern.edu::de63a1f9-3a4e-4d43-9650-5c8285f96670" providerId="AD" clId="Web-{A954EEB1-829E-3399-9E82-39A360891306}" dt="2022-12-04T18:53:58.888" v="76"/>
          <ac:graphicFrameMkLst>
            <pc:docMk/>
            <pc:sldMk cId="3741424995" sldId="265"/>
            <ac:graphicFrameMk id="3" creationId="{DA1D87E3-A17F-2AA4-341C-AB77A556B037}"/>
          </ac:graphicFrameMkLst>
        </pc:graphicFrameChg>
        <pc:graphicFrameChg chg="add mod modGraphic">
          <ac:chgData name="Aaksha Sequeira" userId="S::sequeira.a@northeastern.edu::de63a1f9-3a4e-4d43-9650-5c8285f96670" providerId="AD" clId="Web-{A954EEB1-829E-3399-9E82-39A360891306}" dt="2022-12-04T19:02:35.262" v="219" actId="1076"/>
          <ac:graphicFrameMkLst>
            <pc:docMk/>
            <pc:sldMk cId="3741424995" sldId="265"/>
            <ac:graphicFrameMk id="15" creationId="{FD3C10D8-9E1F-5EEC-0D6C-080B7BBB11A9}"/>
          </ac:graphicFrameMkLst>
        </pc:graphicFrameChg>
        <pc:picChg chg="del mod">
          <ac:chgData name="Aaksha Sequeira" userId="S::sequeira.a@northeastern.edu::de63a1f9-3a4e-4d43-9650-5c8285f96670" providerId="AD" clId="Web-{A954EEB1-829E-3399-9E82-39A360891306}" dt="2022-12-04T18:58:47.505" v="194"/>
          <ac:picMkLst>
            <pc:docMk/>
            <pc:sldMk cId="3741424995" sldId="265"/>
            <ac:picMk id="5" creationId="{E39F69E4-F88F-7BB8-634D-C16C4A2D5426}"/>
          </ac:picMkLst>
        </pc:picChg>
      </pc:sldChg>
      <pc:sldChg chg="modSp">
        <pc:chgData name="Aaksha Sequeira" userId="S::sequeira.a@northeastern.edu::de63a1f9-3a4e-4d43-9650-5c8285f96670" providerId="AD" clId="Web-{A954EEB1-829E-3399-9E82-39A360891306}" dt="2022-12-04T18:51:06.383" v="69" actId="20577"/>
        <pc:sldMkLst>
          <pc:docMk/>
          <pc:sldMk cId="2534815821" sldId="266"/>
        </pc:sldMkLst>
        <pc:spChg chg="mod">
          <ac:chgData name="Aaksha Sequeira" userId="S::sequeira.a@northeastern.edu::de63a1f9-3a4e-4d43-9650-5c8285f96670" providerId="AD" clId="Web-{A954EEB1-829E-3399-9E82-39A360891306}" dt="2022-12-04T18:51:06.383" v="69" actId="20577"/>
          <ac:spMkLst>
            <pc:docMk/>
            <pc:sldMk cId="2534815821" sldId="266"/>
            <ac:spMk id="35" creationId="{8904F036-C22E-0D93-4EC8-A91D99DFAD45}"/>
          </ac:spMkLst>
        </pc:spChg>
      </pc:sldChg>
      <pc:sldChg chg="modSp">
        <pc:chgData name="Aaksha Sequeira" userId="S::sequeira.a@northeastern.edu::de63a1f9-3a4e-4d43-9650-5c8285f96670" providerId="AD" clId="Web-{A954EEB1-829E-3399-9E82-39A360891306}" dt="2022-12-04T19:04:45.344" v="226" actId="20577"/>
        <pc:sldMkLst>
          <pc:docMk/>
          <pc:sldMk cId="1017591181" sldId="267"/>
        </pc:sldMkLst>
        <pc:spChg chg="mod">
          <ac:chgData name="Aaksha Sequeira" userId="S::sequeira.a@northeastern.edu::de63a1f9-3a4e-4d43-9650-5c8285f96670" providerId="AD" clId="Web-{A954EEB1-829E-3399-9E82-39A360891306}" dt="2022-12-04T18:35:03.340" v="52" actId="1076"/>
          <ac:spMkLst>
            <pc:docMk/>
            <pc:sldMk cId="1017591181" sldId="267"/>
            <ac:spMk id="8" creationId="{EE7DDFB3-471E-DB1B-C066-F35C71A62956}"/>
          </ac:spMkLst>
        </pc:spChg>
        <pc:spChg chg="mod">
          <ac:chgData name="Aaksha Sequeira" userId="S::sequeira.a@northeastern.edu::de63a1f9-3a4e-4d43-9650-5c8285f96670" providerId="AD" clId="Web-{A954EEB1-829E-3399-9E82-39A360891306}" dt="2022-12-04T18:35:56.654" v="55" actId="14100"/>
          <ac:spMkLst>
            <pc:docMk/>
            <pc:sldMk cId="1017591181" sldId="267"/>
            <ac:spMk id="20" creationId="{DF884614-8A7B-AB20-92A1-FEDA5EBF2C32}"/>
          </ac:spMkLst>
        </pc:spChg>
        <pc:spChg chg="mod">
          <ac:chgData name="Aaksha Sequeira" userId="S::sequeira.a@northeastern.edu::de63a1f9-3a4e-4d43-9650-5c8285f96670" providerId="AD" clId="Web-{A954EEB1-829E-3399-9E82-39A360891306}" dt="2022-12-04T18:20:21.311" v="23" actId="14100"/>
          <ac:spMkLst>
            <pc:docMk/>
            <pc:sldMk cId="1017591181" sldId="267"/>
            <ac:spMk id="21" creationId="{E3ED7A1C-FF47-A042-82CE-76C2F8085C8B}"/>
          </ac:spMkLst>
        </pc:spChg>
        <pc:spChg chg="mod">
          <ac:chgData name="Aaksha Sequeira" userId="S::sequeira.a@northeastern.edu::de63a1f9-3a4e-4d43-9650-5c8285f96670" providerId="AD" clId="Web-{A954EEB1-829E-3399-9E82-39A360891306}" dt="2022-12-04T18:35:43.841" v="54" actId="1076"/>
          <ac:spMkLst>
            <pc:docMk/>
            <pc:sldMk cId="1017591181" sldId="267"/>
            <ac:spMk id="35" creationId="{E0D28CC1-EC90-C1E1-7AB5-3C421FE978E5}"/>
          </ac:spMkLst>
        </pc:spChg>
        <pc:spChg chg="mod">
          <ac:chgData name="Aaksha Sequeira" userId="S::sequeira.a@northeastern.edu::de63a1f9-3a4e-4d43-9650-5c8285f96670" providerId="AD" clId="Web-{A954EEB1-829E-3399-9E82-39A360891306}" dt="2022-12-04T18:36:03.154" v="56" actId="1076"/>
          <ac:spMkLst>
            <pc:docMk/>
            <pc:sldMk cId="1017591181" sldId="267"/>
            <ac:spMk id="36" creationId="{32DF184E-75AE-DEC0-7987-63193033D7EF}"/>
          </ac:spMkLst>
        </pc:spChg>
        <pc:spChg chg="mod">
          <ac:chgData name="Aaksha Sequeira" userId="S::sequeira.a@northeastern.edu::de63a1f9-3a4e-4d43-9650-5c8285f96670" providerId="AD" clId="Web-{A954EEB1-829E-3399-9E82-39A360891306}" dt="2022-12-04T18:36:06.295" v="57" actId="1076"/>
          <ac:spMkLst>
            <pc:docMk/>
            <pc:sldMk cId="1017591181" sldId="267"/>
            <ac:spMk id="37" creationId="{B5916A04-4723-F4DB-6EAC-C15606C12FB8}"/>
          </ac:spMkLst>
        </pc:spChg>
        <pc:spChg chg="mod">
          <ac:chgData name="Aaksha Sequeira" userId="S::sequeira.a@northeastern.edu::de63a1f9-3a4e-4d43-9650-5c8285f96670" providerId="AD" clId="Web-{A954EEB1-829E-3399-9E82-39A360891306}" dt="2022-12-04T18:36:17.295" v="58"/>
          <ac:spMkLst>
            <pc:docMk/>
            <pc:sldMk cId="1017591181" sldId="267"/>
            <ac:spMk id="39" creationId="{0B7CFF40-A394-D8E1-0F14-0482D78AC8C7}"/>
          </ac:spMkLst>
        </pc:spChg>
        <pc:spChg chg="mod">
          <ac:chgData name="Aaksha Sequeira" userId="S::sequeira.a@northeastern.edu::de63a1f9-3a4e-4d43-9650-5c8285f96670" providerId="AD" clId="Web-{A954EEB1-829E-3399-9E82-39A360891306}" dt="2022-12-04T19:04:45.344" v="226" actId="20577"/>
          <ac:spMkLst>
            <pc:docMk/>
            <pc:sldMk cId="1017591181" sldId="267"/>
            <ac:spMk id="47" creationId="{B3D61A2C-7C3F-2075-5E4B-700110DFC38E}"/>
          </ac:spMkLst>
        </pc:spChg>
      </pc:sldChg>
      <pc:sldChg chg="modSp">
        <pc:chgData name="Aaksha Sequeira" userId="S::sequeira.a@northeastern.edu::de63a1f9-3a4e-4d43-9650-5c8285f96670" providerId="AD" clId="Web-{A954EEB1-829E-3399-9E82-39A360891306}" dt="2022-12-04T18:21:28.672" v="32" actId="1076"/>
        <pc:sldMkLst>
          <pc:docMk/>
          <pc:sldMk cId="2293485921" sldId="269"/>
        </pc:sldMkLst>
        <pc:spChg chg="mod">
          <ac:chgData name="Aaksha Sequeira" userId="S::sequeira.a@northeastern.edu::de63a1f9-3a4e-4d43-9650-5c8285f96670" providerId="AD" clId="Web-{A954EEB1-829E-3399-9E82-39A360891306}" dt="2022-12-04T18:21:28.672" v="32" actId="1076"/>
          <ac:spMkLst>
            <pc:docMk/>
            <pc:sldMk cId="2293485921" sldId="269"/>
            <ac:spMk id="968" creationId="{E8609BDC-27A1-92D9-F8F3-02F8E2EB9E92}"/>
          </ac:spMkLst>
        </pc:spChg>
      </pc:sldChg>
      <pc:sldChg chg="modSp">
        <pc:chgData name="Aaksha Sequeira" userId="S::sequeira.a@northeastern.edu::de63a1f9-3a4e-4d43-9650-5c8285f96670" providerId="AD" clId="Web-{A954EEB1-829E-3399-9E82-39A360891306}" dt="2022-12-04T18:22:16.345" v="35" actId="14100"/>
        <pc:sldMkLst>
          <pc:docMk/>
          <pc:sldMk cId="4184489562" sldId="275"/>
        </pc:sldMkLst>
        <pc:picChg chg="mod">
          <ac:chgData name="Aaksha Sequeira" userId="S::sequeira.a@northeastern.edu::de63a1f9-3a4e-4d43-9650-5c8285f96670" providerId="AD" clId="Web-{A954EEB1-829E-3399-9E82-39A360891306}" dt="2022-12-04T18:22:16.345" v="35" actId="14100"/>
          <ac:picMkLst>
            <pc:docMk/>
            <pc:sldMk cId="4184489562" sldId="275"/>
            <ac:picMk id="4" creationId="{179115D1-C1EF-0520-9ABD-3543F210486C}"/>
          </ac:picMkLst>
        </pc:picChg>
      </pc:sldChg>
      <pc:sldChg chg="modSp">
        <pc:chgData name="Aaksha Sequeira" userId="S::sequeira.a@northeastern.edu::de63a1f9-3a4e-4d43-9650-5c8285f96670" providerId="AD" clId="Web-{A954EEB1-829E-3399-9E82-39A360891306}" dt="2022-12-04T18:50:30.038" v="64" actId="20577"/>
        <pc:sldMkLst>
          <pc:docMk/>
          <pc:sldMk cId="1796356653" sldId="282"/>
        </pc:sldMkLst>
        <pc:spChg chg="mod">
          <ac:chgData name="Aaksha Sequeira" userId="S::sequeira.a@northeastern.edu::de63a1f9-3a4e-4d43-9650-5c8285f96670" providerId="AD" clId="Web-{A954EEB1-829E-3399-9E82-39A360891306}" dt="2022-12-04T18:50:30.038" v="64" actId="20577"/>
          <ac:spMkLst>
            <pc:docMk/>
            <pc:sldMk cId="1796356653" sldId="282"/>
            <ac:spMk id="3" creationId="{7BF1914A-9CAB-99F5-834A-C9835CF97F4B}"/>
          </ac:spMkLst>
        </pc:spChg>
      </pc:sldChg>
    </pc:docChg>
  </pc:docChgLst>
  <pc:docChgLst>
    <pc:chgData name="Jonathan Gabriel" userId="S::gabriel.jo@northeastern.edu::9fbfd814-9068-49f8-a9b4-d23661100c2b" providerId="AD" clId="Web-{D1A413C7-D051-ECA2-316C-DD96C5BEBA9B}"/>
    <pc:docChg chg="modSld">
      <pc:chgData name="Jonathan Gabriel" userId="S::gabriel.jo@northeastern.edu::9fbfd814-9068-49f8-a9b4-d23661100c2b" providerId="AD" clId="Web-{D1A413C7-D051-ECA2-316C-DD96C5BEBA9B}" dt="2022-12-04T22:28:30.294" v="51" actId="20577"/>
      <pc:docMkLst>
        <pc:docMk/>
      </pc:docMkLst>
      <pc:sldChg chg="modSp">
        <pc:chgData name="Jonathan Gabriel" userId="S::gabriel.jo@northeastern.edu::9fbfd814-9068-49f8-a9b4-d23661100c2b" providerId="AD" clId="Web-{D1A413C7-D051-ECA2-316C-DD96C5BEBA9B}" dt="2022-12-04T22:27:36.448" v="49" actId="20577"/>
        <pc:sldMkLst>
          <pc:docMk/>
          <pc:sldMk cId="1017591181" sldId="267"/>
        </pc:sldMkLst>
        <pc:spChg chg="mod">
          <ac:chgData name="Jonathan Gabriel" userId="S::gabriel.jo@northeastern.edu::9fbfd814-9068-49f8-a9b4-d23661100c2b" providerId="AD" clId="Web-{D1A413C7-D051-ECA2-316C-DD96C5BEBA9B}" dt="2022-12-04T22:26:57.666" v="42" actId="14100"/>
          <ac:spMkLst>
            <pc:docMk/>
            <pc:sldMk cId="1017591181" sldId="267"/>
            <ac:spMk id="8" creationId="{EE7DDFB3-471E-DB1B-C066-F35C71A62956}"/>
          </ac:spMkLst>
        </pc:spChg>
        <pc:spChg chg="mod">
          <ac:chgData name="Jonathan Gabriel" userId="S::gabriel.jo@northeastern.edu::9fbfd814-9068-49f8-a9b4-d23661100c2b" providerId="AD" clId="Web-{D1A413C7-D051-ECA2-316C-DD96C5BEBA9B}" dt="2022-12-04T22:27:36.448" v="49" actId="20577"/>
          <ac:spMkLst>
            <pc:docMk/>
            <pc:sldMk cId="1017591181" sldId="267"/>
            <ac:spMk id="19" creationId="{F23892E4-5FC8-4686-2B1D-71F938939F0D}"/>
          </ac:spMkLst>
        </pc:spChg>
        <pc:spChg chg="mod">
          <ac:chgData name="Jonathan Gabriel" userId="S::gabriel.jo@northeastern.edu::9fbfd814-9068-49f8-a9b4-d23661100c2b" providerId="AD" clId="Web-{D1A413C7-D051-ECA2-316C-DD96C5BEBA9B}" dt="2022-12-04T22:27:19.323" v="46" actId="14100"/>
          <ac:spMkLst>
            <pc:docMk/>
            <pc:sldMk cId="1017591181" sldId="267"/>
            <ac:spMk id="20" creationId="{DF884614-8A7B-AB20-92A1-FEDA5EBF2C32}"/>
          </ac:spMkLst>
        </pc:spChg>
        <pc:spChg chg="mod">
          <ac:chgData name="Jonathan Gabriel" userId="S::gabriel.jo@northeastern.edu::9fbfd814-9068-49f8-a9b4-d23661100c2b" providerId="AD" clId="Web-{D1A413C7-D051-ECA2-316C-DD96C5BEBA9B}" dt="2022-12-04T22:27:04.619" v="43" actId="14100"/>
          <ac:spMkLst>
            <pc:docMk/>
            <pc:sldMk cId="1017591181" sldId="267"/>
            <ac:spMk id="24" creationId="{09E3A529-2BFC-0FD7-6CB1-EE8AB292FD77}"/>
          </ac:spMkLst>
        </pc:spChg>
        <pc:spChg chg="mod">
          <ac:chgData name="Jonathan Gabriel" userId="S::gabriel.jo@northeastern.edu::9fbfd814-9068-49f8-a9b4-d23661100c2b" providerId="AD" clId="Web-{D1A413C7-D051-ECA2-316C-DD96C5BEBA9B}" dt="2022-12-04T22:27:08.260" v="44" actId="14100"/>
          <ac:spMkLst>
            <pc:docMk/>
            <pc:sldMk cId="1017591181" sldId="267"/>
            <ac:spMk id="29" creationId="{BFDFFCC6-6825-05ED-8B5D-650F345EC3F0}"/>
          </ac:spMkLst>
        </pc:spChg>
        <pc:spChg chg="mod">
          <ac:chgData name="Jonathan Gabriel" userId="S::gabriel.jo@northeastern.edu::9fbfd814-9068-49f8-a9b4-d23661100c2b" providerId="AD" clId="Web-{D1A413C7-D051-ECA2-316C-DD96C5BEBA9B}" dt="2022-12-04T22:27:13.854" v="45" actId="14100"/>
          <ac:spMkLst>
            <pc:docMk/>
            <pc:sldMk cId="1017591181" sldId="267"/>
            <ac:spMk id="31" creationId="{D877296A-39B2-85E0-8394-7A4BF4F75990}"/>
          </ac:spMkLst>
        </pc:spChg>
        <pc:spChg chg="mod">
          <ac:chgData name="Jonathan Gabriel" userId="S::gabriel.jo@northeastern.edu::9fbfd814-9068-49f8-a9b4-d23661100c2b" providerId="AD" clId="Web-{D1A413C7-D051-ECA2-316C-DD96C5BEBA9B}" dt="2022-12-04T22:24:11.911" v="3" actId="20577"/>
          <ac:spMkLst>
            <pc:docMk/>
            <pc:sldMk cId="1017591181" sldId="267"/>
            <ac:spMk id="36" creationId="{32DF184E-75AE-DEC0-7987-63193033D7EF}"/>
          </ac:spMkLst>
        </pc:spChg>
        <pc:spChg chg="mod">
          <ac:chgData name="Jonathan Gabriel" userId="S::gabriel.jo@northeastern.edu::9fbfd814-9068-49f8-a9b4-d23661100c2b" providerId="AD" clId="Web-{D1A413C7-D051-ECA2-316C-DD96C5BEBA9B}" dt="2022-12-04T22:25:17.147" v="26" actId="20577"/>
          <ac:spMkLst>
            <pc:docMk/>
            <pc:sldMk cId="1017591181" sldId="267"/>
            <ac:spMk id="38" creationId="{BF673BF5-BC8A-41F6-2448-AE37160EA2EB}"/>
          </ac:spMkLst>
        </pc:spChg>
      </pc:sldChg>
      <pc:sldChg chg="modSp">
        <pc:chgData name="Jonathan Gabriel" userId="S::gabriel.jo@northeastern.edu::9fbfd814-9068-49f8-a9b4-d23661100c2b" providerId="AD" clId="Web-{D1A413C7-D051-ECA2-316C-DD96C5BEBA9B}" dt="2022-12-04T22:28:30.294" v="51" actId="20577"/>
        <pc:sldMkLst>
          <pc:docMk/>
          <pc:sldMk cId="2293485921" sldId="269"/>
        </pc:sldMkLst>
        <pc:spChg chg="mod">
          <ac:chgData name="Jonathan Gabriel" userId="S::gabriel.jo@northeastern.edu::9fbfd814-9068-49f8-a9b4-d23661100c2b" providerId="AD" clId="Web-{D1A413C7-D051-ECA2-316C-DD96C5BEBA9B}" dt="2022-12-04T22:28:30.294" v="51" actId="20577"/>
          <ac:spMkLst>
            <pc:docMk/>
            <pc:sldMk cId="2293485921" sldId="269"/>
            <ac:spMk id="968" creationId="{E8609BDC-27A1-92D9-F8F3-02F8E2EB9E9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EAB4B0-C950-43F1-912E-A5F8B883242E}"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122157A0-E6BE-47AF-B8A5-723EFC7F0765}">
      <dgm:prSet/>
      <dgm:spPr/>
      <dgm:t>
        <a:bodyPr/>
        <a:lstStyle/>
        <a:p>
          <a:pPr rtl="0"/>
          <a:r>
            <a:rPr lang="en-US">
              <a:latin typeface="Calibri Light" panose="020F0302020204030204"/>
            </a:rPr>
            <a:t>Unclaimed property is a personal asset that has been separated from its original owner due to a variety of reasons. It has had no activity or contact with the original owner for more than a year due to the individual’s change of address or the fact it is there, is unknown to him/her.</a:t>
          </a:r>
          <a:endParaRPr lang="en-US"/>
        </a:p>
      </dgm:t>
    </dgm:pt>
    <dgm:pt modelId="{3744933F-1A9E-4C74-BCDA-2E07FCA46A82}" type="parTrans" cxnId="{9E4B25A7-65EF-4059-AAF1-60E205CFA05C}">
      <dgm:prSet/>
      <dgm:spPr/>
      <dgm:t>
        <a:bodyPr/>
        <a:lstStyle/>
        <a:p>
          <a:endParaRPr lang="en-US"/>
        </a:p>
      </dgm:t>
    </dgm:pt>
    <dgm:pt modelId="{B3F9B551-2FED-48BE-89D6-67C1B772B020}" type="sibTrans" cxnId="{9E4B25A7-65EF-4059-AAF1-60E205CFA05C}">
      <dgm:prSet/>
      <dgm:spPr/>
      <dgm:t>
        <a:bodyPr/>
        <a:lstStyle/>
        <a:p>
          <a:endParaRPr lang="en-US"/>
        </a:p>
      </dgm:t>
    </dgm:pt>
    <dgm:pt modelId="{5D8F1232-0866-4FE5-8BDA-EF19326F9760}">
      <dgm:prSet phldr="0"/>
      <dgm:spPr/>
      <dgm:t>
        <a:bodyPr/>
        <a:lstStyle/>
        <a:p>
          <a:pPr rtl="0"/>
          <a:r>
            <a:rPr lang="en-US">
              <a:latin typeface="Calibri Light" panose="020F0302020204030204"/>
            </a:rPr>
            <a:t>If a business, government office, or any other source owes an individual or business money that they do not collect for a certain period due to relocation or absence of knowledge it is called Unclaimed property.</a:t>
          </a:r>
          <a:endParaRPr lang="en-US"/>
        </a:p>
      </dgm:t>
    </dgm:pt>
    <dgm:pt modelId="{1F5C5AF3-8BF5-417D-9542-A14B52C1C24E}" type="parTrans" cxnId="{F73A52D0-8F88-469E-9270-4241779367AD}">
      <dgm:prSet/>
      <dgm:spPr/>
    </dgm:pt>
    <dgm:pt modelId="{4E5CDAF0-E0C3-4A1B-A856-790F280C0702}" type="sibTrans" cxnId="{F73A52D0-8F88-469E-9270-4241779367AD}">
      <dgm:prSet/>
      <dgm:spPr/>
    </dgm:pt>
    <dgm:pt modelId="{BAC0E628-B5A4-4A26-89B4-D10E27F8A39B}" type="pres">
      <dgm:prSet presAssocID="{6DEAB4B0-C950-43F1-912E-A5F8B883242E}" presName="hierChild1" presStyleCnt="0">
        <dgm:presLayoutVars>
          <dgm:chPref val="1"/>
          <dgm:dir/>
          <dgm:animOne val="branch"/>
          <dgm:animLvl val="lvl"/>
          <dgm:resizeHandles/>
        </dgm:presLayoutVars>
      </dgm:prSet>
      <dgm:spPr/>
    </dgm:pt>
    <dgm:pt modelId="{2748D45F-27F4-4518-933C-B32B14DBBE47}" type="pres">
      <dgm:prSet presAssocID="{122157A0-E6BE-47AF-B8A5-723EFC7F0765}" presName="hierRoot1" presStyleCnt="0"/>
      <dgm:spPr/>
    </dgm:pt>
    <dgm:pt modelId="{24A3D24B-86BB-40B8-AD5C-35EF71F772EB}" type="pres">
      <dgm:prSet presAssocID="{122157A0-E6BE-47AF-B8A5-723EFC7F0765}" presName="composite" presStyleCnt="0"/>
      <dgm:spPr/>
    </dgm:pt>
    <dgm:pt modelId="{CAC9288A-89C9-4908-A78C-5B0383ADA64A}" type="pres">
      <dgm:prSet presAssocID="{122157A0-E6BE-47AF-B8A5-723EFC7F0765}" presName="background" presStyleLbl="node0" presStyleIdx="0" presStyleCnt="2"/>
      <dgm:spPr/>
    </dgm:pt>
    <dgm:pt modelId="{F2B9FC38-F46C-482D-8B41-10F2FE08A290}" type="pres">
      <dgm:prSet presAssocID="{122157A0-E6BE-47AF-B8A5-723EFC7F0765}" presName="text" presStyleLbl="fgAcc0" presStyleIdx="0" presStyleCnt="2">
        <dgm:presLayoutVars>
          <dgm:chPref val="3"/>
        </dgm:presLayoutVars>
      </dgm:prSet>
      <dgm:spPr/>
    </dgm:pt>
    <dgm:pt modelId="{AEAE1FF3-D1A0-4800-99C8-BCED268FD4B8}" type="pres">
      <dgm:prSet presAssocID="{122157A0-E6BE-47AF-B8A5-723EFC7F0765}" presName="hierChild2" presStyleCnt="0"/>
      <dgm:spPr/>
    </dgm:pt>
    <dgm:pt modelId="{5C5FC55A-A878-4988-B93C-595BA33206FE}" type="pres">
      <dgm:prSet presAssocID="{5D8F1232-0866-4FE5-8BDA-EF19326F9760}" presName="hierRoot1" presStyleCnt="0"/>
      <dgm:spPr/>
    </dgm:pt>
    <dgm:pt modelId="{4E48F00E-C787-42C8-B173-8F60E66B26AB}" type="pres">
      <dgm:prSet presAssocID="{5D8F1232-0866-4FE5-8BDA-EF19326F9760}" presName="composite" presStyleCnt="0"/>
      <dgm:spPr/>
    </dgm:pt>
    <dgm:pt modelId="{C1562649-8369-487D-8518-89953C831B9A}" type="pres">
      <dgm:prSet presAssocID="{5D8F1232-0866-4FE5-8BDA-EF19326F9760}" presName="background" presStyleLbl="node0" presStyleIdx="1" presStyleCnt="2"/>
      <dgm:spPr/>
    </dgm:pt>
    <dgm:pt modelId="{49C7AE37-1232-4902-8825-EA231DAD0B31}" type="pres">
      <dgm:prSet presAssocID="{5D8F1232-0866-4FE5-8BDA-EF19326F9760}" presName="text" presStyleLbl="fgAcc0" presStyleIdx="1" presStyleCnt="2">
        <dgm:presLayoutVars>
          <dgm:chPref val="3"/>
        </dgm:presLayoutVars>
      </dgm:prSet>
      <dgm:spPr/>
    </dgm:pt>
    <dgm:pt modelId="{E1EF2603-BCA0-45BC-BF8E-242C3872961E}" type="pres">
      <dgm:prSet presAssocID="{5D8F1232-0866-4FE5-8BDA-EF19326F9760}" presName="hierChild2" presStyleCnt="0"/>
      <dgm:spPr/>
    </dgm:pt>
  </dgm:ptLst>
  <dgm:cxnLst>
    <dgm:cxn modelId="{3AF6F76E-F0ED-42B0-8BBC-C89F801BA3BF}" type="presOf" srcId="{122157A0-E6BE-47AF-B8A5-723EFC7F0765}" destId="{F2B9FC38-F46C-482D-8B41-10F2FE08A290}" srcOrd="0" destOrd="0" presId="urn:microsoft.com/office/officeart/2005/8/layout/hierarchy1"/>
    <dgm:cxn modelId="{8E256C51-259E-4C1C-AC6D-8F68098E9443}" type="presOf" srcId="{5D8F1232-0866-4FE5-8BDA-EF19326F9760}" destId="{49C7AE37-1232-4902-8825-EA231DAD0B31}" srcOrd="0" destOrd="0" presId="urn:microsoft.com/office/officeart/2005/8/layout/hierarchy1"/>
    <dgm:cxn modelId="{86691752-A3DB-49B2-8A42-565F9E57B209}" type="presOf" srcId="{6DEAB4B0-C950-43F1-912E-A5F8B883242E}" destId="{BAC0E628-B5A4-4A26-89B4-D10E27F8A39B}" srcOrd="0" destOrd="0" presId="urn:microsoft.com/office/officeart/2005/8/layout/hierarchy1"/>
    <dgm:cxn modelId="{9E4B25A7-65EF-4059-AAF1-60E205CFA05C}" srcId="{6DEAB4B0-C950-43F1-912E-A5F8B883242E}" destId="{122157A0-E6BE-47AF-B8A5-723EFC7F0765}" srcOrd="0" destOrd="0" parTransId="{3744933F-1A9E-4C74-BCDA-2E07FCA46A82}" sibTransId="{B3F9B551-2FED-48BE-89D6-67C1B772B020}"/>
    <dgm:cxn modelId="{F73A52D0-8F88-469E-9270-4241779367AD}" srcId="{6DEAB4B0-C950-43F1-912E-A5F8B883242E}" destId="{5D8F1232-0866-4FE5-8BDA-EF19326F9760}" srcOrd="1" destOrd="0" parTransId="{1F5C5AF3-8BF5-417D-9542-A14B52C1C24E}" sibTransId="{4E5CDAF0-E0C3-4A1B-A856-790F280C0702}"/>
    <dgm:cxn modelId="{5DA7317D-748A-412A-B4CF-5B36B15E9C8D}" type="presParOf" srcId="{BAC0E628-B5A4-4A26-89B4-D10E27F8A39B}" destId="{2748D45F-27F4-4518-933C-B32B14DBBE47}" srcOrd="0" destOrd="0" presId="urn:microsoft.com/office/officeart/2005/8/layout/hierarchy1"/>
    <dgm:cxn modelId="{313A3D6B-BE31-487F-922D-4CD7D69A1A13}" type="presParOf" srcId="{2748D45F-27F4-4518-933C-B32B14DBBE47}" destId="{24A3D24B-86BB-40B8-AD5C-35EF71F772EB}" srcOrd="0" destOrd="0" presId="urn:microsoft.com/office/officeart/2005/8/layout/hierarchy1"/>
    <dgm:cxn modelId="{4D017014-7E36-48E8-B326-19097642F1D3}" type="presParOf" srcId="{24A3D24B-86BB-40B8-AD5C-35EF71F772EB}" destId="{CAC9288A-89C9-4908-A78C-5B0383ADA64A}" srcOrd="0" destOrd="0" presId="urn:microsoft.com/office/officeart/2005/8/layout/hierarchy1"/>
    <dgm:cxn modelId="{67602140-FCB5-4D05-9443-518F02492777}" type="presParOf" srcId="{24A3D24B-86BB-40B8-AD5C-35EF71F772EB}" destId="{F2B9FC38-F46C-482D-8B41-10F2FE08A290}" srcOrd="1" destOrd="0" presId="urn:microsoft.com/office/officeart/2005/8/layout/hierarchy1"/>
    <dgm:cxn modelId="{38BAFFD4-6262-4D35-A649-79620BF43D39}" type="presParOf" srcId="{2748D45F-27F4-4518-933C-B32B14DBBE47}" destId="{AEAE1FF3-D1A0-4800-99C8-BCED268FD4B8}" srcOrd="1" destOrd="0" presId="urn:microsoft.com/office/officeart/2005/8/layout/hierarchy1"/>
    <dgm:cxn modelId="{B23C41B7-4FFB-4E97-B62E-9F17ECD2E0E1}" type="presParOf" srcId="{BAC0E628-B5A4-4A26-89B4-D10E27F8A39B}" destId="{5C5FC55A-A878-4988-B93C-595BA33206FE}" srcOrd="1" destOrd="0" presId="urn:microsoft.com/office/officeart/2005/8/layout/hierarchy1"/>
    <dgm:cxn modelId="{313FEF86-2E6B-47DD-958F-C8D7CD9F8D60}" type="presParOf" srcId="{5C5FC55A-A878-4988-B93C-595BA33206FE}" destId="{4E48F00E-C787-42C8-B173-8F60E66B26AB}" srcOrd="0" destOrd="0" presId="urn:microsoft.com/office/officeart/2005/8/layout/hierarchy1"/>
    <dgm:cxn modelId="{837BDCE5-2C66-4428-9C5D-1B5E87E515E1}" type="presParOf" srcId="{4E48F00E-C787-42C8-B173-8F60E66B26AB}" destId="{C1562649-8369-487D-8518-89953C831B9A}" srcOrd="0" destOrd="0" presId="urn:microsoft.com/office/officeart/2005/8/layout/hierarchy1"/>
    <dgm:cxn modelId="{0C3D9BF7-B6C7-40D0-8BC1-C191608BE77D}" type="presParOf" srcId="{4E48F00E-C787-42C8-B173-8F60E66B26AB}" destId="{49C7AE37-1232-4902-8825-EA231DAD0B31}" srcOrd="1" destOrd="0" presId="urn:microsoft.com/office/officeart/2005/8/layout/hierarchy1"/>
    <dgm:cxn modelId="{06587C57-B9A6-4FC3-95F9-9E2DF87D28C3}" type="presParOf" srcId="{5C5FC55A-A878-4988-B93C-595BA33206FE}" destId="{E1EF2603-BCA0-45BC-BF8E-242C3872961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312CBC-3756-4AEA-8B5D-28D7EA7A299D}"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n-US"/>
        </a:p>
      </dgm:t>
    </dgm:pt>
    <dgm:pt modelId="{AD43A3FC-3CB6-4A17-BF94-4F392B427387}">
      <dgm:prSet phldrT="[Text]" phldr="0"/>
      <dgm:spPr/>
      <dgm:t>
        <a:bodyPr/>
        <a:lstStyle/>
        <a:p>
          <a:pPr rtl="0"/>
          <a:r>
            <a:rPr lang="en-US">
              <a:latin typeface="Calibri"/>
              <a:cs typeface="Calibri"/>
            </a:rPr>
            <a:t>State of California</a:t>
          </a:r>
        </a:p>
      </dgm:t>
    </dgm:pt>
    <dgm:pt modelId="{BCF50D7F-8546-406B-8826-6655839FF421}" type="parTrans" cxnId="{50BCBDE2-CBDC-44E7-B56E-0982AD95CFA5}">
      <dgm:prSet/>
      <dgm:spPr/>
      <dgm:t>
        <a:bodyPr/>
        <a:lstStyle/>
        <a:p>
          <a:endParaRPr lang="en-US"/>
        </a:p>
      </dgm:t>
    </dgm:pt>
    <dgm:pt modelId="{5BAFD0A1-FA82-4A31-8FD1-3A3F6A0DB862}" type="sibTrans" cxnId="{50BCBDE2-CBDC-44E7-B56E-0982AD95CFA5}">
      <dgm:prSet/>
      <dgm:spPr/>
      <dgm:t>
        <a:bodyPr/>
        <a:lstStyle/>
        <a:p>
          <a:endParaRPr lang="en-US"/>
        </a:p>
      </dgm:t>
    </dgm:pt>
    <dgm:pt modelId="{ADB2F41B-667D-48F9-87E1-623B3E2A5381}">
      <dgm:prSet phldrT="[Text]" phldr="0"/>
      <dgm:spPr/>
      <dgm:t>
        <a:bodyPr/>
        <a:lstStyle/>
        <a:p>
          <a:pPr rtl="0"/>
          <a:r>
            <a:rPr lang="en-US" b="1" u="sng">
              <a:latin typeface="Calibri"/>
              <a:cs typeface="Calibri"/>
            </a:rPr>
            <a:t>Banks</a:t>
          </a:r>
          <a:br>
            <a:rPr lang="en-US">
              <a:latin typeface="Calibri"/>
              <a:cs typeface="Calibri"/>
            </a:rPr>
          </a:br>
          <a:r>
            <a:rPr lang="en-US">
              <a:latin typeface="Calibri"/>
              <a:cs typeface="Calibri"/>
            </a:rPr>
            <a:t>Bank of America</a:t>
          </a:r>
          <a:br>
            <a:rPr lang="en-US">
              <a:latin typeface="Calibri"/>
              <a:cs typeface="Calibri"/>
            </a:rPr>
          </a:br>
          <a:r>
            <a:rPr lang="en-US">
              <a:latin typeface="Calibri"/>
              <a:cs typeface="Calibri"/>
            </a:rPr>
            <a:t>JP Morgan Chase</a:t>
          </a:r>
          <a:br>
            <a:rPr lang="en-US">
              <a:latin typeface="Calibri"/>
              <a:cs typeface="Calibri"/>
            </a:rPr>
          </a:br>
          <a:r>
            <a:rPr lang="en-US">
              <a:latin typeface="Calibri"/>
              <a:cs typeface="Calibri"/>
            </a:rPr>
            <a:t>Wells Fargo</a:t>
          </a:r>
          <a:br>
            <a:rPr lang="en-US">
              <a:latin typeface="Calibri"/>
              <a:cs typeface="Calibri"/>
            </a:rPr>
          </a:br>
          <a:r>
            <a:rPr lang="en-US">
              <a:latin typeface="Calibri"/>
              <a:cs typeface="Calibri"/>
            </a:rPr>
            <a:t>Bank of New York Mellon Corporate Trust</a:t>
          </a:r>
        </a:p>
      </dgm:t>
    </dgm:pt>
    <dgm:pt modelId="{D7D37A1A-33CB-42AB-8A62-1163D2180F4F}" type="parTrans" cxnId="{A4F61197-1CA1-4B29-8B33-7B270175D4A0}">
      <dgm:prSet/>
      <dgm:spPr/>
      <dgm:t>
        <a:bodyPr/>
        <a:lstStyle/>
        <a:p>
          <a:endParaRPr lang="en-US"/>
        </a:p>
      </dgm:t>
    </dgm:pt>
    <dgm:pt modelId="{C793D97A-8CED-4A98-AFB9-6F2E5BCD03BD}" type="sibTrans" cxnId="{A4F61197-1CA1-4B29-8B33-7B270175D4A0}">
      <dgm:prSet/>
      <dgm:spPr/>
      <dgm:t>
        <a:bodyPr/>
        <a:lstStyle/>
        <a:p>
          <a:endParaRPr lang="en-US"/>
        </a:p>
      </dgm:t>
    </dgm:pt>
    <dgm:pt modelId="{41012E61-BB0C-47C9-9AAC-427E9F2CC4E5}">
      <dgm:prSet phldrT="[Text]" phldr="0"/>
      <dgm:spPr/>
      <dgm:t>
        <a:bodyPr/>
        <a:lstStyle/>
        <a:p>
          <a:pPr rtl="0"/>
          <a:r>
            <a:rPr lang="en-US" b="1" u="sng">
              <a:latin typeface="Calibri"/>
              <a:cs typeface="Calibri"/>
            </a:rPr>
            <a:t>Unclaimed Properties</a:t>
          </a:r>
          <a:br>
            <a:rPr lang="en-US">
              <a:latin typeface="Calibri"/>
              <a:cs typeface="Calibri"/>
            </a:rPr>
          </a:br>
          <a:r>
            <a:rPr lang="en-US">
              <a:latin typeface="Calibri"/>
              <a:cs typeface="Calibri"/>
            </a:rPr>
            <a:t>Passbooks</a:t>
          </a:r>
          <a:br>
            <a:rPr lang="en-US">
              <a:latin typeface="Calibri"/>
              <a:cs typeface="Calibri"/>
            </a:rPr>
          </a:br>
          <a:r>
            <a:rPr lang="en-US">
              <a:latin typeface="Calibri"/>
              <a:cs typeface="Calibri"/>
            </a:rPr>
            <a:t>Mature Bond Principal</a:t>
          </a:r>
          <a:br>
            <a:rPr lang="en-US">
              <a:latin typeface="Calibri"/>
              <a:cs typeface="Calibri"/>
            </a:rPr>
          </a:br>
          <a:r>
            <a:rPr lang="en-US">
              <a:latin typeface="Calibri"/>
              <a:cs typeface="Calibri"/>
            </a:rPr>
            <a:t>Interest ( Bond Coupons)</a:t>
          </a:r>
          <a:br>
            <a:rPr lang="en-US">
              <a:latin typeface="Calibri"/>
              <a:cs typeface="Calibri"/>
            </a:rPr>
          </a:br>
          <a:r>
            <a:rPr lang="en-US">
              <a:latin typeface="Calibri"/>
              <a:cs typeface="Calibri"/>
            </a:rPr>
            <a:t>Principal Payments</a:t>
          </a:r>
          <a:br>
            <a:rPr lang="en-US">
              <a:latin typeface="Calibri"/>
              <a:cs typeface="Calibri"/>
            </a:rPr>
          </a:br>
          <a:r>
            <a:rPr lang="en-US">
              <a:latin typeface="Calibri"/>
              <a:cs typeface="Calibri"/>
            </a:rPr>
            <a:t>Paying Agent Account</a:t>
          </a:r>
        </a:p>
      </dgm:t>
    </dgm:pt>
    <dgm:pt modelId="{6ADFBA4F-A803-4F78-968B-3A2C213F2CC0}" type="parTrans" cxnId="{60840151-4B2F-443D-9080-4C9CA0CE3E7B}">
      <dgm:prSet/>
      <dgm:spPr/>
      <dgm:t>
        <a:bodyPr/>
        <a:lstStyle/>
        <a:p>
          <a:endParaRPr lang="en-US"/>
        </a:p>
      </dgm:t>
    </dgm:pt>
    <dgm:pt modelId="{7C2852F9-EAE3-4AA1-9426-25CDD94DFE83}" type="sibTrans" cxnId="{60840151-4B2F-443D-9080-4C9CA0CE3E7B}">
      <dgm:prSet/>
      <dgm:spPr/>
      <dgm:t>
        <a:bodyPr/>
        <a:lstStyle/>
        <a:p>
          <a:endParaRPr lang="en-US"/>
        </a:p>
      </dgm:t>
    </dgm:pt>
    <dgm:pt modelId="{CC37E026-6B5A-42B1-B938-DB14B84269C7}">
      <dgm:prSet phldrT="[Text]" phldr="0"/>
      <dgm:spPr/>
      <dgm:t>
        <a:bodyPr/>
        <a:lstStyle/>
        <a:p>
          <a:pPr rtl="0"/>
          <a:r>
            <a:rPr lang="en-US">
              <a:latin typeface="Calibri"/>
              <a:cs typeface="Calibri"/>
            </a:rPr>
            <a:t>State of Massachusetts</a:t>
          </a:r>
        </a:p>
      </dgm:t>
    </dgm:pt>
    <dgm:pt modelId="{0CA044CA-7B54-43F1-BB39-F752A6C76B14}" type="parTrans" cxnId="{740F72F2-4064-49B9-A913-29D9E1F125E0}">
      <dgm:prSet/>
      <dgm:spPr/>
      <dgm:t>
        <a:bodyPr/>
        <a:lstStyle/>
        <a:p>
          <a:endParaRPr lang="en-US"/>
        </a:p>
      </dgm:t>
    </dgm:pt>
    <dgm:pt modelId="{495CCADC-C46B-481A-BAC8-134AD05235E0}" type="sibTrans" cxnId="{740F72F2-4064-49B9-A913-29D9E1F125E0}">
      <dgm:prSet/>
      <dgm:spPr/>
      <dgm:t>
        <a:bodyPr/>
        <a:lstStyle/>
        <a:p>
          <a:endParaRPr lang="en-US"/>
        </a:p>
      </dgm:t>
    </dgm:pt>
    <dgm:pt modelId="{F223F532-DB46-4757-BCDA-22810F62BE06}">
      <dgm:prSet phldrT="[Text]" phldr="0"/>
      <dgm:spPr/>
      <dgm:t>
        <a:bodyPr/>
        <a:lstStyle/>
        <a:p>
          <a:pPr rtl="0"/>
          <a:r>
            <a:rPr lang="en-US" b="1" u="sng">
              <a:latin typeface="Calibri"/>
              <a:cs typeface="Calibri"/>
            </a:rPr>
            <a:t>Banks</a:t>
          </a:r>
          <a:br>
            <a:rPr lang="en-US">
              <a:latin typeface="Calibri"/>
              <a:cs typeface="Calibri"/>
            </a:rPr>
          </a:br>
          <a:r>
            <a:rPr lang="en-US">
              <a:latin typeface="Calibri"/>
              <a:cs typeface="Calibri"/>
            </a:rPr>
            <a:t>Bank of America</a:t>
          </a:r>
          <a:br>
            <a:rPr lang="en-US">
              <a:latin typeface="Calibri"/>
              <a:cs typeface="Calibri"/>
            </a:rPr>
          </a:br>
          <a:r>
            <a:rPr lang="en-US">
              <a:latin typeface="Calibri"/>
              <a:cs typeface="Calibri"/>
            </a:rPr>
            <a:t>JP Morgan Chase</a:t>
          </a:r>
          <a:br>
            <a:rPr lang="en-US">
              <a:latin typeface="Calibri"/>
              <a:cs typeface="Calibri"/>
            </a:rPr>
          </a:br>
          <a:r>
            <a:rPr lang="en-US">
              <a:latin typeface="Calibri"/>
              <a:cs typeface="Calibri"/>
            </a:rPr>
            <a:t>Wells Fargo</a:t>
          </a:r>
          <a:br>
            <a:rPr lang="en-US">
              <a:latin typeface="Calibri"/>
              <a:cs typeface="Calibri"/>
            </a:rPr>
          </a:br>
          <a:r>
            <a:rPr lang="en-US">
              <a:latin typeface="Calibri"/>
              <a:cs typeface="Calibri"/>
            </a:rPr>
            <a:t>CITI Bank</a:t>
          </a:r>
        </a:p>
      </dgm:t>
    </dgm:pt>
    <dgm:pt modelId="{9DEFB1AB-359A-4CB2-BEBC-AE50C2395C23}" type="parTrans" cxnId="{7C3A938C-046D-45AC-8056-88CF00E6A9D0}">
      <dgm:prSet/>
      <dgm:spPr/>
      <dgm:t>
        <a:bodyPr/>
        <a:lstStyle/>
        <a:p>
          <a:endParaRPr lang="en-US"/>
        </a:p>
      </dgm:t>
    </dgm:pt>
    <dgm:pt modelId="{B2BC96EE-0D4F-4ACE-9E40-F7C2EF5D7C8C}" type="sibTrans" cxnId="{7C3A938C-046D-45AC-8056-88CF00E6A9D0}">
      <dgm:prSet/>
      <dgm:spPr/>
      <dgm:t>
        <a:bodyPr/>
        <a:lstStyle/>
        <a:p>
          <a:endParaRPr lang="en-US"/>
        </a:p>
      </dgm:t>
    </dgm:pt>
    <dgm:pt modelId="{D217DD8D-EA4D-4FD8-B5D2-660351FD4256}">
      <dgm:prSet phldrT="[Text]"/>
      <dgm:spPr/>
      <dgm:t>
        <a:bodyPr/>
        <a:lstStyle/>
        <a:p>
          <a:pPr rtl="0"/>
          <a:r>
            <a:rPr lang="en-US" b="1" u="sng">
              <a:latin typeface="Calibri"/>
              <a:cs typeface="Calibri"/>
            </a:rPr>
            <a:t>Unclaimed Properties</a:t>
          </a:r>
          <a:br>
            <a:rPr lang="en-US">
              <a:latin typeface="Calibri"/>
              <a:cs typeface="Calibri"/>
            </a:rPr>
          </a:br>
          <a:r>
            <a:rPr lang="en-US">
              <a:latin typeface="Calibri"/>
              <a:cs typeface="Calibri"/>
            </a:rPr>
            <a:t>Mature CD or Save Cert</a:t>
          </a:r>
          <a:br>
            <a:rPr lang="en-US">
              <a:latin typeface="Calibri"/>
              <a:cs typeface="Calibri"/>
            </a:rPr>
          </a:br>
          <a:r>
            <a:rPr lang="en-US">
              <a:latin typeface="Calibri"/>
              <a:cs typeface="Calibri"/>
            </a:rPr>
            <a:t>Other Safekeeping</a:t>
          </a:r>
          <a:br>
            <a:rPr lang="en-US">
              <a:latin typeface="Calibri"/>
              <a:cs typeface="Calibri"/>
            </a:rPr>
          </a:br>
          <a:r>
            <a:rPr lang="en-US">
              <a:latin typeface="Calibri"/>
              <a:cs typeface="Calibri"/>
            </a:rPr>
            <a:t>Unidentified Deposit</a:t>
          </a:r>
          <a:br>
            <a:rPr lang="en-US">
              <a:latin typeface="Calibri"/>
              <a:cs typeface="Calibri"/>
            </a:rPr>
          </a:br>
          <a:r>
            <a:rPr lang="en-US">
              <a:latin typeface="Calibri"/>
              <a:cs typeface="Calibri"/>
            </a:rPr>
            <a:t>Checking Accounts</a:t>
          </a:r>
        </a:p>
      </dgm:t>
    </dgm:pt>
    <dgm:pt modelId="{D87F2050-027F-43F5-8EDE-93EB8BB95D8B}" type="parTrans" cxnId="{82DA446C-9C6F-4E40-8EF9-080242D444B3}">
      <dgm:prSet/>
      <dgm:spPr/>
      <dgm:t>
        <a:bodyPr/>
        <a:lstStyle/>
        <a:p>
          <a:endParaRPr lang="en-US"/>
        </a:p>
      </dgm:t>
    </dgm:pt>
    <dgm:pt modelId="{D0C8A7F4-9AD0-4312-9AF6-A21929DC7C2B}" type="sibTrans" cxnId="{82DA446C-9C6F-4E40-8EF9-080242D444B3}">
      <dgm:prSet/>
      <dgm:spPr/>
      <dgm:t>
        <a:bodyPr/>
        <a:lstStyle/>
        <a:p>
          <a:endParaRPr lang="en-US"/>
        </a:p>
      </dgm:t>
    </dgm:pt>
    <dgm:pt modelId="{1A620679-D86C-42A1-A70C-B8D9A9CE6A57}" type="pres">
      <dgm:prSet presAssocID="{AC312CBC-3756-4AEA-8B5D-28D7EA7A299D}" presName="diagram" presStyleCnt="0">
        <dgm:presLayoutVars>
          <dgm:chPref val="1"/>
          <dgm:dir/>
          <dgm:animOne val="branch"/>
          <dgm:animLvl val="lvl"/>
          <dgm:resizeHandles/>
        </dgm:presLayoutVars>
      </dgm:prSet>
      <dgm:spPr/>
    </dgm:pt>
    <dgm:pt modelId="{0FF2D1AB-F5A3-49F0-9160-9282C3AA59CF}" type="pres">
      <dgm:prSet presAssocID="{AD43A3FC-3CB6-4A17-BF94-4F392B427387}" presName="root" presStyleCnt="0"/>
      <dgm:spPr/>
    </dgm:pt>
    <dgm:pt modelId="{BE41473B-573A-4A62-A364-1AD2318B523C}" type="pres">
      <dgm:prSet presAssocID="{AD43A3FC-3CB6-4A17-BF94-4F392B427387}" presName="rootComposite" presStyleCnt="0"/>
      <dgm:spPr/>
    </dgm:pt>
    <dgm:pt modelId="{98E72272-08B5-4D43-BA65-087108EAB594}" type="pres">
      <dgm:prSet presAssocID="{AD43A3FC-3CB6-4A17-BF94-4F392B427387}" presName="rootText" presStyleLbl="node1" presStyleIdx="0" presStyleCnt="2"/>
      <dgm:spPr/>
    </dgm:pt>
    <dgm:pt modelId="{3E45C7F8-EB86-40CA-859D-425F7AE1DF97}" type="pres">
      <dgm:prSet presAssocID="{AD43A3FC-3CB6-4A17-BF94-4F392B427387}" presName="rootConnector" presStyleLbl="node1" presStyleIdx="0" presStyleCnt="2"/>
      <dgm:spPr/>
    </dgm:pt>
    <dgm:pt modelId="{30CEC794-CE98-4CF4-A21A-0336D1068D58}" type="pres">
      <dgm:prSet presAssocID="{AD43A3FC-3CB6-4A17-BF94-4F392B427387}" presName="childShape" presStyleCnt="0"/>
      <dgm:spPr/>
    </dgm:pt>
    <dgm:pt modelId="{F6C4DA90-A009-40BC-922A-B213D2212276}" type="pres">
      <dgm:prSet presAssocID="{D7D37A1A-33CB-42AB-8A62-1163D2180F4F}" presName="Name13" presStyleLbl="parChTrans1D2" presStyleIdx="0" presStyleCnt="4"/>
      <dgm:spPr/>
    </dgm:pt>
    <dgm:pt modelId="{56379E93-C046-4095-A32B-664484DF5925}" type="pres">
      <dgm:prSet presAssocID="{ADB2F41B-667D-48F9-87E1-623B3E2A5381}" presName="childText" presStyleLbl="bgAcc1" presStyleIdx="0" presStyleCnt="4">
        <dgm:presLayoutVars>
          <dgm:bulletEnabled val="1"/>
        </dgm:presLayoutVars>
      </dgm:prSet>
      <dgm:spPr/>
    </dgm:pt>
    <dgm:pt modelId="{995BBC6D-C119-4711-9B74-F70E36B05CBC}" type="pres">
      <dgm:prSet presAssocID="{6ADFBA4F-A803-4F78-968B-3A2C213F2CC0}" presName="Name13" presStyleLbl="parChTrans1D2" presStyleIdx="1" presStyleCnt="4"/>
      <dgm:spPr/>
    </dgm:pt>
    <dgm:pt modelId="{6D9C5B8F-6552-4C73-95FA-7C4AAEB37BD8}" type="pres">
      <dgm:prSet presAssocID="{41012E61-BB0C-47C9-9AAC-427E9F2CC4E5}" presName="childText" presStyleLbl="bgAcc1" presStyleIdx="1" presStyleCnt="4">
        <dgm:presLayoutVars>
          <dgm:bulletEnabled val="1"/>
        </dgm:presLayoutVars>
      </dgm:prSet>
      <dgm:spPr/>
    </dgm:pt>
    <dgm:pt modelId="{1F74BE58-C1E0-45C5-B755-EC6B28E2DBBA}" type="pres">
      <dgm:prSet presAssocID="{CC37E026-6B5A-42B1-B938-DB14B84269C7}" presName="root" presStyleCnt="0"/>
      <dgm:spPr/>
    </dgm:pt>
    <dgm:pt modelId="{B46F26C5-5FAC-4216-A270-53907A2888A7}" type="pres">
      <dgm:prSet presAssocID="{CC37E026-6B5A-42B1-B938-DB14B84269C7}" presName="rootComposite" presStyleCnt="0"/>
      <dgm:spPr/>
    </dgm:pt>
    <dgm:pt modelId="{8061EC5F-71A2-490F-88B8-A3896EA63D63}" type="pres">
      <dgm:prSet presAssocID="{CC37E026-6B5A-42B1-B938-DB14B84269C7}" presName="rootText" presStyleLbl="node1" presStyleIdx="1" presStyleCnt="2"/>
      <dgm:spPr/>
    </dgm:pt>
    <dgm:pt modelId="{23B07751-3900-4A70-BDE2-7F6442B895B2}" type="pres">
      <dgm:prSet presAssocID="{CC37E026-6B5A-42B1-B938-DB14B84269C7}" presName="rootConnector" presStyleLbl="node1" presStyleIdx="1" presStyleCnt="2"/>
      <dgm:spPr/>
    </dgm:pt>
    <dgm:pt modelId="{F4BE8E3C-2D3F-48FB-8FF3-7A2E08C8D6BB}" type="pres">
      <dgm:prSet presAssocID="{CC37E026-6B5A-42B1-B938-DB14B84269C7}" presName="childShape" presStyleCnt="0"/>
      <dgm:spPr/>
    </dgm:pt>
    <dgm:pt modelId="{06E4DB82-7229-446C-AE6D-FE866BDAD1F2}" type="pres">
      <dgm:prSet presAssocID="{9DEFB1AB-359A-4CB2-BEBC-AE50C2395C23}" presName="Name13" presStyleLbl="parChTrans1D2" presStyleIdx="2" presStyleCnt="4"/>
      <dgm:spPr/>
    </dgm:pt>
    <dgm:pt modelId="{1D0B2B4B-34FF-468A-8FB7-C5BC33033EBB}" type="pres">
      <dgm:prSet presAssocID="{F223F532-DB46-4757-BCDA-22810F62BE06}" presName="childText" presStyleLbl="bgAcc1" presStyleIdx="2" presStyleCnt="4">
        <dgm:presLayoutVars>
          <dgm:bulletEnabled val="1"/>
        </dgm:presLayoutVars>
      </dgm:prSet>
      <dgm:spPr/>
    </dgm:pt>
    <dgm:pt modelId="{FB7F7387-3761-4E07-A9F9-85276D5D5D03}" type="pres">
      <dgm:prSet presAssocID="{D87F2050-027F-43F5-8EDE-93EB8BB95D8B}" presName="Name13" presStyleLbl="parChTrans1D2" presStyleIdx="3" presStyleCnt="4"/>
      <dgm:spPr/>
    </dgm:pt>
    <dgm:pt modelId="{9EE473E3-65A3-4C11-B34F-B05A8583E4E5}" type="pres">
      <dgm:prSet presAssocID="{D217DD8D-EA4D-4FD8-B5D2-660351FD4256}" presName="childText" presStyleLbl="bgAcc1" presStyleIdx="3" presStyleCnt="4">
        <dgm:presLayoutVars>
          <dgm:bulletEnabled val="1"/>
        </dgm:presLayoutVars>
      </dgm:prSet>
      <dgm:spPr/>
    </dgm:pt>
  </dgm:ptLst>
  <dgm:cxnLst>
    <dgm:cxn modelId="{50EA2F00-71B4-4E25-BBB2-019F088D7911}" type="presOf" srcId="{CC37E026-6B5A-42B1-B938-DB14B84269C7}" destId="{23B07751-3900-4A70-BDE2-7F6442B895B2}" srcOrd="1" destOrd="0" presId="urn:microsoft.com/office/officeart/2005/8/layout/hierarchy3"/>
    <dgm:cxn modelId="{378FCC15-E723-41D0-9FB6-000F233C64A2}" type="presOf" srcId="{ADB2F41B-667D-48F9-87E1-623B3E2A5381}" destId="{56379E93-C046-4095-A32B-664484DF5925}" srcOrd="0" destOrd="0" presId="urn:microsoft.com/office/officeart/2005/8/layout/hierarchy3"/>
    <dgm:cxn modelId="{FE26EF15-1D7F-4F91-B8E9-308C50398F1A}" type="presOf" srcId="{AD43A3FC-3CB6-4A17-BF94-4F392B427387}" destId="{98E72272-08B5-4D43-BA65-087108EAB594}" srcOrd="0" destOrd="0" presId="urn:microsoft.com/office/officeart/2005/8/layout/hierarchy3"/>
    <dgm:cxn modelId="{A4ED1B18-9AD7-44D1-986C-370F4F9E666B}" type="presOf" srcId="{AC312CBC-3756-4AEA-8B5D-28D7EA7A299D}" destId="{1A620679-D86C-42A1-A70C-B8D9A9CE6A57}" srcOrd="0" destOrd="0" presId="urn:microsoft.com/office/officeart/2005/8/layout/hierarchy3"/>
    <dgm:cxn modelId="{773F2E1C-3552-4EBF-B81D-5DF9568162AD}" type="presOf" srcId="{6ADFBA4F-A803-4F78-968B-3A2C213F2CC0}" destId="{995BBC6D-C119-4711-9B74-F70E36B05CBC}" srcOrd="0" destOrd="0" presId="urn:microsoft.com/office/officeart/2005/8/layout/hierarchy3"/>
    <dgm:cxn modelId="{88809B23-50DB-452B-A2CC-956571D333D3}" type="presOf" srcId="{CC37E026-6B5A-42B1-B938-DB14B84269C7}" destId="{8061EC5F-71A2-490F-88B8-A3896EA63D63}" srcOrd="0" destOrd="0" presId="urn:microsoft.com/office/officeart/2005/8/layout/hierarchy3"/>
    <dgm:cxn modelId="{B4208443-F32F-4069-AD88-114F3816B106}" type="presOf" srcId="{D7D37A1A-33CB-42AB-8A62-1163D2180F4F}" destId="{F6C4DA90-A009-40BC-922A-B213D2212276}" srcOrd="0" destOrd="0" presId="urn:microsoft.com/office/officeart/2005/8/layout/hierarchy3"/>
    <dgm:cxn modelId="{82DA446C-9C6F-4E40-8EF9-080242D444B3}" srcId="{CC37E026-6B5A-42B1-B938-DB14B84269C7}" destId="{D217DD8D-EA4D-4FD8-B5D2-660351FD4256}" srcOrd="1" destOrd="0" parTransId="{D87F2050-027F-43F5-8EDE-93EB8BB95D8B}" sibTransId="{D0C8A7F4-9AD0-4312-9AF6-A21929DC7C2B}"/>
    <dgm:cxn modelId="{9DCF6D4D-F2B8-4F45-9F09-9838B0C471E5}" type="presOf" srcId="{9DEFB1AB-359A-4CB2-BEBC-AE50C2395C23}" destId="{06E4DB82-7229-446C-AE6D-FE866BDAD1F2}" srcOrd="0" destOrd="0" presId="urn:microsoft.com/office/officeart/2005/8/layout/hierarchy3"/>
    <dgm:cxn modelId="{60840151-4B2F-443D-9080-4C9CA0CE3E7B}" srcId="{AD43A3FC-3CB6-4A17-BF94-4F392B427387}" destId="{41012E61-BB0C-47C9-9AAC-427E9F2CC4E5}" srcOrd="1" destOrd="0" parTransId="{6ADFBA4F-A803-4F78-968B-3A2C213F2CC0}" sibTransId="{7C2852F9-EAE3-4AA1-9426-25CDD94DFE83}"/>
    <dgm:cxn modelId="{C8CEFC84-168D-4912-AA29-FC9C9A90B957}" type="presOf" srcId="{AD43A3FC-3CB6-4A17-BF94-4F392B427387}" destId="{3E45C7F8-EB86-40CA-859D-425F7AE1DF97}" srcOrd="1" destOrd="0" presId="urn:microsoft.com/office/officeart/2005/8/layout/hierarchy3"/>
    <dgm:cxn modelId="{7C3A938C-046D-45AC-8056-88CF00E6A9D0}" srcId="{CC37E026-6B5A-42B1-B938-DB14B84269C7}" destId="{F223F532-DB46-4757-BCDA-22810F62BE06}" srcOrd="0" destOrd="0" parTransId="{9DEFB1AB-359A-4CB2-BEBC-AE50C2395C23}" sibTransId="{B2BC96EE-0D4F-4ACE-9E40-F7C2EF5D7C8C}"/>
    <dgm:cxn modelId="{AF5E648D-7AC9-4ECC-AF61-C0D853662B3A}" type="presOf" srcId="{F223F532-DB46-4757-BCDA-22810F62BE06}" destId="{1D0B2B4B-34FF-468A-8FB7-C5BC33033EBB}" srcOrd="0" destOrd="0" presId="urn:microsoft.com/office/officeart/2005/8/layout/hierarchy3"/>
    <dgm:cxn modelId="{A4F61197-1CA1-4B29-8B33-7B270175D4A0}" srcId="{AD43A3FC-3CB6-4A17-BF94-4F392B427387}" destId="{ADB2F41B-667D-48F9-87E1-623B3E2A5381}" srcOrd="0" destOrd="0" parTransId="{D7D37A1A-33CB-42AB-8A62-1163D2180F4F}" sibTransId="{C793D97A-8CED-4A98-AFB9-6F2E5BCD03BD}"/>
    <dgm:cxn modelId="{F21C0EE2-4638-4DC6-8030-ED716F083C44}" type="presOf" srcId="{D87F2050-027F-43F5-8EDE-93EB8BB95D8B}" destId="{FB7F7387-3761-4E07-A9F9-85276D5D5D03}" srcOrd="0" destOrd="0" presId="urn:microsoft.com/office/officeart/2005/8/layout/hierarchy3"/>
    <dgm:cxn modelId="{50BCBDE2-CBDC-44E7-B56E-0982AD95CFA5}" srcId="{AC312CBC-3756-4AEA-8B5D-28D7EA7A299D}" destId="{AD43A3FC-3CB6-4A17-BF94-4F392B427387}" srcOrd="0" destOrd="0" parTransId="{BCF50D7F-8546-406B-8826-6655839FF421}" sibTransId="{5BAFD0A1-FA82-4A31-8FD1-3A3F6A0DB862}"/>
    <dgm:cxn modelId="{82CDE4EF-5626-4E49-B93F-5B545F72343F}" type="presOf" srcId="{41012E61-BB0C-47C9-9AAC-427E9F2CC4E5}" destId="{6D9C5B8F-6552-4C73-95FA-7C4AAEB37BD8}" srcOrd="0" destOrd="0" presId="urn:microsoft.com/office/officeart/2005/8/layout/hierarchy3"/>
    <dgm:cxn modelId="{49137FF1-60AD-44D4-A082-F8BE807FFBB2}" type="presOf" srcId="{D217DD8D-EA4D-4FD8-B5D2-660351FD4256}" destId="{9EE473E3-65A3-4C11-B34F-B05A8583E4E5}" srcOrd="0" destOrd="0" presId="urn:microsoft.com/office/officeart/2005/8/layout/hierarchy3"/>
    <dgm:cxn modelId="{740F72F2-4064-49B9-A913-29D9E1F125E0}" srcId="{AC312CBC-3756-4AEA-8B5D-28D7EA7A299D}" destId="{CC37E026-6B5A-42B1-B938-DB14B84269C7}" srcOrd="1" destOrd="0" parTransId="{0CA044CA-7B54-43F1-BB39-F752A6C76B14}" sibTransId="{495CCADC-C46B-481A-BAC8-134AD05235E0}"/>
    <dgm:cxn modelId="{ABEC9FA9-CA19-4D57-9DB0-C270BA95C14E}" type="presParOf" srcId="{1A620679-D86C-42A1-A70C-B8D9A9CE6A57}" destId="{0FF2D1AB-F5A3-49F0-9160-9282C3AA59CF}" srcOrd="0" destOrd="0" presId="urn:microsoft.com/office/officeart/2005/8/layout/hierarchy3"/>
    <dgm:cxn modelId="{E9398756-3F09-45CB-B343-D538301616E9}" type="presParOf" srcId="{0FF2D1AB-F5A3-49F0-9160-9282C3AA59CF}" destId="{BE41473B-573A-4A62-A364-1AD2318B523C}" srcOrd="0" destOrd="0" presId="urn:microsoft.com/office/officeart/2005/8/layout/hierarchy3"/>
    <dgm:cxn modelId="{AAFE794A-41A3-4A3A-962F-687BACB46F01}" type="presParOf" srcId="{BE41473B-573A-4A62-A364-1AD2318B523C}" destId="{98E72272-08B5-4D43-BA65-087108EAB594}" srcOrd="0" destOrd="0" presId="urn:microsoft.com/office/officeart/2005/8/layout/hierarchy3"/>
    <dgm:cxn modelId="{1EF31CE0-5CA2-4F38-8ABF-63A1DAB205B9}" type="presParOf" srcId="{BE41473B-573A-4A62-A364-1AD2318B523C}" destId="{3E45C7F8-EB86-40CA-859D-425F7AE1DF97}" srcOrd="1" destOrd="0" presId="urn:microsoft.com/office/officeart/2005/8/layout/hierarchy3"/>
    <dgm:cxn modelId="{0F200605-8397-4DD0-B4C7-76816B940A2C}" type="presParOf" srcId="{0FF2D1AB-F5A3-49F0-9160-9282C3AA59CF}" destId="{30CEC794-CE98-4CF4-A21A-0336D1068D58}" srcOrd="1" destOrd="0" presId="urn:microsoft.com/office/officeart/2005/8/layout/hierarchy3"/>
    <dgm:cxn modelId="{9CB598C3-D91D-497D-A6D7-DABFFABA2F23}" type="presParOf" srcId="{30CEC794-CE98-4CF4-A21A-0336D1068D58}" destId="{F6C4DA90-A009-40BC-922A-B213D2212276}" srcOrd="0" destOrd="0" presId="urn:microsoft.com/office/officeart/2005/8/layout/hierarchy3"/>
    <dgm:cxn modelId="{54952825-474A-4569-9082-D03253F46172}" type="presParOf" srcId="{30CEC794-CE98-4CF4-A21A-0336D1068D58}" destId="{56379E93-C046-4095-A32B-664484DF5925}" srcOrd="1" destOrd="0" presId="urn:microsoft.com/office/officeart/2005/8/layout/hierarchy3"/>
    <dgm:cxn modelId="{1225DE49-14D7-496C-9595-DBACA264A56A}" type="presParOf" srcId="{30CEC794-CE98-4CF4-A21A-0336D1068D58}" destId="{995BBC6D-C119-4711-9B74-F70E36B05CBC}" srcOrd="2" destOrd="0" presId="urn:microsoft.com/office/officeart/2005/8/layout/hierarchy3"/>
    <dgm:cxn modelId="{AFB03DBF-A3C9-46C1-B07D-980EAE788FBC}" type="presParOf" srcId="{30CEC794-CE98-4CF4-A21A-0336D1068D58}" destId="{6D9C5B8F-6552-4C73-95FA-7C4AAEB37BD8}" srcOrd="3" destOrd="0" presId="urn:microsoft.com/office/officeart/2005/8/layout/hierarchy3"/>
    <dgm:cxn modelId="{81CDD971-FD4E-494D-9820-A84EDD299726}" type="presParOf" srcId="{1A620679-D86C-42A1-A70C-B8D9A9CE6A57}" destId="{1F74BE58-C1E0-45C5-B755-EC6B28E2DBBA}" srcOrd="1" destOrd="0" presId="urn:microsoft.com/office/officeart/2005/8/layout/hierarchy3"/>
    <dgm:cxn modelId="{2FE8FB28-D660-4934-9C6A-BF251B3C7F30}" type="presParOf" srcId="{1F74BE58-C1E0-45C5-B755-EC6B28E2DBBA}" destId="{B46F26C5-5FAC-4216-A270-53907A2888A7}" srcOrd="0" destOrd="0" presId="urn:microsoft.com/office/officeart/2005/8/layout/hierarchy3"/>
    <dgm:cxn modelId="{9D074BDB-98F4-4084-A963-86D8074CC2A7}" type="presParOf" srcId="{B46F26C5-5FAC-4216-A270-53907A2888A7}" destId="{8061EC5F-71A2-490F-88B8-A3896EA63D63}" srcOrd="0" destOrd="0" presId="urn:microsoft.com/office/officeart/2005/8/layout/hierarchy3"/>
    <dgm:cxn modelId="{6EB164EC-0EE6-4177-AE8D-D05ED0531494}" type="presParOf" srcId="{B46F26C5-5FAC-4216-A270-53907A2888A7}" destId="{23B07751-3900-4A70-BDE2-7F6442B895B2}" srcOrd="1" destOrd="0" presId="urn:microsoft.com/office/officeart/2005/8/layout/hierarchy3"/>
    <dgm:cxn modelId="{E88287DF-BBDA-4F90-8E77-EDE51D473D32}" type="presParOf" srcId="{1F74BE58-C1E0-45C5-B755-EC6B28E2DBBA}" destId="{F4BE8E3C-2D3F-48FB-8FF3-7A2E08C8D6BB}" srcOrd="1" destOrd="0" presId="urn:microsoft.com/office/officeart/2005/8/layout/hierarchy3"/>
    <dgm:cxn modelId="{66966DB8-3377-46E2-AE98-F01C4E5D5250}" type="presParOf" srcId="{F4BE8E3C-2D3F-48FB-8FF3-7A2E08C8D6BB}" destId="{06E4DB82-7229-446C-AE6D-FE866BDAD1F2}" srcOrd="0" destOrd="0" presId="urn:microsoft.com/office/officeart/2005/8/layout/hierarchy3"/>
    <dgm:cxn modelId="{34BA8196-330F-4DFD-8D3B-BE8AC120AB57}" type="presParOf" srcId="{F4BE8E3C-2D3F-48FB-8FF3-7A2E08C8D6BB}" destId="{1D0B2B4B-34FF-468A-8FB7-C5BC33033EBB}" srcOrd="1" destOrd="0" presId="urn:microsoft.com/office/officeart/2005/8/layout/hierarchy3"/>
    <dgm:cxn modelId="{67ED65F0-19CC-41C8-A5DD-766F934F4E10}" type="presParOf" srcId="{F4BE8E3C-2D3F-48FB-8FF3-7A2E08C8D6BB}" destId="{FB7F7387-3761-4E07-A9F9-85276D5D5D03}" srcOrd="2" destOrd="0" presId="urn:microsoft.com/office/officeart/2005/8/layout/hierarchy3"/>
    <dgm:cxn modelId="{3B1E78B2-D766-4D9A-9D29-B2FAC3D945B1}" type="presParOf" srcId="{F4BE8E3C-2D3F-48FB-8FF3-7A2E08C8D6BB}" destId="{9EE473E3-65A3-4C11-B34F-B05A8583E4E5}"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C87806-BA6D-431B-B96B-A7D369F0B63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5BCFC495-18C5-4216-A0D7-EEF2D9A8DC16}">
      <dgm:prSet phldrT="[Text]" phldr="0"/>
      <dgm:spPr/>
      <dgm:t>
        <a:bodyPr/>
        <a:lstStyle/>
        <a:p>
          <a:pPr rtl="0"/>
          <a:r>
            <a:rPr lang="en-US">
              <a:latin typeface="Calibri Light" panose="020F0302020204030204"/>
            </a:rPr>
            <a:t>Amount of data</a:t>
          </a:r>
          <a:endParaRPr lang="en-US"/>
        </a:p>
      </dgm:t>
    </dgm:pt>
    <dgm:pt modelId="{C519FC75-372F-4F53-831F-42C9493E87F6}" type="parTrans" cxnId="{86022C0B-33C6-4F9C-B1EF-8EA3565452FA}">
      <dgm:prSet/>
      <dgm:spPr/>
      <dgm:t>
        <a:bodyPr/>
        <a:lstStyle/>
        <a:p>
          <a:endParaRPr lang="en-US"/>
        </a:p>
      </dgm:t>
    </dgm:pt>
    <dgm:pt modelId="{E7E3D601-10A0-4A88-BEC0-CA4BCD984F0A}" type="sibTrans" cxnId="{86022C0B-33C6-4F9C-B1EF-8EA3565452FA}">
      <dgm:prSet/>
      <dgm:spPr/>
      <dgm:t>
        <a:bodyPr/>
        <a:lstStyle/>
        <a:p>
          <a:endParaRPr lang="en-US"/>
        </a:p>
      </dgm:t>
    </dgm:pt>
    <dgm:pt modelId="{4DE56340-AA0D-4F07-8C3A-166374A5F8B1}">
      <dgm:prSet phldrT="[Text]" phldr="0"/>
      <dgm:spPr/>
      <dgm:t>
        <a:bodyPr/>
        <a:lstStyle/>
        <a:p>
          <a:pPr rtl="0"/>
          <a:r>
            <a:rPr lang="en-US">
              <a:latin typeface="Calibri Light" panose="020F0302020204030204"/>
            </a:rPr>
            <a:t>Poor relevancy</a:t>
          </a:r>
          <a:endParaRPr lang="en-US"/>
        </a:p>
      </dgm:t>
    </dgm:pt>
    <dgm:pt modelId="{FD122874-8FC7-47C6-A37B-A682B17F2E54}" type="parTrans" cxnId="{D412310C-D97B-4F7A-BCC2-49B4534F2350}">
      <dgm:prSet/>
      <dgm:spPr/>
      <dgm:t>
        <a:bodyPr/>
        <a:lstStyle/>
        <a:p>
          <a:endParaRPr lang="en-US"/>
        </a:p>
      </dgm:t>
    </dgm:pt>
    <dgm:pt modelId="{6B54303D-E9D1-43BC-9532-5A8BA2FE8BAE}" type="sibTrans" cxnId="{D412310C-D97B-4F7A-BCC2-49B4534F2350}">
      <dgm:prSet/>
      <dgm:spPr/>
      <dgm:t>
        <a:bodyPr/>
        <a:lstStyle/>
        <a:p>
          <a:endParaRPr lang="en-US"/>
        </a:p>
      </dgm:t>
    </dgm:pt>
    <dgm:pt modelId="{2559CDC4-983F-4D77-AE99-0115C98CE860}">
      <dgm:prSet phldrT="[Text]" phldr="0"/>
      <dgm:spPr/>
      <dgm:t>
        <a:bodyPr/>
        <a:lstStyle/>
        <a:p>
          <a:pPr rtl="0"/>
          <a:r>
            <a:rPr lang="en-US">
              <a:latin typeface="Calibri Light" panose="020F0302020204030204"/>
            </a:rPr>
            <a:t>Missing values</a:t>
          </a:r>
          <a:endParaRPr lang="en-US"/>
        </a:p>
      </dgm:t>
    </dgm:pt>
    <dgm:pt modelId="{B374B3A3-D3B3-4749-AC29-7BDF71B6FEFA}" type="parTrans" cxnId="{8CC732F9-D602-43FC-97B2-9C6F4542E8AD}">
      <dgm:prSet/>
      <dgm:spPr/>
      <dgm:t>
        <a:bodyPr/>
        <a:lstStyle/>
        <a:p>
          <a:endParaRPr lang="en-US"/>
        </a:p>
      </dgm:t>
    </dgm:pt>
    <dgm:pt modelId="{0ABDEF4E-4C76-4009-BBF7-A6995B67FF26}" type="sibTrans" cxnId="{8CC732F9-D602-43FC-97B2-9C6F4542E8AD}">
      <dgm:prSet/>
      <dgm:spPr/>
      <dgm:t>
        <a:bodyPr/>
        <a:lstStyle/>
        <a:p>
          <a:endParaRPr lang="en-US"/>
        </a:p>
      </dgm:t>
    </dgm:pt>
    <dgm:pt modelId="{06D22740-A728-4301-BA19-48DA97F2FEA4}">
      <dgm:prSet phldrT="[Text]" phldr="0"/>
      <dgm:spPr/>
      <dgm:t>
        <a:bodyPr/>
        <a:lstStyle/>
        <a:p>
          <a:pPr rtl="0"/>
          <a:r>
            <a:rPr lang="en-US">
              <a:latin typeface="Calibri Light" panose="020F0302020204030204"/>
            </a:rPr>
            <a:t>Inconsistent data</a:t>
          </a:r>
          <a:endParaRPr lang="en-US"/>
        </a:p>
      </dgm:t>
    </dgm:pt>
    <dgm:pt modelId="{693F43AF-45C7-4AAF-B230-851AD48334CE}" type="parTrans" cxnId="{4D93595A-BDC1-42AE-8F56-789CC2601997}">
      <dgm:prSet/>
      <dgm:spPr/>
      <dgm:t>
        <a:bodyPr/>
        <a:lstStyle/>
        <a:p>
          <a:endParaRPr lang="en-US"/>
        </a:p>
      </dgm:t>
    </dgm:pt>
    <dgm:pt modelId="{C122779F-9C66-4B68-8C3D-4E9981738A9B}" type="sibTrans" cxnId="{4D93595A-BDC1-42AE-8F56-789CC2601997}">
      <dgm:prSet/>
      <dgm:spPr/>
      <dgm:t>
        <a:bodyPr/>
        <a:lstStyle/>
        <a:p>
          <a:endParaRPr lang="en-US"/>
        </a:p>
      </dgm:t>
    </dgm:pt>
    <dgm:pt modelId="{90C3502C-37F4-4A79-8291-9B85569D4750}">
      <dgm:prSet phldrT="[Text]" phldr="0"/>
      <dgm:spPr/>
      <dgm:t>
        <a:bodyPr/>
        <a:lstStyle/>
        <a:p>
          <a:pPr rtl="0"/>
          <a:r>
            <a:rPr lang="en-US">
              <a:latin typeface="Calibri Light" panose="020F0302020204030204"/>
            </a:rPr>
            <a:t>Duplicate records</a:t>
          </a:r>
          <a:endParaRPr lang="en-US"/>
        </a:p>
      </dgm:t>
    </dgm:pt>
    <dgm:pt modelId="{3B834022-5481-4E6B-ACC4-D991C43712A2}" type="parTrans" cxnId="{5F06DACC-CD57-4927-94FE-DF8514173E72}">
      <dgm:prSet/>
      <dgm:spPr/>
      <dgm:t>
        <a:bodyPr/>
        <a:lstStyle/>
        <a:p>
          <a:endParaRPr lang="en-US"/>
        </a:p>
      </dgm:t>
    </dgm:pt>
    <dgm:pt modelId="{6F9A0C65-F38F-4808-8189-1DAFEB2D24C3}" type="sibTrans" cxnId="{5F06DACC-CD57-4927-94FE-DF8514173E72}">
      <dgm:prSet/>
      <dgm:spPr/>
      <dgm:t>
        <a:bodyPr/>
        <a:lstStyle/>
        <a:p>
          <a:endParaRPr lang="en-US"/>
        </a:p>
      </dgm:t>
    </dgm:pt>
    <dgm:pt modelId="{6E5D2CD3-743F-4915-9710-31DAA46BE0B8}" type="pres">
      <dgm:prSet presAssocID="{1AC87806-BA6D-431B-B96B-A7D369F0B63E}" presName="cycle" presStyleCnt="0">
        <dgm:presLayoutVars>
          <dgm:dir/>
          <dgm:resizeHandles val="exact"/>
        </dgm:presLayoutVars>
      </dgm:prSet>
      <dgm:spPr/>
    </dgm:pt>
    <dgm:pt modelId="{B675D3A5-D35D-408D-AF81-145891C9A790}" type="pres">
      <dgm:prSet presAssocID="{5BCFC495-18C5-4216-A0D7-EEF2D9A8DC16}" presName="node" presStyleLbl="node1" presStyleIdx="0" presStyleCnt="5">
        <dgm:presLayoutVars>
          <dgm:bulletEnabled val="1"/>
        </dgm:presLayoutVars>
      </dgm:prSet>
      <dgm:spPr/>
    </dgm:pt>
    <dgm:pt modelId="{191DA8CB-145F-497A-BEDD-174053CB36EA}" type="pres">
      <dgm:prSet presAssocID="{5BCFC495-18C5-4216-A0D7-EEF2D9A8DC16}" presName="spNode" presStyleCnt="0"/>
      <dgm:spPr/>
    </dgm:pt>
    <dgm:pt modelId="{41849373-9A77-4D2E-A64D-118A6E3ECFCC}" type="pres">
      <dgm:prSet presAssocID="{E7E3D601-10A0-4A88-BEC0-CA4BCD984F0A}" presName="sibTrans" presStyleLbl="sibTrans1D1" presStyleIdx="0" presStyleCnt="5"/>
      <dgm:spPr/>
    </dgm:pt>
    <dgm:pt modelId="{CC65E90F-83E3-4DB4-8B31-5557C6B43F1F}" type="pres">
      <dgm:prSet presAssocID="{4DE56340-AA0D-4F07-8C3A-166374A5F8B1}" presName="node" presStyleLbl="node1" presStyleIdx="1" presStyleCnt="5">
        <dgm:presLayoutVars>
          <dgm:bulletEnabled val="1"/>
        </dgm:presLayoutVars>
      </dgm:prSet>
      <dgm:spPr/>
    </dgm:pt>
    <dgm:pt modelId="{3ECC3A93-529A-4A36-BD32-A0B7BE3CA943}" type="pres">
      <dgm:prSet presAssocID="{4DE56340-AA0D-4F07-8C3A-166374A5F8B1}" presName="spNode" presStyleCnt="0"/>
      <dgm:spPr/>
    </dgm:pt>
    <dgm:pt modelId="{BBCA3C5D-F022-456D-A2B0-3F957AEA1AC7}" type="pres">
      <dgm:prSet presAssocID="{6B54303D-E9D1-43BC-9532-5A8BA2FE8BAE}" presName="sibTrans" presStyleLbl="sibTrans1D1" presStyleIdx="1" presStyleCnt="5"/>
      <dgm:spPr/>
    </dgm:pt>
    <dgm:pt modelId="{91BC59A9-5A56-4F8C-9FED-5B92D1341673}" type="pres">
      <dgm:prSet presAssocID="{2559CDC4-983F-4D77-AE99-0115C98CE860}" presName="node" presStyleLbl="node1" presStyleIdx="2" presStyleCnt="5">
        <dgm:presLayoutVars>
          <dgm:bulletEnabled val="1"/>
        </dgm:presLayoutVars>
      </dgm:prSet>
      <dgm:spPr/>
    </dgm:pt>
    <dgm:pt modelId="{C9D88CAD-F44D-4572-85FE-B10048AFE004}" type="pres">
      <dgm:prSet presAssocID="{2559CDC4-983F-4D77-AE99-0115C98CE860}" presName="spNode" presStyleCnt="0"/>
      <dgm:spPr/>
    </dgm:pt>
    <dgm:pt modelId="{24139F9F-2162-4D83-A2C6-02F90004480E}" type="pres">
      <dgm:prSet presAssocID="{0ABDEF4E-4C76-4009-BBF7-A6995B67FF26}" presName="sibTrans" presStyleLbl="sibTrans1D1" presStyleIdx="2" presStyleCnt="5"/>
      <dgm:spPr/>
    </dgm:pt>
    <dgm:pt modelId="{C24B0902-52DE-46AA-8A52-D693367677D0}" type="pres">
      <dgm:prSet presAssocID="{06D22740-A728-4301-BA19-48DA97F2FEA4}" presName="node" presStyleLbl="node1" presStyleIdx="3" presStyleCnt="5">
        <dgm:presLayoutVars>
          <dgm:bulletEnabled val="1"/>
        </dgm:presLayoutVars>
      </dgm:prSet>
      <dgm:spPr/>
    </dgm:pt>
    <dgm:pt modelId="{0F828C3F-D3B7-45A4-9F92-AC135C414A90}" type="pres">
      <dgm:prSet presAssocID="{06D22740-A728-4301-BA19-48DA97F2FEA4}" presName="spNode" presStyleCnt="0"/>
      <dgm:spPr/>
    </dgm:pt>
    <dgm:pt modelId="{F495E49C-D387-4571-9864-65EEFEAB23A3}" type="pres">
      <dgm:prSet presAssocID="{C122779F-9C66-4B68-8C3D-4E9981738A9B}" presName="sibTrans" presStyleLbl="sibTrans1D1" presStyleIdx="3" presStyleCnt="5"/>
      <dgm:spPr/>
    </dgm:pt>
    <dgm:pt modelId="{55B9B871-20E6-4961-A9FF-8CE9D75BA629}" type="pres">
      <dgm:prSet presAssocID="{90C3502C-37F4-4A79-8291-9B85569D4750}" presName="node" presStyleLbl="node1" presStyleIdx="4" presStyleCnt="5">
        <dgm:presLayoutVars>
          <dgm:bulletEnabled val="1"/>
        </dgm:presLayoutVars>
      </dgm:prSet>
      <dgm:spPr/>
    </dgm:pt>
    <dgm:pt modelId="{793BCB8E-5582-4629-A42C-E74BE9D3C6B2}" type="pres">
      <dgm:prSet presAssocID="{90C3502C-37F4-4A79-8291-9B85569D4750}" presName="spNode" presStyleCnt="0"/>
      <dgm:spPr/>
    </dgm:pt>
    <dgm:pt modelId="{2F967D43-478C-46D1-9E59-A51EC4F6D3DF}" type="pres">
      <dgm:prSet presAssocID="{6F9A0C65-F38F-4808-8189-1DAFEB2D24C3}" presName="sibTrans" presStyleLbl="sibTrans1D1" presStyleIdx="4" presStyleCnt="5"/>
      <dgm:spPr/>
    </dgm:pt>
  </dgm:ptLst>
  <dgm:cxnLst>
    <dgm:cxn modelId="{86022C0B-33C6-4F9C-B1EF-8EA3565452FA}" srcId="{1AC87806-BA6D-431B-B96B-A7D369F0B63E}" destId="{5BCFC495-18C5-4216-A0D7-EEF2D9A8DC16}" srcOrd="0" destOrd="0" parTransId="{C519FC75-372F-4F53-831F-42C9493E87F6}" sibTransId="{E7E3D601-10A0-4A88-BEC0-CA4BCD984F0A}"/>
    <dgm:cxn modelId="{D412310C-D97B-4F7A-BCC2-49B4534F2350}" srcId="{1AC87806-BA6D-431B-B96B-A7D369F0B63E}" destId="{4DE56340-AA0D-4F07-8C3A-166374A5F8B1}" srcOrd="1" destOrd="0" parTransId="{FD122874-8FC7-47C6-A37B-A682B17F2E54}" sibTransId="{6B54303D-E9D1-43BC-9532-5A8BA2FE8BAE}"/>
    <dgm:cxn modelId="{9D3E001C-96B4-4B45-9262-CE83B0585899}" type="presOf" srcId="{0ABDEF4E-4C76-4009-BBF7-A6995B67FF26}" destId="{24139F9F-2162-4D83-A2C6-02F90004480E}" srcOrd="0" destOrd="0" presId="urn:microsoft.com/office/officeart/2005/8/layout/cycle6"/>
    <dgm:cxn modelId="{DF7DA227-F2E9-4B96-A7BD-5932054EE792}" type="presOf" srcId="{E7E3D601-10A0-4A88-BEC0-CA4BCD984F0A}" destId="{41849373-9A77-4D2E-A64D-118A6E3ECFCC}" srcOrd="0" destOrd="0" presId="urn:microsoft.com/office/officeart/2005/8/layout/cycle6"/>
    <dgm:cxn modelId="{684C0D54-AF4F-450E-A4C0-79BB874E0C9B}" type="presOf" srcId="{6B54303D-E9D1-43BC-9532-5A8BA2FE8BAE}" destId="{BBCA3C5D-F022-456D-A2B0-3F957AEA1AC7}" srcOrd="0" destOrd="0" presId="urn:microsoft.com/office/officeart/2005/8/layout/cycle6"/>
    <dgm:cxn modelId="{5C9F445A-29DE-4A90-A535-395B144C53D3}" type="presOf" srcId="{1AC87806-BA6D-431B-B96B-A7D369F0B63E}" destId="{6E5D2CD3-743F-4915-9710-31DAA46BE0B8}" srcOrd="0" destOrd="0" presId="urn:microsoft.com/office/officeart/2005/8/layout/cycle6"/>
    <dgm:cxn modelId="{4D93595A-BDC1-42AE-8F56-789CC2601997}" srcId="{1AC87806-BA6D-431B-B96B-A7D369F0B63E}" destId="{06D22740-A728-4301-BA19-48DA97F2FEA4}" srcOrd="3" destOrd="0" parTransId="{693F43AF-45C7-4AAF-B230-851AD48334CE}" sibTransId="{C122779F-9C66-4B68-8C3D-4E9981738A9B}"/>
    <dgm:cxn modelId="{0AF60F8C-7E04-474B-AD8E-B1382CBCEB9B}" type="presOf" srcId="{C122779F-9C66-4B68-8C3D-4E9981738A9B}" destId="{F495E49C-D387-4571-9864-65EEFEAB23A3}" srcOrd="0" destOrd="0" presId="urn:microsoft.com/office/officeart/2005/8/layout/cycle6"/>
    <dgm:cxn modelId="{17935D9B-F42C-479E-8C3B-84119113E503}" type="presOf" srcId="{90C3502C-37F4-4A79-8291-9B85569D4750}" destId="{55B9B871-20E6-4961-A9FF-8CE9D75BA629}" srcOrd="0" destOrd="0" presId="urn:microsoft.com/office/officeart/2005/8/layout/cycle6"/>
    <dgm:cxn modelId="{954640AD-AF68-41E7-AA87-155C0F63148A}" type="presOf" srcId="{2559CDC4-983F-4D77-AE99-0115C98CE860}" destId="{91BC59A9-5A56-4F8C-9FED-5B92D1341673}" srcOrd="0" destOrd="0" presId="urn:microsoft.com/office/officeart/2005/8/layout/cycle6"/>
    <dgm:cxn modelId="{3316CACB-5BB1-4100-A45E-28B33138B8D1}" type="presOf" srcId="{4DE56340-AA0D-4F07-8C3A-166374A5F8B1}" destId="{CC65E90F-83E3-4DB4-8B31-5557C6B43F1F}" srcOrd="0" destOrd="0" presId="urn:microsoft.com/office/officeart/2005/8/layout/cycle6"/>
    <dgm:cxn modelId="{5F06DACC-CD57-4927-94FE-DF8514173E72}" srcId="{1AC87806-BA6D-431B-B96B-A7D369F0B63E}" destId="{90C3502C-37F4-4A79-8291-9B85569D4750}" srcOrd="4" destOrd="0" parTransId="{3B834022-5481-4E6B-ACC4-D991C43712A2}" sibTransId="{6F9A0C65-F38F-4808-8189-1DAFEB2D24C3}"/>
    <dgm:cxn modelId="{B5ECE1E3-D586-4392-9A95-6FD88EDDC33C}" type="presOf" srcId="{5BCFC495-18C5-4216-A0D7-EEF2D9A8DC16}" destId="{B675D3A5-D35D-408D-AF81-145891C9A790}" srcOrd="0" destOrd="0" presId="urn:microsoft.com/office/officeart/2005/8/layout/cycle6"/>
    <dgm:cxn modelId="{31A5BEE7-8C87-46E7-9A80-EEFB521F84A6}" type="presOf" srcId="{6F9A0C65-F38F-4808-8189-1DAFEB2D24C3}" destId="{2F967D43-478C-46D1-9E59-A51EC4F6D3DF}" srcOrd="0" destOrd="0" presId="urn:microsoft.com/office/officeart/2005/8/layout/cycle6"/>
    <dgm:cxn modelId="{D7ABB1F4-EAB8-4350-B039-476AF5AE53A6}" type="presOf" srcId="{06D22740-A728-4301-BA19-48DA97F2FEA4}" destId="{C24B0902-52DE-46AA-8A52-D693367677D0}" srcOrd="0" destOrd="0" presId="urn:microsoft.com/office/officeart/2005/8/layout/cycle6"/>
    <dgm:cxn modelId="{8CC732F9-D602-43FC-97B2-9C6F4542E8AD}" srcId="{1AC87806-BA6D-431B-B96B-A7D369F0B63E}" destId="{2559CDC4-983F-4D77-AE99-0115C98CE860}" srcOrd="2" destOrd="0" parTransId="{B374B3A3-D3B3-4749-AC29-7BDF71B6FEFA}" sibTransId="{0ABDEF4E-4C76-4009-BBF7-A6995B67FF26}"/>
    <dgm:cxn modelId="{1CC193F9-4BB7-4E7F-B280-0327D5F128E9}" type="presParOf" srcId="{6E5D2CD3-743F-4915-9710-31DAA46BE0B8}" destId="{B675D3A5-D35D-408D-AF81-145891C9A790}" srcOrd="0" destOrd="0" presId="urn:microsoft.com/office/officeart/2005/8/layout/cycle6"/>
    <dgm:cxn modelId="{C32D64AA-4CA8-4A52-B4F2-188C467881FA}" type="presParOf" srcId="{6E5D2CD3-743F-4915-9710-31DAA46BE0B8}" destId="{191DA8CB-145F-497A-BEDD-174053CB36EA}" srcOrd="1" destOrd="0" presId="urn:microsoft.com/office/officeart/2005/8/layout/cycle6"/>
    <dgm:cxn modelId="{6027FCD6-1DEC-447F-BB45-8DF5AD924D01}" type="presParOf" srcId="{6E5D2CD3-743F-4915-9710-31DAA46BE0B8}" destId="{41849373-9A77-4D2E-A64D-118A6E3ECFCC}" srcOrd="2" destOrd="0" presId="urn:microsoft.com/office/officeart/2005/8/layout/cycle6"/>
    <dgm:cxn modelId="{7958AB33-D0B2-471C-8DB6-640F5AC147C9}" type="presParOf" srcId="{6E5D2CD3-743F-4915-9710-31DAA46BE0B8}" destId="{CC65E90F-83E3-4DB4-8B31-5557C6B43F1F}" srcOrd="3" destOrd="0" presId="urn:microsoft.com/office/officeart/2005/8/layout/cycle6"/>
    <dgm:cxn modelId="{F7392D51-3F45-4FF9-879E-520F603E2A26}" type="presParOf" srcId="{6E5D2CD3-743F-4915-9710-31DAA46BE0B8}" destId="{3ECC3A93-529A-4A36-BD32-A0B7BE3CA943}" srcOrd="4" destOrd="0" presId="urn:microsoft.com/office/officeart/2005/8/layout/cycle6"/>
    <dgm:cxn modelId="{F26BF2FD-D2D9-4DA9-A52E-CC4C96E49DAB}" type="presParOf" srcId="{6E5D2CD3-743F-4915-9710-31DAA46BE0B8}" destId="{BBCA3C5D-F022-456D-A2B0-3F957AEA1AC7}" srcOrd="5" destOrd="0" presId="urn:microsoft.com/office/officeart/2005/8/layout/cycle6"/>
    <dgm:cxn modelId="{4A7CEFF0-3491-4E17-A9B4-D9D1E37AEC75}" type="presParOf" srcId="{6E5D2CD3-743F-4915-9710-31DAA46BE0B8}" destId="{91BC59A9-5A56-4F8C-9FED-5B92D1341673}" srcOrd="6" destOrd="0" presId="urn:microsoft.com/office/officeart/2005/8/layout/cycle6"/>
    <dgm:cxn modelId="{9F498024-F912-4B8C-A540-61A07B37686E}" type="presParOf" srcId="{6E5D2CD3-743F-4915-9710-31DAA46BE0B8}" destId="{C9D88CAD-F44D-4572-85FE-B10048AFE004}" srcOrd="7" destOrd="0" presId="urn:microsoft.com/office/officeart/2005/8/layout/cycle6"/>
    <dgm:cxn modelId="{DA767D44-A4AD-40ED-950F-93517BF63BBD}" type="presParOf" srcId="{6E5D2CD3-743F-4915-9710-31DAA46BE0B8}" destId="{24139F9F-2162-4D83-A2C6-02F90004480E}" srcOrd="8" destOrd="0" presId="urn:microsoft.com/office/officeart/2005/8/layout/cycle6"/>
    <dgm:cxn modelId="{E31E4C53-6B75-4267-98E2-2C1ED2B980AF}" type="presParOf" srcId="{6E5D2CD3-743F-4915-9710-31DAA46BE0B8}" destId="{C24B0902-52DE-46AA-8A52-D693367677D0}" srcOrd="9" destOrd="0" presId="urn:microsoft.com/office/officeart/2005/8/layout/cycle6"/>
    <dgm:cxn modelId="{10A9B360-46DA-4C95-959A-78EB14EB18DB}" type="presParOf" srcId="{6E5D2CD3-743F-4915-9710-31DAA46BE0B8}" destId="{0F828C3F-D3B7-45A4-9F92-AC135C414A90}" srcOrd="10" destOrd="0" presId="urn:microsoft.com/office/officeart/2005/8/layout/cycle6"/>
    <dgm:cxn modelId="{236EE64A-FAF3-4D9F-9292-DB12D936E90A}" type="presParOf" srcId="{6E5D2CD3-743F-4915-9710-31DAA46BE0B8}" destId="{F495E49C-D387-4571-9864-65EEFEAB23A3}" srcOrd="11" destOrd="0" presId="urn:microsoft.com/office/officeart/2005/8/layout/cycle6"/>
    <dgm:cxn modelId="{35AA2DCD-3564-4787-AAF0-BD66FA5062D7}" type="presParOf" srcId="{6E5D2CD3-743F-4915-9710-31DAA46BE0B8}" destId="{55B9B871-20E6-4961-A9FF-8CE9D75BA629}" srcOrd="12" destOrd="0" presId="urn:microsoft.com/office/officeart/2005/8/layout/cycle6"/>
    <dgm:cxn modelId="{E7AEB919-FE05-4C95-A307-D4E9E005EFEB}" type="presParOf" srcId="{6E5D2CD3-743F-4915-9710-31DAA46BE0B8}" destId="{793BCB8E-5582-4629-A42C-E74BE9D3C6B2}" srcOrd="13" destOrd="0" presId="urn:microsoft.com/office/officeart/2005/8/layout/cycle6"/>
    <dgm:cxn modelId="{6A9D81AD-6665-4C6F-9094-A84668EC42F2}" type="presParOf" srcId="{6E5D2CD3-743F-4915-9710-31DAA46BE0B8}" destId="{2F967D43-478C-46D1-9E59-A51EC4F6D3D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F86037-03F0-4934-9DC9-CE152855FAA7}"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1429893-8875-4E75-B6AA-3B27A0BA9B0C}">
      <dgm:prSet/>
      <dgm:spPr/>
      <dgm:t>
        <a:bodyPr/>
        <a:lstStyle/>
        <a:p>
          <a:pPr rtl="0"/>
          <a:r>
            <a:rPr lang="en-US">
              <a:latin typeface="Calibri Light" panose="020F0302020204030204"/>
            </a:rPr>
            <a:t>Looked at other unclaimed property holders like insurance companies and see number of property types they have </a:t>
          </a:r>
          <a:endParaRPr lang="en-US"/>
        </a:p>
      </dgm:t>
    </dgm:pt>
    <dgm:pt modelId="{4B8218FC-51E3-4493-AD09-3DC54954D72E}" type="parTrans" cxnId="{DA69C24C-FF49-4EFD-9267-75E729316E2D}">
      <dgm:prSet/>
      <dgm:spPr/>
      <dgm:t>
        <a:bodyPr/>
        <a:lstStyle/>
        <a:p>
          <a:endParaRPr lang="en-US"/>
        </a:p>
      </dgm:t>
    </dgm:pt>
    <dgm:pt modelId="{3E83580F-0815-4273-97EC-DEA6AEDA2F0B}" type="sibTrans" cxnId="{DA69C24C-FF49-4EFD-9267-75E729316E2D}">
      <dgm:prSet/>
      <dgm:spPr/>
      <dgm:t>
        <a:bodyPr/>
        <a:lstStyle/>
        <a:p>
          <a:endParaRPr lang="en-US"/>
        </a:p>
      </dgm:t>
    </dgm:pt>
    <dgm:pt modelId="{D8B346BC-CBC0-47DC-956D-DA49920BAB43}">
      <dgm:prSet phldr="0"/>
      <dgm:spPr/>
      <dgm:t>
        <a:bodyPr/>
        <a:lstStyle/>
        <a:p>
          <a:pPr rtl="0"/>
          <a:r>
            <a:rPr lang="en-US">
              <a:latin typeface="Calibri Light" panose="020F0302020204030204"/>
            </a:rPr>
            <a:t>Enrich the datasets by adding  another dataset that contains address of holders</a:t>
          </a:r>
          <a:endParaRPr lang="en-US"/>
        </a:p>
      </dgm:t>
    </dgm:pt>
    <dgm:pt modelId="{D6D24690-67B9-4D8B-B0ED-07691E3748E3}" type="parTrans" cxnId="{38F5E98A-39D4-4070-9F7A-270905E65702}">
      <dgm:prSet/>
      <dgm:spPr/>
    </dgm:pt>
    <dgm:pt modelId="{3AAC79A8-62C4-4F78-BE1D-93D74489FA88}" type="sibTrans" cxnId="{38F5E98A-39D4-4070-9F7A-270905E65702}">
      <dgm:prSet/>
      <dgm:spPr/>
    </dgm:pt>
    <dgm:pt modelId="{39A800C0-41B6-425E-BB22-D1C32D965025}" type="pres">
      <dgm:prSet presAssocID="{E2F86037-03F0-4934-9DC9-CE152855FAA7}" presName="vert0" presStyleCnt="0">
        <dgm:presLayoutVars>
          <dgm:dir/>
          <dgm:animOne val="branch"/>
          <dgm:animLvl val="lvl"/>
        </dgm:presLayoutVars>
      </dgm:prSet>
      <dgm:spPr/>
    </dgm:pt>
    <dgm:pt modelId="{BC2F1ED4-FA7D-4688-B530-F09376AD0BBB}" type="pres">
      <dgm:prSet presAssocID="{21429893-8875-4E75-B6AA-3B27A0BA9B0C}" presName="thickLine" presStyleLbl="alignNode1" presStyleIdx="0" presStyleCnt="2"/>
      <dgm:spPr/>
    </dgm:pt>
    <dgm:pt modelId="{B3F001CF-213C-4376-96E0-FE972F43AE23}" type="pres">
      <dgm:prSet presAssocID="{21429893-8875-4E75-B6AA-3B27A0BA9B0C}" presName="horz1" presStyleCnt="0"/>
      <dgm:spPr/>
    </dgm:pt>
    <dgm:pt modelId="{426CC021-32EA-48C5-BE34-1EBD61F0186E}" type="pres">
      <dgm:prSet presAssocID="{21429893-8875-4E75-B6AA-3B27A0BA9B0C}" presName="tx1" presStyleLbl="revTx" presStyleIdx="0" presStyleCnt="2"/>
      <dgm:spPr/>
    </dgm:pt>
    <dgm:pt modelId="{DDA88CE0-6F91-4133-8F86-BE51922CD057}" type="pres">
      <dgm:prSet presAssocID="{21429893-8875-4E75-B6AA-3B27A0BA9B0C}" presName="vert1" presStyleCnt="0"/>
      <dgm:spPr/>
    </dgm:pt>
    <dgm:pt modelId="{2D8BF05E-1C1C-4110-A8DE-2BD31F9F6A27}" type="pres">
      <dgm:prSet presAssocID="{D8B346BC-CBC0-47DC-956D-DA49920BAB43}" presName="thickLine" presStyleLbl="alignNode1" presStyleIdx="1" presStyleCnt="2"/>
      <dgm:spPr/>
    </dgm:pt>
    <dgm:pt modelId="{F20B39AA-57C3-4BEE-952A-B80B045CD951}" type="pres">
      <dgm:prSet presAssocID="{D8B346BC-CBC0-47DC-956D-DA49920BAB43}" presName="horz1" presStyleCnt="0"/>
      <dgm:spPr/>
    </dgm:pt>
    <dgm:pt modelId="{215F1EA3-8A12-4FD3-9B31-256A9355C756}" type="pres">
      <dgm:prSet presAssocID="{D8B346BC-CBC0-47DC-956D-DA49920BAB43}" presName="tx1" presStyleLbl="revTx" presStyleIdx="1" presStyleCnt="2"/>
      <dgm:spPr/>
    </dgm:pt>
    <dgm:pt modelId="{1A58563E-9B5C-4DDD-ADFA-E301DE27D35C}" type="pres">
      <dgm:prSet presAssocID="{D8B346BC-CBC0-47DC-956D-DA49920BAB43}" presName="vert1" presStyleCnt="0"/>
      <dgm:spPr/>
    </dgm:pt>
  </dgm:ptLst>
  <dgm:cxnLst>
    <dgm:cxn modelId="{176B1204-3EFB-4813-AA8E-801D454C43E5}" type="presOf" srcId="{D8B346BC-CBC0-47DC-956D-DA49920BAB43}" destId="{215F1EA3-8A12-4FD3-9B31-256A9355C756}" srcOrd="0" destOrd="0" presId="urn:microsoft.com/office/officeart/2008/layout/LinedList"/>
    <dgm:cxn modelId="{01BDA10D-6296-4531-A70B-EB88C7E37C22}" type="presOf" srcId="{E2F86037-03F0-4934-9DC9-CE152855FAA7}" destId="{39A800C0-41B6-425E-BB22-D1C32D965025}" srcOrd="0" destOrd="0" presId="urn:microsoft.com/office/officeart/2008/layout/LinedList"/>
    <dgm:cxn modelId="{DA69C24C-FF49-4EFD-9267-75E729316E2D}" srcId="{E2F86037-03F0-4934-9DC9-CE152855FAA7}" destId="{21429893-8875-4E75-B6AA-3B27A0BA9B0C}" srcOrd="0" destOrd="0" parTransId="{4B8218FC-51E3-4493-AD09-3DC54954D72E}" sibTransId="{3E83580F-0815-4273-97EC-DEA6AEDA2F0B}"/>
    <dgm:cxn modelId="{38F5E98A-39D4-4070-9F7A-270905E65702}" srcId="{E2F86037-03F0-4934-9DC9-CE152855FAA7}" destId="{D8B346BC-CBC0-47DC-956D-DA49920BAB43}" srcOrd="1" destOrd="0" parTransId="{D6D24690-67B9-4D8B-B0ED-07691E3748E3}" sibTransId="{3AAC79A8-62C4-4F78-BE1D-93D74489FA88}"/>
    <dgm:cxn modelId="{116F9DF7-70C0-4FAB-8315-0EEF5EB3C809}" type="presOf" srcId="{21429893-8875-4E75-B6AA-3B27A0BA9B0C}" destId="{426CC021-32EA-48C5-BE34-1EBD61F0186E}" srcOrd="0" destOrd="0" presId="urn:microsoft.com/office/officeart/2008/layout/LinedList"/>
    <dgm:cxn modelId="{D4D30E0D-9CA1-48BC-832F-0B399AAC4391}" type="presParOf" srcId="{39A800C0-41B6-425E-BB22-D1C32D965025}" destId="{BC2F1ED4-FA7D-4688-B530-F09376AD0BBB}" srcOrd="0" destOrd="0" presId="urn:microsoft.com/office/officeart/2008/layout/LinedList"/>
    <dgm:cxn modelId="{898D3EE2-D4D7-481F-A581-199F1C54D211}" type="presParOf" srcId="{39A800C0-41B6-425E-BB22-D1C32D965025}" destId="{B3F001CF-213C-4376-96E0-FE972F43AE23}" srcOrd="1" destOrd="0" presId="urn:microsoft.com/office/officeart/2008/layout/LinedList"/>
    <dgm:cxn modelId="{6F9A6047-8DA6-41E8-9F8D-0F9874CAC766}" type="presParOf" srcId="{B3F001CF-213C-4376-96E0-FE972F43AE23}" destId="{426CC021-32EA-48C5-BE34-1EBD61F0186E}" srcOrd="0" destOrd="0" presId="urn:microsoft.com/office/officeart/2008/layout/LinedList"/>
    <dgm:cxn modelId="{41344F51-A651-4AF3-8404-CF676BEE6425}" type="presParOf" srcId="{B3F001CF-213C-4376-96E0-FE972F43AE23}" destId="{DDA88CE0-6F91-4133-8F86-BE51922CD057}" srcOrd="1" destOrd="0" presId="urn:microsoft.com/office/officeart/2008/layout/LinedList"/>
    <dgm:cxn modelId="{9C2BC920-3EBB-4221-AC14-FB2EFAC05BDC}" type="presParOf" srcId="{39A800C0-41B6-425E-BB22-D1C32D965025}" destId="{2D8BF05E-1C1C-4110-A8DE-2BD31F9F6A27}" srcOrd="2" destOrd="0" presId="urn:microsoft.com/office/officeart/2008/layout/LinedList"/>
    <dgm:cxn modelId="{92D0FD3D-E0D4-4AE8-8B39-26279CC81946}" type="presParOf" srcId="{39A800C0-41B6-425E-BB22-D1C32D965025}" destId="{F20B39AA-57C3-4BEE-952A-B80B045CD951}" srcOrd="3" destOrd="0" presId="urn:microsoft.com/office/officeart/2008/layout/LinedList"/>
    <dgm:cxn modelId="{CACEA73B-3E50-4DFA-8FA8-7CC4A252E479}" type="presParOf" srcId="{F20B39AA-57C3-4BEE-952A-B80B045CD951}" destId="{215F1EA3-8A12-4FD3-9B31-256A9355C756}" srcOrd="0" destOrd="0" presId="urn:microsoft.com/office/officeart/2008/layout/LinedList"/>
    <dgm:cxn modelId="{D26FA8E3-3EB3-422D-9226-D27EC2AC15D5}" type="presParOf" srcId="{F20B39AA-57C3-4BEE-952A-B80B045CD951}" destId="{1A58563E-9B5C-4DDD-ADFA-E301DE27D3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9288A-89C9-4908-A78C-5B0383ADA64A}">
      <dsp:nvSpPr>
        <dsp:cNvPr id="0" name=""/>
        <dsp:cNvSpPr/>
      </dsp:nvSpPr>
      <dsp:spPr>
        <a:xfrm>
          <a:off x="688" y="1407269"/>
          <a:ext cx="2416038" cy="15341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9FC38-F46C-482D-8B41-10F2FE08A290}">
      <dsp:nvSpPr>
        <dsp:cNvPr id="0" name=""/>
        <dsp:cNvSpPr/>
      </dsp:nvSpPr>
      <dsp:spPr>
        <a:xfrm>
          <a:off x="269137" y="1662295"/>
          <a:ext cx="2416038" cy="15341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Unclaimed property is a personal asset that has been separated from its original owner due to a variety of reasons. It has had no activity or contact with the original owner for more than a year due to the individual’s change of address or the fact it is there, is unknown to him/her.</a:t>
          </a:r>
          <a:endParaRPr lang="en-US" sz="1100" kern="1200"/>
        </a:p>
      </dsp:txBody>
      <dsp:txXfrm>
        <a:off x="314072" y="1707230"/>
        <a:ext cx="2326168" cy="1444314"/>
      </dsp:txXfrm>
    </dsp:sp>
    <dsp:sp modelId="{C1562649-8369-487D-8518-89953C831B9A}">
      <dsp:nvSpPr>
        <dsp:cNvPr id="0" name=""/>
        <dsp:cNvSpPr/>
      </dsp:nvSpPr>
      <dsp:spPr>
        <a:xfrm>
          <a:off x="2953624" y="1407269"/>
          <a:ext cx="2416038" cy="15341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7AE37-1232-4902-8825-EA231DAD0B31}">
      <dsp:nvSpPr>
        <dsp:cNvPr id="0" name=""/>
        <dsp:cNvSpPr/>
      </dsp:nvSpPr>
      <dsp:spPr>
        <a:xfrm>
          <a:off x="3222073" y="1662295"/>
          <a:ext cx="2416038" cy="15341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If a business, government office, or any other source owes an individual or business money that they do not collect for a certain period due to relocation or absence of knowledge it is called Unclaimed property.</a:t>
          </a:r>
          <a:endParaRPr lang="en-US" sz="1100" kern="1200"/>
        </a:p>
      </dsp:txBody>
      <dsp:txXfrm>
        <a:off x="3267008" y="1707230"/>
        <a:ext cx="2326168" cy="1444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72272-08B5-4D43-BA65-087108EAB594}">
      <dsp:nvSpPr>
        <dsp:cNvPr id="0" name=""/>
        <dsp:cNvSpPr/>
      </dsp:nvSpPr>
      <dsp:spPr>
        <a:xfrm>
          <a:off x="670" y="340970"/>
          <a:ext cx="2441368" cy="1220684"/>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Calibri"/>
              <a:cs typeface="Calibri"/>
            </a:rPr>
            <a:t>State of California</a:t>
          </a:r>
        </a:p>
      </dsp:txBody>
      <dsp:txXfrm>
        <a:off x="36423" y="376723"/>
        <a:ext cx="2369862" cy="1149178"/>
      </dsp:txXfrm>
    </dsp:sp>
    <dsp:sp modelId="{F6C4DA90-A009-40BC-922A-B213D2212276}">
      <dsp:nvSpPr>
        <dsp:cNvPr id="0" name=""/>
        <dsp:cNvSpPr/>
      </dsp:nvSpPr>
      <dsp:spPr>
        <a:xfrm>
          <a:off x="244807" y="1561654"/>
          <a:ext cx="244136" cy="915513"/>
        </a:xfrm>
        <a:custGeom>
          <a:avLst/>
          <a:gdLst/>
          <a:ahLst/>
          <a:cxnLst/>
          <a:rect l="0" t="0" r="0" b="0"/>
          <a:pathLst>
            <a:path>
              <a:moveTo>
                <a:pt x="0" y="0"/>
              </a:moveTo>
              <a:lnTo>
                <a:pt x="0" y="915513"/>
              </a:lnTo>
              <a:lnTo>
                <a:pt x="244136" y="915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79E93-C046-4095-A32B-664484DF5925}">
      <dsp:nvSpPr>
        <dsp:cNvPr id="0" name=""/>
        <dsp:cNvSpPr/>
      </dsp:nvSpPr>
      <dsp:spPr>
        <a:xfrm>
          <a:off x="488944" y="1866825"/>
          <a:ext cx="1953094" cy="1220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b="1" u="sng" kern="1200">
              <a:latin typeface="Calibri"/>
              <a:cs typeface="Calibri"/>
            </a:rPr>
            <a:t>Banks</a:t>
          </a:r>
          <a:br>
            <a:rPr lang="en-US" sz="1300" kern="1200">
              <a:latin typeface="Calibri"/>
              <a:cs typeface="Calibri"/>
            </a:rPr>
          </a:br>
          <a:r>
            <a:rPr lang="en-US" sz="1300" kern="1200">
              <a:latin typeface="Calibri"/>
              <a:cs typeface="Calibri"/>
            </a:rPr>
            <a:t>Bank of America</a:t>
          </a:r>
          <a:br>
            <a:rPr lang="en-US" sz="1300" kern="1200">
              <a:latin typeface="Calibri"/>
              <a:cs typeface="Calibri"/>
            </a:rPr>
          </a:br>
          <a:r>
            <a:rPr lang="en-US" sz="1300" kern="1200">
              <a:latin typeface="Calibri"/>
              <a:cs typeface="Calibri"/>
            </a:rPr>
            <a:t>JP Morgan Chase</a:t>
          </a:r>
          <a:br>
            <a:rPr lang="en-US" sz="1300" kern="1200">
              <a:latin typeface="Calibri"/>
              <a:cs typeface="Calibri"/>
            </a:rPr>
          </a:br>
          <a:r>
            <a:rPr lang="en-US" sz="1300" kern="1200">
              <a:latin typeface="Calibri"/>
              <a:cs typeface="Calibri"/>
            </a:rPr>
            <a:t>Wells Fargo</a:t>
          </a:r>
          <a:br>
            <a:rPr lang="en-US" sz="1300" kern="1200">
              <a:latin typeface="Calibri"/>
              <a:cs typeface="Calibri"/>
            </a:rPr>
          </a:br>
          <a:r>
            <a:rPr lang="en-US" sz="1300" kern="1200">
              <a:latin typeface="Calibri"/>
              <a:cs typeface="Calibri"/>
            </a:rPr>
            <a:t>Bank of New York Mellon Corporate Trust</a:t>
          </a:r>
        </a:p>
      </dsp:txBody>
      <dsp:txXfrm>
        <a:off x="524697" y="1902578"/>
        <a:ext cx="1881588" cy="1149178"/>
      </dsp:txXfrm>
    </dsp:sp>
    <dsp:sp modelId="{995BBC6D-C119-4711-9B74-F70E36B05CBC}">
      <dsp:nvSpPr>
        <dsp:cNvPr id="0" name=""/>
        <dsp:cNvSpPr/>
      </dsp:nvSpPr>
      <dsp:spPr>
        <a:xfrm>
          <a:off x="244807" y="1561654"/>
          <a:ext cx="244136" cy="2441368"/>
        </a:xfrm>
        <a:custGeom>
          <a:avLst/>
          <a:gdLst/>
          <a:ahLst/>
          <a:cxnLst/>
          <a:rect l="0" t="0" r="0" b="0"/>
          <a:pathLst>
            <a:path>
              <a:moveTo>
                <a:pt x="0" y="0"/>
              </a:moveTo>
              <a:lnTo>
                <a:pt x="0" y="2441368"/>
              </a:lnTo>
              <a:lnTo>
                <a:pt x="244136" y="2441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9C5B8F-6552-4C73-95FA-7C4AAEB37BD8}">
      <dsp:nvSpPr>
        <dsp:cNvPr id="0" name=""/>
        <dsp:cNvSpPr/>
      </dsp:nvSpPr>
      <dsp:spPr>
        <a:xfrm>
          <a:off x="488944" y="3392680"/>
          <a:ext cx="1953094" cy="1220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b="1" u="sng" kern="1200">
              <a:latin typeface="Calibri"/>
              <a:cs typeface="Calibri"/>
            </a:rPr>
            <a:t>Unclaimed Properties</a:t>
          </a:r>
          <a:br>
            <a:rPr lang="en-US" sz="1300" kern="1200">
              <a:latin typeface="Calibri"/>
              <a:cs typeface="Calibri"/>
            </a:rPr>
          </a:br>
          <a:r>
            <a:rPr lang="en-US" sz="1300" kern="1200">
              <a:latin typeface="Calibri"/>
              <a:cs typeface="Calibri"/>
            </a:rPr>
            <a:t>Passbooks</a:t>
          </a:r>
          <a:br>
            <a:rPr lang="en-US" sz="1300" kern="1200">
              <a:latin typeface="Calibri"/>
              <a:cs typeface="Calibri"/>
            </a:rPr>
          </a:br>
          <a:r>
            <a:rPr lang="en-US" sz="1300" kern="1200">
              <a:latin typeface="Calibri"/>
              <a:cs typeface="Calibri"/>
            </a:rPr>
            <a:t>Mature Bond Principal</a:t>
          </a:r>
          <a:br>
            <a:rPr lang="en-US" sz="1300" kern="1200">
              <a:latin typeface="Calibri"/>
              <a:cs typeface="Calibri"/>
            </a:rPr>
          </a:br>
          <a:r>
            <a:rPr lang="en-US" sz="1300" kern="1200">
              <a:latin typeface="Calibri"/>
              <a:cs typeface="Calibri"/>
            </a:rPr>
            <a:t>Interest ( Bond Coupons)</a:t>
          </a:r>
          <a:br>
            <a:rPr lang="en-US" sz="1300" kern="1200">
              <a:latin typeface="Calibri"/>
              <a:cs typeface="Calibri"/>
            </a:rPr>
          </a:br>
          <a:r>
            <a:rPr lang="en-US" sz="1300" kern="1200">
              <a:latin typeface="Calibri"/>
              <a:cs typeface="Calibri"/>
            </a:rPr>
            <a:t>Principal Payments</a:t>
          </a:r>
          <a:br>
            <a:rPr lang="en-US" sz="1300" kern="1200">
              <a:latin typeface="Calibri"/>
              <a:cs typeface="Calibri"/>
            </a:rPr>
          </a:br>
          <a:r>
            <a:rPr lang="en-US" sz="1300" kern="1200">
              <a:latin typeface="Calibri"/>
              <a:cs typeface="Calibri"/>
            </a:rPr>
            <a:t>Paying Agent Account</a:t>
          </a:r>
        </a:p>
      </dsp:txBody>
      <dsp:txXfrm>
        <a:off x="524697" y="3428433"/>
        <a:ext cx="1881588" cy="1149178"/>
      </dsp:txXfrm>
    </dsp:sp>
    <dsp:sp modelId="{8061EC5F-71A2-490F-88B8-A3896EA63D63}">
      <dsp:nvSpPr>
        <dsp:cNvPr id="0" name=""/>
        <dsp:cNvSpPr/>
      </dsp:nvSpPr>
      <dsp:spPr>
        <a:xfrm>
          <a:off x="3052381" y="340970"/>
          <a:ext cx="2441368" cy="1220684"/>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Calibri"/>
              <a:cs typeface="Calibri"/>
            </a:rPr>
            <a:t>State of Massachusetts</a:t>
          </a:r>
        </a:p>
      </dsp:txBody>
      <dsp:txXfrm>
        <a:off x="3088134" y="376723"/>
        <a:ext cx="2369862" cy="1149178"/>
      </dsp:txXfrm>
    </dsp:sp>
    <dsp:sp modelId="{06E4DB82-7229-446C-AE6D-FE866BDAD1F2}">
      <dsp:nvSpPr>
        <dsp:cNvPr id="0" name=""/>
        <dsp:cNvSpPr/>
      </dsp:nvSpPr>
      <dsp:spPr>
        <a:xfrm>
          <a:off x="3296517" y="1561654"/>
          <a:ext cx="244136" cy="915513"/>
        </a:xfrm>
        <a:custGeom>
          <a:avLst/>
          <a:gdLst/>
          <a:ahLst/>
          <a:cxnLst/>
          <a:rect l="0" t="0" r="0" b="0"/>
          <a:pathLst>
            <a:path>
              <a:moveTo>
                <a:pt x="0" y="0"/>
              </a:moveTo>
              <a:lnTo>
                <a:pt x="0" y="915513"/>
              </a:lnTo>
              <a:lnTo>
                <a:pt x="244136" y="915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0B2B4B-34FF-468A-8FB7-C5BC33033EBB}">
      <dsp:nvSpPr>
        <dsp:cNvPr id="0" name=""/>
        <dsp:cNvSpPr/>
      </dsp:nvSpPr>
      <dsp:spPr>
        <a:xfrm>
          <a:off x="3540654" y="1866825"/>
          <a:ext cx="1953094" cy="1220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b="1" u="sng" kern="1200">
              <a:latin typeface="Calibri"/>
              <a:cs typeface="Calibri"/>
            </a:rPr>
            <a:t>Banks</a:t>
          </a:r>
          <a:br>
            <a:rPr lang="en-US" sz="1300" kern="1200">
              <a:latin typeface="Calibri"/>
              <a:cs typeface="Calibri"/>
            </a:rPr>
          </a:br>
          <a:r>
            <a:rPr lang="en-US" sz="1300" kern="1200">
              <a:latin typeface="Calibri"/>
              <a:cs typeface="Calibri"/>
            </a:rPr>
            <a:t>Bank of America</a:t>
          </a:r>
          <a:br>
            <a:rPr lang="en-US" sz="1300" kern="1200">
              <a:latin typeface="Calibri"/>
              <a:cs typeface="Calibri"/>
            </a:rPr>
          </a:br>
          <a:r>
            <a:rPr lang="en-US" sz="1300" kern="1200">
              <a:latin typeface="Calibri"/>
              <a:cs typeface="Calibri"/>
            </a:rPr>
            <a:t>JP Morgan Chase</a:t>
          </a:r>
          <a:br>
            <a:rPr lang="en-US" sz="1300" kern="1200">
              <a:latin typeface="Calibri"/>
              <a:cs typeface="Calibri"/>
            </a:rPr>
          </a:br>
          <a:r>
            <a:rPr lang="en-US" sz="1300" kern="1200">
              <a:latin typeface="Calibri"/>
              <a:cs typeface="Calibri"/>
            </a:rPr>
            <a:t>Wells Fargo</a:t>
          </a:r>
          <a:br>
            <a:rPr lang="en-US" sz="1300" kern="1200">
              <a:latin typeface="Calibri"/>
              <a:cs typeface="Calibri"/>
            </a:rPr>
          </a:br>
          <a:r>
            <a:rPr lang="en-US" sz="1300" kern="1200">
              <a:latin typeface="Calibri"/>
              <a:cs typeface="Calibri"/>
            </a:rPr>
            <a:t>CITI Bank</a:t>
          </a:r>
        </a:p>
      </dsp:txBody>
      <dsp:txXfrm>
        <a:off x="3576407" y="1902578"/>
        <a:ext cx="1881588" cy="1149178"/>
      </dsp:txXfrm>
    </dsp:sp>
    <dsp:sp modelId="{FB7F7387-3761-4E07-A9F9-85276D5D5D03}">
      <dsp:nvSpPr>
        <dsp:cNvPr id="0" name=""/>
        <dsp:cNvSpPr/>
      </dsp:nvSpPr>
      <dsp:spPr>
        <a:xfrm>
          <a:off x="3296517" y="1561654"/>
          <a:ext cx="244136" cy="2441368"/>
        </a:xfrm>
        <a:custGeom>
          <a:avLst/>
          <a:gdLst/>
          <a:ahLst/>
          <a:cxnLst/>
          <a:rect l="0" t="0" r="0" b="0"/>
          <a:pathLst>
            <a:path>
              <a:moveTo>
                <a:pt x="0" y="0"/>
              </a:moveTo>
              <a:lnTo>
                <a:pt x="0" y="2441368"/>
              </a:lnTo>
              <a:lnTo>
                <a:pt x="244136" y="2441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E473E3-65A3-4C11-B34F-B05A8583E4E5}">
      <dsp:nvSpPr>
        <dsp:cNvPr id="0" name=""/>
        <dsp:cNvSpPr/>
      </dsp:nvSpPr>
      <dsp:spPr>
        <a:xfrm>
          <a:off x="3540654" y="3392680"/>
          <a:ext cx="1953094" cy="1220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n-US" sz="1300" b="1" u="sng" kern="1200">
              <a:latin typeface="Calibri"/>
              <a:cs typeface="Calibri"/>
            </a:rPr>
            <a:t>Unclaimed Properties</a:t>
          </a:r>
          <a:br>
            <a:rPr lang="en-US" sz="1300" kern="1200">
              <a:latin typeface="Calibri"/>
              <a:cs typeface="Calibri"/>
            </a:rPr>
          </a:br>
          <a:r>
            <a:rPr lang="en-US" sz="1300" kern="1200">
              <a:latin typeface="Calibri"/>
              <a:cs typeface="Calibri"/>
            </a:rPr>
            <a:t>Mature CD or Save Cert</a:t>
          </a:r>
          <a:br>
            <a:rPr lang="en-US" sz="1300" kern="1200">
              <a:latin typeface="Calibri"/>
              <a:cs typeface="Calibri"/>
            </a:rPr>
          </a:br>
          <a:r>
            <a:rPr lang="en-US" sz="1300" kern="1200">
              <a:latin typeface="Calibri"/>
              <a:cs typeface="Calibri"/>
            </a:rPr>
            <a:t>Other Safekeeping</a:t>
          </a:r>
          <a:br>
            <a:rPr lang="en-US" sz="1300" kern="1200">
              <a:latin typeface="Calibri"/>
              <a:cs typeface="Calibri"/>
            </a:rPr>
          </a:br>
          <a:r>
            <a:rPr lang="en-US" sz="1300" kern="1200">
              <a:latin typeface="Calibri"/>
              <a:cs typeface="Calibri"/>
            </a:rPr>
            <a:t>Unidentified Deposit</a:t>
          </a:r>
          <a:br>
            <a:rPr lang="en-US" sz="1300" kern="1200">
              <a:latin typeface="Calibri"/>
              <a:cs typeface="Calibri"/>
            </a:rPr>
          </a:br>
          <a:r>
            <a:rPr lang="en-US" sz="1300" kern="1200">
              <a:latin typeface="Calibri"/>
              <a:cs typeface="Calibri"/>
            </a:rPr>
            <a:t>Checking Accounts</a:t>
          </a:r>
        </a:p>
      </dsp:txBody>
      <dsp:txXfrm>
        <a:off x="3576407" y="3428433"/>
        <a:ext cx="1881588" cy="11491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5D3A5-D35D-408D-AF81-145891C9A790}">
      <dsp:nvSpPr>
        <dsp:cNvPr id="0" name=""/>
        <dsp:cNvSpPr/>
      </dsp:nvSpPr>
      <dsp:spPr>
        <a:xfrm>
          <a:off x="2278970" y="2911"/>
          <a:ext cx="1723797" cy="11204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Light" panose="020F0302020204030204"/>
            </a:rPr>
            <a:t>Amount of data</a:t>
          </a:r>
          <a:endParaRPr lang="en-US" sz="2300" kern="1200"/>
        </a:p>
      </dsp:txBody>
      <dsp:txXfrm>
        <a:off x="2333667" y="57608"/>
        <a:ext cx="1614403" cy="1011074"/>
      </dsp:txXfrm>
    </dsp:sp>
    <dsp:sp modelId="{41849373-9A77-4D2E-A64D-118A6E3ECFCC}">
      <dsp:nvSpPr>
        <dsp:cNvPr id="0" name=""/>
        <dsp:cNvSpPr/>
      </dsp:nvSpPr>
      <dsp:spPr>
        <a:xfrm>
          <a:off x="903188" y="563145"/>
          <a:ext cx="4475361" cy="4475361"/>
        </a:xfrm>
        <a:custGeom>
          <a:avLst/>
          <a:gdLst/>
          <a:ahLst/>
          <a:cxnLst/>
          <a:rect l="0" t="0" r="0" b="0"/>
          <a:pathLst>
            <a:path>
              <a:moveTo>
                <a:pt x="3111410" y="177629"/>
              </a:moveTo>
              <a:arcTo wR="2237680" hR="2237680" stAng="17578995" swAng="196050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65E90F-83E3-4DB4-8B31-5557C6B43F1F}">
      <dsp:nvSpPr>
        <dsp:cNvPr id="0" name=""/>
        <dsp:cNvSpPr/>
      </dsp:nvSpPr>
      <dsp:spPr>
        <a:xfrm>
          <a:off x="4407131" y="1549111"/>
          <a:ext cx="1723797" cy="11204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Light" panose="020F0302020204030204"/>
            </a:rPr>
            <a:t>Poor relevancy</a:t>
          </a:r>
          <a:endParaRPr lang="en-US" sz="2300" kern="1200"/>
        </a:p>
      </dsp:txBody>
      <dsp:txXfrm>
        <a:off x="4461828" y="1603808"/>
        <a:ext cx="1614403" cy="1011074"/>
      </dsp:txXfrm>
    </dsp:sp>
    <dsp:sp modelId="{BBCA3C5D-F022-456D-A2B0-3F957AEA1AC7}">
      <dsp:nvSpPr>
        <dsp:cNvPr id="0" name=""/>
        <dsp:cNvSpPr/>
      </dsp:nvSpPr>
      <dsp:spPr>
        <a:xfrm>
          <a:off x="903188" y="563145"/>
          <a:ext cx="4475361" cy="4475361"/>
        </a:xfrm>
        <a:custGeom>
          <a:avLst/>
          <a:gdLst/>
          <a:ahLst/>
          <a:cxnLst/>
          <a:rect l="0" t="0" r="0" b="0"/>
          <a:pathLst>
            <a:path>
              <a:moveTo>
                <a:pt x="4472303" y="2120732"/>
              </a:moveTo>
              <a:arcTo wR="2237680" hR="2237680" stAng="21420250" swAng="219551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BC59A9-5A56-4F8C-9FED-5B92D1341673}">
      <dsp:nvSpPr>
        <dsp:cNvPr id="0" name=""/>
        <dsp:cNvSpPr/>
      </dsp:nvSpPr>
      <dsp:spPr>
        <a:xfrm>
          <a:off x="3594246" y="4050914"/>
          <a:ext cx="1723797" cy="11204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Light" panose="020F0302020204030204"/>
            </a:rPr>
            <a:t>Missing values</a:t>
          </a:r>
          <a:endParaRPr lang="en-US" sz="2300" kern="1200"/>
        </a:p>
      </dsp:txBody>
      <dsp:txXfrm>
        <a:off x="3648943" y="4105611"/>
        <a:ext cx="1614403" cy="1011074"/>
      </dsp:txXfrm>
    </dsp:sp>
    <dsp:sp modelId="{24139F9F-2162-4D83-A2C6-02F90004480E}">
      <dsp:nvSpPr>
        <dsp:cNvPr id="0" name=""/>
        <dsp:cNvSpPr/>
      </dsp:nvSpPr>
      <dsp:spPr>
        <a:xfrm>
          <a:off x="903188" y="563145"/>
          <a:ext cx="4475361" cy="4475361"/>
        </a:xfrm>
        <a:custGeom>
          <a:avLst/>
          <a:gdLst/>
          <a:ahLst/>
          <a:cxnLst/>
          <a:rect l="0" t="0" r="0" b="0"/>
          <a:pathLst>
            <a:path>
              <a:moveTo>
                <a:pt x="2682174" y="4430770"/>
              </a:moveTo>
              <a:arcTo wR="2237680" hR="2237680" stAng="4712552" swAng="137489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4B0902-52DE-46AA-8A52-D693367677D0}">
      <dsp:nvSpPr>
        <dsp:cNvPr id="0" name=""/>
        <dsp:cNvSpPr/>
      </dsp:nvSpPr>
      <dsp:spPr>
        <a:xfrm>
          <a:off x="963694" y="4050914"/>
          <a:ext cx="1723797" cy="11204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Light" panose="020F0302020204030204"/>
            </a:rPr>
            <a:t>Inconsistent data</a:t>
          </a:r>
          <a:endParaRPr lang="en-US" sz="2300" kern="1200"/>
        </a:p>
      </dsp:txBody>
      <dsp:txXfrm>
        <a:off x="1018391" y="4105611"/>
        <a:ext cx="1614403" cy="1011074"/>
      </dsp:txXfrm>
    </dsp:sp>
    <dsp:sp modelId="{F495E49C-D387-4571-9864-65EEFEAB23A3}">
      <dsp:nvSpPr>
        <dsp:cNvPr id="0" name=""/>
        <dsp:cNvSpPr/>
      </dsp:nvSpPr>
      <dsp:spPr>
        <a:xfrm>
          <a:off x="903188" y="563145"/>
          <a:ext cx="4475361" cy="4475361"/>
        </a:xfrm>
        <a:custGeom>
          <a:avLst/>
          <a:gdLst/>
          <a:ahLst/>
          <a:cxnLst/>
          <a:rect l="0" t="0" r="0" b="0"/>
          <a:pathLst>
            <a:path>
              <a:moveTo>
                <a:pt x="373783" y="3475865"/>
              </a:moveTo>
              <a:arcTo wR="2237680" hR="2237680" stAng="8784238" swAng="219551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B9B871-20E6-4961-A9FF-8CE9D75BA629}">
      <dsp:nvSpPr>
        <dsp:cNvPr id="0" name=""/>
        <dsp:cNvSpPr/>
      </dsp:nvSpPr>
      <dsp:spPr>
        <a:xfrm>
          <a:off x="150809" y="1549111"/>
          <a:ext cx="1723797" cy="11204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Light" panose="020F0302020204030204"/>
            </a:rPr>
            <a:t>Duplicate records</a:t>
          </a:r>
          <a:endParaRPr lang="en-US" sz="2300" kern="1200"/>
        </a:p>
      </dsp:txBody>
      <dsp:txXfrm>
        <a:off x="205506" y="1603808"/>
        <a:ext cx="1614403" cy="1011074"/>
      </dsp:txXfrm>
    </dsp:sp>
    <dsp:sp modelId="{2F967D43-478C-46D1-9E59-A51EC4F6D3DF}">
      <dsp:nvSpPr>
        <dsp:cNvPr id="0" name=""/>
        <dsp:cNvSpPr/>
      </dsp:nvSpPr>
      <dsp:spPr>
        <a:xfrm>
          <a:off x="903188" y="563145"/>
          <a:ext cx="4475361" cy="4475361"/>
        </a:xfrm>
        <a:custGeom>
          <a:avLst/>
          <a:gdLst/>
          <a:ahLst/>
          <a:cxnLst/>
          <a:rect l="0" t="0" r="0" b="0"/>
          <a:pathLst>
            <a:path>
              <a:moveTo>
                <a:pt x="390053" y="975346"/>
              </a:moveTo>
              <a:arcTo wR="2237680" hR="2237680" stAng="12860497" swAng="196050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F1ED4-FA7D-4688-B530-F09376AD0BBB}">
      <dsp:nvSpPr>
        <dsp:cNvPr id="0" name=""/>
        <dsp:cNvSpPr/>
      </dsp:nvSpPr>
      <dsp:spPr>
        <a:xfrm>
          <a:off x="0" y="0"/>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6CC021-32EA-48C5-BE34-1EBD61F0186E}">
      <dsp:nvSpPr>
        <dsp:cNvPr id="0" name=""/>
        <dsp:cNvSpPr/>
      </dsp:nvSpPr>
      <dsp:spPr>
        <a:xfrm>
          <a:off x="0" y="0"/>
          <a:ext cx="5638800" cy="23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Looked at other unclaimed property holders like insurance companies and see number of property types they have </a:t>
          </a:r>
          <a:endParaRPr lang="en-US" sz="3400" kern="1200"/>
        </a:p>
      </dsp:txBody>
      <dsp:txXfrm>
        <a:off x="0" y="0"/>
        <a:ext cx="5638800" cy="2301875"/>
      </dsp:txXfrm>
    </dsp:sp>
    <dsp:sp modelId="{2D8BF05E-1C1C-4110-A8DE-2BD31F9F6A27}">
      <dsp:nvSpPr>
        <dsp:cNvPr id="0" name=""/>
        <dsp:cNvSpPr/>
      </dsp:nvSpPr>
      <dsp:spPr>
        <a:xfrm>
          <a:off x="0" y="2301875"/>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5F1EA3-8A12-4FD3-9B31-256A9355C756}">
      <dsp:nvSpPr>
        <dsp:cNvPr id="0" name=""/>
        <dsp:cNvSpPr/>
      </dsp:nvSpPr>
      <dsp:spPr>
        <a:xfrm>
          <a:off x="0" y="2301875"/>
          <a:ext cx="5638800" cy="23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Enrich the datasets by adding  another dataset that contains address of holders</a:t>
          </a:r>
          <a:endParaRPr lang="en-US" sz="3400" kern="1200"/>
        </a:p>
      </dsp:txBody>
      <dsp:txXfrm>
        <a:off x="0" y="2301875"/>
        <a:ext cx="5638800" cy="23018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33846-67A9-9B44-A044-9C113F49932C}"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94BDF-E195-3D4B-B369-EF071C9B6E1F}" type="slidenum">
              <a:rPr lang="en-US" smtClean="0"/>
              <a:t>‹#›</a:t>
            </a:fld>
            <a:endParaRPr lang="en-US"/>
          </a:p>
        </p:txBody>
      </p:sp>
    </p:spTree>
    <p:extLst>
      <p:ext uri="{BB962C8B-B14F-4D97-AF65-F5344CB8AC3E}">
        <p14:creationId xmlns:p14="http://schemas.microsoft.com/office/powerpoint/2010/main" val="68672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different types of unclaimed properties but we are mainly focused on the unclaimed properties holders. We are focusing financial </a:t>
            </a:r>
            <a:r>
              <a:rPr lang="en-US" err="1"/>
              <a:t>instition</a:t>
            </a:r>
            <a:r>
              <a:rPr lang="en-US"/>
              <a:t> which are banks.</a:t>
            </a:r>
          </a:p>
        </p:txBody>
      </p:sp>
      <p:sp>
        <p:nvSpPr>
          <p:cNvPr id="4" name="Slide Number Placeholder 3"/>
          <p:cNvSpPr>
            <a:spLocks noGrp="1"/>
          </p:cNvSpPr>
          <p:nvPr>
            <p:ph type="sldNum" sz="quarter" idx="5"/>
          </p:nvPr>
        </p:nvSpPr>
        <p:spPr/>
        <p:txBody>
          <a:bodyPr/>
          <a:lstStyle/>
          <a:p>
            <a:fld id="{9BB94BDF-E195-3D4B-B369-EF071C9B6E1F}" type="slidenum">
              <a:rPr lang="en-US" smtClean="0"/>
              <a:t>2</a:t>
            </a:fld>
            <a:endParaRPr lang="en-US"/>
          </a:p>
        </p:txBody>
      </p:sp>
    </p:spTree>
    <p:extLst>
      <p:ext uri="{BB962C8B-B14F-4D97-AF65-F5344CB8AC3E}">
        <p14:creationId xmlns:p14="http://schemas.microsoft.com/office/powerpoint/2010/main" val="421532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Most individuals in the public are not aware of what Unclaimed property is and that is one of the reasons there is an increase in the unclaimed property rate. In the article “Why Unclaimed property risk management is on the menu in 2022” the author explains how It is especially important for people to understand how unclaimed property is and what are the laws centered around it. Some businesses do not even claim their properties because they want to avoid being taxed by the government. Unclaimed properties are the liability for businesses which can cause auditing issues if it is not stated. The state needs to create awareness about unclaimed property. </a:t>
            </a:r>
          </a:p>
          <a:p>
            <a:pPr algn="just"/>
            <a:r>
              <a:rPr lang="en-US"/>
              <a:t>All 54 states in the United States have information on their website on how individuals and businesses can claim their Unclaimed property. Some websites like the National Association of State Treasurers help people find unclaimed property. Being aware of laws surrounding unclaimed property is essential for analysis because now we know that some unclaimed property law differs by state. Knowing the several types of Unclaimed properties will give us a brief understanding of the type of data we are dealing with. Reading the various articles we have better knowledge and understanding of how to approach our project.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BB94BDF-E195-3D4B-B369-EF071C9B6E1F}" type="slidenum">
              <a:rPr lang="en-US" smtClean="0"/>
              <a:t>3</a:t>
            </a:fld>
            <a:endParaRPr lang="en-US"/>
          </a:p>
        </p:txBody>
      </p:sp>
    </p:spTree>
    <p:extLst>
      <p:ext uri="{BB962C8B-B14F-4D97-AF65-F5344CB8AC3E}">
        <p14:creationId xmlns:p14="http://schemas.microsoft.com/office/powerpoint/2010/main" val="325877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200"/>
              </a:spcBef>
              <a:spcAft>
                <a:spcPts val="200"/>
              </a:spcAft>
              <a:buFont typeface="Arial"/>
              <a:buChar char="•"/>
            </a:pPr>
            <a:r>
              <a:rPr lang="en-US"/>
              <a:t>From the datasets we gathered, it gives us insights about the property types that go unclaimed within financial institutions. Based on this data, we can identify which types of properties are more important for financial institutions and entities to audit on a timely basis. This analysis will be shown by visualizing the output data of the two merged datasets using any tool or application for visualization.</a:t>
            </a:r>
          </a:p>
          <a:p>
            <a:pPr marL="285750" indent="-285750">
              <a:spcBef>
                <a:spcPts val="1200"/>
              </a:spcBef>
              <a:spcAft>
                <a:spcPts val="200"/>
              </a:spcAft>
              <a:buFont typeface="Arial"/>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9BB94BDF-E195-3D4B-B369-EF071C9B6E1F}" type="slidenum">
              <a:rPr lang="en-US" smtClean="0"/>
              <a:t>4</a:t>
            </a:fld>
            <a:endParaRPr lang="en-US"/>
          </a:p>
        </p:txBody>
      </p:sp>
    </p:spTree>
    <p:extLst>
      <p:ext uri="{BB962C8B-B14F-4D97-AF65-F5344CB8AC3E}">
        <p14:creationId xmlns:p14="http://schemas.microsoft.com/office/powerpoint/2010/main" val="246159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picked the top 5 banks from each data set</a:t>
            </a:r>
          </a:p>
        </p:txBody>
      </p:sp>
      <p:sp>
        <p:nvSpPr>
          <p:cNvPr id="4" name="Slide Number Placeholder 3"/>
          <p:cNvSpPr>
            <a:spLocks noGrp="1"/>
          </p:cNvSpPr>
          <p:nvPr>
            <p:ph type="sldNum" sz="quarter" idx="5"/>
          </p:nvPr>
        </p:nvSpPr>
        <p:spPr/>
        <p:txBody>
          <a:bodyPr/>
          <a:lstStyle/>
          <a:p>
            <a:fld id="{9BB94BDF-E195-3D4B-B369-EF071C9B6E1F}" type="slidenum">
              <a:rPr lang="en-US" smtClean="0"/>
              <a:t>5</a:t>
            </a:fld>
            <a:endParaRPr lang="en-US"/>
          </a:p>
        </p:txBody>
      </p:sp>
    </p:spTree>
    <p:extLst>
      <p:ext uri="{BB962C8B-B14F-4D97-AF65-F5344CB8AC3E}">
        <p14:creationId xmlns:p14="http://schemas.microsoft.com/office/powerpoint/2010/main" val="171914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200"/>
              </a:spcBef>
              <a:spcAft>
                <a:spcPts val="200"/>
              </a:spcAft>
              <a:buFont typeface="Arial"/>
              <a:buChar char="•"/>
            </a:pPr>
            <a:r>
              <a:rPr lang="en-US"/>
              <a:t>We picked the topic Unclaimed Property because it will a big business problem for financial and accounting institutes as they are the ones who deal with a huge volume of unclaimed property. Analysis of the information received from the states and answers derived from this project will be of use to financial institutions, like banks, holding enormous funds for individuals and businesses. This can be used to help them audit these funds and report them to the state complying with the State’s Unclaimed Property Law. </a:t>
            </a:r>
          </a:p>
          <a:p>
            <a:pPr marL="285750" indent="-285750">
              <a:spcBef>
                <a:spcPts val="1200"/>
              </a:spcBef>
              <a:spcAft>
                <a:spcPts val="200"/>
              </a:spcAft>
              <a:buFont typeface="Arial"/>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9BB94BDF-E195-3D4B-B369-EF071C9B6E1F}" type="slidenum">
              <a:rPr lang="en-US" smtClean="0"/>
              <a:t>6</a:t>
            </a:fld>
            <a:endParaRPr lang="en-US"/>
          </a:p>
        </p:txBody>
      </p:sp>
    </p:spTree>
    <p:extLst>
      <p:ext uri="{BB962C8B-B14F-4D97-AF65-F5344CB8AC3E}">
        <p14:creationId xmlns:p14="http://schemas.microsoft.com/office/powerpoint/2010/main" val="364378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Precheck </a:t>
            </a:r>
            <a:r>
              <a:rPr lang="en-US" err="1"/>
              <a:t>Zipcode</a:t>
            </a:r>
            <a:r>
              <a:rPr lang="en-US"/>
              <a:t> - In the datasets there were issues with </a:t>
            </a:r>
            <a:r>
              <a:rPr lang="en-US" err="1"/>
              <a:t>zipcode</a:t>
            </a:r>
            <a:r>
              <a:rPr lang="en-US"/>
              <a:t> : some were invalid, and some had more and less than 5 numbers. We must set a business rule for the </a:t>
            </a:r>
            <a:r>
              <a:rPr lang="en-US" err="1"/>
              <a:t>zipcode</a:t>
            </a:r>
            <a:r>
              <a:rPr lang="en-US"/>
              <a:t> verification. The data collector must precheck the number of </a:t>
            </a:r>
            <a:r>
              <a:rPr lang="en-US" err="1"/>
              <a:t>zipcode</a:t>
            </a:r>
            <a:r>
              <a:rPr lang="en-US"/>
              <a:t> and if it is invalid or not when collecting data. This reduces the number of inconsistent data in the dataset.</a:t>
            </a:r>
          </a:p>
          <a:p>
            <a:pPr marL="285750" indent="-285750">
              <a:buFont typeface="Arial"/>
              <a:buChar char="•"/>
            </a:pPr>
            <a:r>
              <a:rPr lang="en-US"/>
              <a:t>Data Type Check - The Unclaimed Money must be a number with the data type set as float. This can be set as a system validation check. For example, when the amount under unclaimed money is being entered it cannot be ‘$400’ or ‘four hundred dollars’, it can just be 400 or 400.00. This check makes sure that we do not have inconsistencies within the amount entered under unclaimed money. </a:t>
            </a:r>
            <a:endParaRPr lang="en-US">
              <a:cs typeface="Calibri"/>
            </a:endParaRPr>
          </a:p>
          <a:p>
            <a:pPr marL="285750" indent="-285750">
              <a:buFont typeface="Arial"/>
              <a:buChar char="•"/>
            </a:pPr>
            <a:r>
              <a:rPr lang="en-US"/>
              <a:t>Subset creation: The type of validation rule for subset creation is Business. It is decided that the columns </a:t>
            </a:r>
            <a:r>
              <a:rPr lang="en-US" err="1"/>
              <a:t>Property_ID</a:t>
            </a:r>
            <a:r>
              <a:rPr lang="en-US"/>
              <a:t>, </a:t>
            </a:r>
            <a:r>
              <a:rPr lang="en-US" err="1"/>
              <a:t>Property_Type</a:t>
            </a:r>
            <a:r>
              <a:rPr lang="en-US"/>
              <a:t>, </a:t>
            </a:r>
            <a:r>
              <a:rPr lang="en-US" err="1"/>
              <a:t>Year_Reported</a:t>
            </a:r>
            <a:r>
              <a:rPr lang="en-US"/>
              <a:t> or </a:t>
            </a:r>
            <a:r>
              <a:rPr lang="en-US" err="1"/>
              <a:t>Date_Reported</a:t>
            </a:r>
            <a:r>
              <a:rPr lang="en-US"/>
              <a:t>, </a:t>
            </a:r>
            <a:r>
              <a:rPr lang="en-US" err="1"/>
              <a:t>Owner_Name</a:t>
            </a:r>
            <a:r>
              <a:rPr lang="en-US"/>
              <a:t>, Address, City, Zip, </a:t>
            </a:r>
            <a:r>
              <a:rPr lang="en-US" err="1"/>
              <a:t>Holder_Name</a:t>
            </a:r>
            <a:r>
              <a:rPr lang="en-US"/>
              <a:t>, </a:t>
            </a:r>
            <a:r>
              <a:rPr lang="en-US" err="1"/>
              <a:t>Unclaimed_Money</a:t>
            </a:r>
            <a:r>
              <a:rPr lang="en-US"/>
              <a:t> from the MA dataset were relevant for us.  This solves the problem of poor relevancy and root condition changing data consumer’s needs. </a:t>
            </a:r>
            <a:endParaRPr lang="en-US">
              <a:cs typeface="Calibri"/>
            </a:endParaRPr>
          </a:p>
          <a:p>
            <a:pPr marL="285750" indent="-285750">
              <a:buFont typeface="Arial"/>
              <a:buChar char="•"/>
            </a:pPr>
            <a:r>
              <a:rPr lang="en-US"/>
              <a:t>Check owner name and address: The type of validation rule to check for missing values in owner name and addresses is a system check. Since the name and address field cannot be blank the Null/NAN values need to be masked. This solves the problem of incomplete data and root condition is operational data production problems.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BB94BDF-E195-3D4B-B369-EF071C9B6E1F}" type="slidenum">
              <a:rPr lang="en-US" smtClean="0"/>
              <a:t>14</a:t>
            </a:fld>
            <a:endParaRPr lang="en-US"/>
          </a:p>
        </p:txBody>
      </p:sp>
    </p:spTree>
    <p:extLst>
      <p:ext uri="{BB962C8B-B14F-4D97-AF65-F5344CB8AC3E}">
        <p14:creationId xmlns:p14="http://schemas.microsoft.com/office/powerpoint/2010/main" val="88997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12/5/2022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2396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0042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91195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021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8732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59359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12/5/2022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0969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4890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12/5/2022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9526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5201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08104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12/5/2022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284882292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o.ca.gov/upd_download_property_record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mass.gov/public-records-request"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5D9EEC-24EA-4FED-9057-A7DF62184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E6BBC07-CF0C-4EE5-8031-F879DB97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5FC103D5-034F-4011-9560-2E228DFE0C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11FE8C8C-C4F2-4450-90C0-C136E650FF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66B1E0A0-D6AB-4F4D-8774-61E1AC6BB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6CF0FF91-67FE-4CC2-A118-115BB484E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2EB9BBD9-6E53-4580-8BC8-11B6A1527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6B291C4A-C071-4454-B1F6-2184217440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D5422271-E1E2-4DE1-BB33-24B25A75C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329EDDB5-2B0D-43CE-92ED-A6A778FF6C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10A1194D-A997-4FE9-9CB0-57581AE3D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B521952F-D6C8-40F1-8316-AD9DF2123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reeform 15">
              <a:extLst>
                <a:ext uri="{FF2B5EF4-FFF2-40B4-BE49-F238E27FC236}">
                  <a16:creationId xmlns:a16="http://schemas.microsoft.com/office/drawing/2014/main" id="{5E16DE89-464A-4358-9B60-0F1FD5F799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16">
              <a:extLst>
                <a:ext uri="{FF2B5EF4-FFF2-40B4-BE49-F238E27FC236}">
                  <a16:creationId xmlns:a16="http://schemas.microsoft.com/office/drawing/2014/main" id="{388E9B73-C067-4408-BC0D-612FD21E3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17">
              <a:extLst>
                <a:ext uri="{FF2B5EF4-FFF2-40B4-BE49-F238E27FC236}">
                  <a16:creationId xmlns:a16="http://schemas.microsoft.com/office/drawing/2014/main" id="{FE2A6E28-A041-456A-AE80-B5D826895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18">
              <a:extLst>
                <a:ext uri="{FF2B5EF4-FFF2-40B4-BE49-F238E27FC236}">
                  <a16:creationId xmlns:a16="http://schemas.microsoft.com/office/drawing/2014/main" id="{CA16A224-CC99-413E-963F-1D42F67969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65AFF0E6-A7FE-4D59-A3A7-1547BD9A6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E8BB7079-6A4E-40A9-A365-21930624F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670069B7-6B28-4C65-8785-C2C0430EB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E874764B-497F-440C-B294-4E31DDB86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AA56C61D-2933-436F-9707-E5EC7E610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descr="Sphere of mesh and nodes">
            <a:extLst>
              <a:ext uri="{FF2B5EF4-FFF2-40B4-BE49-F238E27FC236}">
                <a16:creationId xmlns:a16="http://schemas.microsoft.com/office/drawing/2014/main" id="{D44B6D44-0B07-37DA-6BA6-173025A16E9E}"/>
              </a:ext>
            </a:extLst>
          </p:cNvPr>
          <p:cNvPicPr>
            <a:picLocks noChangeAspect="1"/>
          </p:cNvPicPr>
          <p:nvPr/>
        </p:nvPicPr>
        <p:blipFill rotWithShape="1">
          <a:blip r:embed="rId2"/>
          <a:srcRect l="32370" r="957"/>
          <a:stretch/>
        </p:blipFill>
        <p:spPr>
          <a:xfrm>
            <a:off x="20" y="227"/>
            <a:ext cx="6096591" cy="6858000"/>
          </a:xfrm>
          <a:prstGeom prst="rect">
            <a:avLst/>
          </a:prstGeom>
        </p:spPr>
      </p:pic>
      <p:grpSp>
        <p:nvGrpSpPr>
          <p:cNvPr id="32" name="Group 31">
            <a:extLst>
              <a:ext uri="{FF2B5EF4-FFF2-40B4-BE49-F238E27FC236}">
                <a16:creationId xmlns:a16="http://schemas.microsoft.com/office/drawing/2014/main" id="{C823590F-2DA6-407F-920B-C16D7DF27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12791" y="1186483"/>
            <a:ext cx="4473771" cy="4477933"/>
            <a:chOff x="807084" y="1186483"/>
            <a:chExt cx="4473771" cy="4477933"/>
          </a:xfrm>
        </p:grpSpPr>
        <p:sp>
          <p:nvSpPr>
            <p:cNvPr id="33" name="Rectangle 32">
              <a:extLst>
                <a:ext uri="{FF2B5EF4-FFF2-40B4-BE49-F238E27FC236}">
                  <a16:creationId xmlns:a16="http://schemas.microsoft.com/office/drawing/2014/main" id="{BA6740CE-4890-4FA2-A0EE-33F574913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607" y="1186483"/>
              <a:ext cx="4472724"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9">
              <a:extLst>
                <a:ext uri="{FF2B5EF4-FFF2-40B4-BE49-F238E27FC236}">
                  <a16:creationId xmlns:a16="http://schemas.microsoft.com/office/drawing/2014/main" id="{55A58F2C-2C22-43AC-8FD0-21AA09DC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840353"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C59081-7EE3-45DC-A228-2D08ED227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4473771"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207335F-47E0-D190-12D5-F5E71FAA7BE1}"/>
              </a:ext>
            </a:extLst>
          </p:cNvPr>
          <p:cNvSpPr>
            <a:spLocks noGrp="1"/>
          </p:cNvSpPr>
          <p:nvPr>
            <p:ph type="ctrTitle"/>
          </p:nvPr>
        </p:nvSpPr>
        <p:spPr>
          <a:xfrm>
            <a:off x="7001122" y="2074730"/>
            <a:ext cx="4299456" cy="2053921"/>
          </a:xfrm>
        </p:spPr>
        <p:txBody>
          <a:bodyPr>
            <a:normAutofit/>
          </a:bodyPr>
          <a:lstStyle/>
          <a:p>
            <a:r>
              <a:rPr lang="en-US"/>
              <a:t>Unclaimed properties </a:t>
            </a:r>
          </a:p>
        </p:txBody>
      </p:sp>
      <p:sp>
        <p:nvSpPr>
          <p:cNvPr id="3" name="Subtitle 2">
            <a:extLst>
              <a:ext uri="{FF2B5EF4-FFF2-40B4-BE49-F238E27FC236}">
                <a16:creationId xmlns:a16="http://schemas.microsoft.com/office/drawing/2014/main" id="{BF566D5A-7024-2173-CE8D-AF5AE9070BE1}"/>
              </a:ext>
            </a:extLst>
          </p:cNvPr>
          <p:cNvSpPr>
            <a:spLocks noGrp="1"/>
          </p:cNvSpPr>
          <p:nvPr>
            <p:ph type="subTitle" idx="1"/>
          </p:nvPr>
        </p:nvSpPr>
        <p:spPr>
          <a:xfrm>
            <a:off x="7001123" y="4210684"/>
            <a:ext cx="4299455" cy="1019937"/>
          </a:xfrm>
        </p:spPr>
        <p:txBody>
          <a:bodyPr vert="horz" lIns="91440" tIns="0" rIns="91440" bIns="45720" rtlCol="0" anchor="t">
            <a:normAutofit/>
          </a:bodyPr>
          <a:lstStyle/>
          <a:p>
            <a:r>
              <a:rPr lang="en-US">
                <a:latin typeface="Calibri Light"/>
                <a:cs typeface="Calibri Light"/>
              </a:rPr>
              <a:t>Group 3</a:t>
            </a:r>
          </a:p>
        </p:txBody>
      </p:sp>
      <p:sp>
        <p:nvSpPr>
          <p:cNvPr id="5" name="TextBox 4">
            <a:extLst>
              <a:ext uri="{FF2B5EF4-FFF2-40B4-BE49-F238E27FC236}">
                <a16:creationId xmlns:a16="http://schemas.microsoft.com/office/drawing/2014/main" id="{4A3B363C-3610-904E-34B4-90565A53CD53}"/>
              </a:ext>
            </a:extLst>
          </p:cNvPr>
          <p:cNvSpPr txBox="1"/>
          <p:nvPr/>
        </p:nvSpPr>
        <p:spPr>
          <a:xfrm>
            <a:off x="6917120" y="5616465"/>
            <a:ext cx="50712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b="1">
                <a:latin typeface="Calibri Light"/>
                <a:cs typeface="Calibri Light"/>
              </a:rPr>
              <a:t>Team members</a:t>
            </a:r>
            <a:endParaRPr lang="en-US">
              <a:latin typeface="Calibri Light"/>
              <a:cs typeface="Calibri Light"/>
            </a:endParaRPr>
          </a:p>
          <a:p>
            <a:pPr lvl="1"/>
            <a:r>
              <a:rPr lang="en-US">
                <a:latin typeface="Calibri Light"/>
                <a:cs typeface="Calibri Light"/>
              </a:rPr>
              <a:t>Jigyasa Nabh       </a:t>
            </a:r>
            <a:r>
              <a:rPr lang="en-US">
                <a:latin typeface="Calibri Light"/>
                <a:ea typeface="+mn-lt"/>
                <a:cs typeface="+mn-lt"/>
              </a:rPr>
              <a:t>      </a:t>
            </a:r>
            <a:r>
              <a:rPr lang="en-US" err="1">
                <a:latin typeface="Calibri Light"/>
                <a:ea typeface="+mn-lt"/>
                <a:cs typeface="+mn-lt"/>
              </a:rPr>
              <a:t>Haddyjatou</a:t>
            </a:r>
            <a:r>
              <a:rPr lang="en-US">
                <a:latin typeface="Calibri Light"/>
                <a:ea typeface="+mn-lt"/>
                <a:cs typeface="+mn-lt"/>
              </a:rPr>
              <a:t> </a:t>
            </a:r>
            <a:r>
              <a:rPr lang="en-US" err="1">
                <a:latin typeface="Calibri Light"/>
                <a:ea typeface="+mn-lt"/>
                <a:cs typeface="+mn-lt"/>
              </a:rPr>
              <a:t>Ndimbalan</a:t>
            </a:r>
            <a:endParaRPr lang="en-US">
              <a:latin typeface="Calibri Light"/>
              <a:ea typeface="+mn-lt"/>
              <a:cs typeface="+mn-lt"/>
            </a:endParaRPr>
          </a:p>
          <a:p>
            <a:pPr lvl="1"/>
            <a:r>
              <a:rPr lang="en-US">
                <a:latin typeface="Calibri Light"/>
                <a:ea typeface="+mn-lt"/>
                <a:cs typeface="+mn-lt"/>
              </a:rPr>
              <a:t>Jonathan Gabriel      </a:t>
            </a:r>
            <a:r>
              <a:rPr lang="en-US" err="1">
                <a:latin typeface="Calibri Light"/>
                <a:ea typeface="+mn-lt"/>
                <a:cs typeface="+mn-lt"/>
              </a:rPr>
              <a:t>Aaksha</a:t>
            </a:r>
            <a:r>
              <a:rPr lang="en-US">
                <a:latin typeface="Calibri Light"/>
                <a:ea typeface="+mn-lt"/>
                <a:cs typeface="+mn-lt"/>
              </a:rPr>
              <a:t> Sequeira </a:t>
            </a:r>
            <a:endParaRPr lang="en-US">
              <a:latin typeface="Calibri Light"/>
              <a:cs typeface="Calibri Light"/>
            </a:endParaRPr>
          </a:p>
          <a:p>
            <a:pPr lvl="1"/>
            <a:r>
              <a:rPr lang="en-US">
                <a:latin typeface="Calibri Light"/>
                <a:cs typeface="Calibri Light"/>
              </a:rPr>
              <a:t>Akash </a:t>
            </a:r>
            <a:r>
              <a:rPr lang="en-US" err="1">
                <a:latin typeface="Calibri Light"/>
                <a:ea typeface="+mn-lt"/>
                <a:cs typeface="+mn-lt"/>
              </a:rPr>
              <a:t>Valathappan</a:t>
            </a:r>
            <a:endParaRPr lang="en-US">
              <a:latin typeface="Calibri Light"/>
              <a:cs typeface="Calibri Light"/>
            </a:endParaRPr>
          </a:p>
        </p:txBody>
      </p:sp>
    </p:spTree>
    <p:extLst>
      <p:ext uri="{BB962C8B-B14F-4D97-AF65-F5344CB8AC3E}">
        <p14:creationId xmlns:p14="http://schemas.microsoft.com/office/powerpoint/2010/main" val="390828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B64D-CF46-B645-B683-4FF6E0DA2645}"/>
              </a:ext>
            </a:extLst>
          </p:cNvPr>
          <p:cNvSpPr>
            <a:spLocks noGrp="1"/>
          </p:cNvSpPr>
          <p:nvPr>
            <p:ph type="title"/>
          </p:nvPr>
        </p:nvSpPr>
        <p:spPr/>
        <p:txBody>
          <a:bodyPr/>
          <a:lstStyle/>
          <a:p>
            <a:r>
              <a:rPr lang="en-US">
                <a:cs typeface="Calibri Light"/>
              </a:rPr>
              <a:t>Data Cleaning</a:t>
            </a:r>
            <a:endParaRPr lang="en-US"/>
          </a:p>
        </p:txBody>
      </p:sp>
      <p:sp>
        <p:nvSpPr>
          <p:cNvPr id="3" name="Content Placeholder 2">
            <a:extLst>
              <a:ext uri="{FF2B5EF4-FFF2-40B4-BE49-F238E27FC236}">
                <a16:creationId xmlns:a16="http://schemas.microsoft.com/office/drawing/2014/main" id="{7BF1914A-9CAB-99F5-834A-C9835CF97F4B}"/>
              </a:ext>
            </a:extLst>
          </p:cNvPr>
          <p:cNvSpPr>
            <a:spLocks noGrp="1"/>
          </p:cNvSpPr>
          <p:nvPr>
            <p:ph idx="1"/>
          </p:nvPr>
        </p:nvSpPr>
        <p:spPr/>
        <p:txBody>
          <a:bodyPr vert="horz" lIns="0" tIns="45720" rIns="0" bIns="45720" rtlCol="0" anchor="ctr">
            <a:noAutofit/>
          </a:bodyPr>
          <a:lstStyle/>
          <a:p>
            <a:pPr marL="0" indent="0">
              <a:lnSpc>
                <a:spcPct val="160000"/>
              </a:lnSpc>
              <a:spcBef>
                <a:spcPts val="0"/>
              </a:spcBef>
              <a:buNone/>
            </a:pPr>
            <a:endParaRPr lang="en-US" sz="2800">
              <a:latin typeface="Calibri Light"/>
              <a:ea typeface="+mn-lt"/>
              <a:cs typeface="+mn-lt"/>
            </a:endParaRPr>
          </a:p>
          <a:p>
            <a:pPr>
              <a:lnSpc>
                <a:spcPct val="160000"/>
              </a:lnSpc>
              <a:spcBef>
                <a:spcPts val="0"/>
              </a:spcBef>
              <a:buFont typeface="Courier New" panose="020F0502020204030204" pitchFamily="34" charset="0"/>
              <a:buChar char="o"/>
            </a:pPr>
            <a:r>
              <a:rPr lang="en-US" sz="2800">
                <a:latin typeface="Calibri Light"/>
                <a:ea typeface="+mn-lt"/>
                <a:cs typeface="+mn-lt"/>
              </a:rPr>
              <a:t>Using the merged column for duplicates, we dropped duplicates using the drop duplicates function </a:t>
            </a:r>
          </a:p>
          <a:p>
            <a:pPr>
              <a:lnSpc>
                <a:spcPct val="160000"/>
              </a:lnSpc>
              <a:spcBef>
                <a:spcPts val="0"/>
              </a:spcBef>
              <a:spcAft>
                <a:spcPts val="0"/>
              </a:spcAft>
              <a:buFont typeface="Courier New" panose="020F0502020204030204" pitchFamily="34" charset="0"/>
              <a:buChar char="o"/>
            </a:pPr>
            <a:r>
              <a:rPr lang="en-US" sz="2800">
                <a:latin typeface="Calibri Light"/>
                <a:ea typeface="+mn-lt"/>
                <a:cs typeface="+mn-lt"/>
              </a:rPr>
              <a:t>We stripped the white spaces from owner name and addresses </a:t>
            </a:r>
          </a:p>
          <a:p>
            <a:pPr>
              <a:lnSpc>
                <a:spcPct val="160000"/>
              </a:lnSpc>
              <a:buFont typeface="Courier New" panose="020F0502020204030204" pitchFamily="34" charset="0"/>
              <a:buChar char="o"/>
            </a:pPr>
            <a:endParaRPr lang="en-US" sz="3600">
              <a:latin typeface="Calibri Light"/>
              <a:ea typeface="+mn-lt"/>
              <a:cs typeface="+mn-lt"/>
            </a:endParaRPr>
          </a:p>
        </p:txBody>
      </p:sp>
    </p:spTree>
    <p:extLst>
      <p:ext uri="{BB962C8B-B14F-4D97-AF65-F5344CB8AC3E}">
        <p14:creationId xmlns:p14="http://schemas.microsoft.com/office/powerpoint/2010/main" val="179635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7EC8-E81E-C753-37C0-9FEB76D1559B}"/>
              </a:ext>
            </a:extLst>
          </p:cNvPr>
          <p:cNvSpPr>
            <a:spLocks noGrp="1"/>
          </p:cNvSpPr>
          <p:nvPr>
            <p:ph type="title"/>
          </p:nvPr>
        </p:nvSpPr>
        <p:spPr>
          <a:xfrm>
            <a:off x="7388841" y="941442"/>
            <a:ext cx="3501196" cy="2456442"/>
          </a:xfrm>
        </p:spPr>
        <p:txBody>
          <a:bodyPr/>
          <a:lstStyle/>
          <a:p>
            <a:r>
              <a:rPr lang="en-US"/>
              <a:t>How we handled challenges </a:t>
            </a:r>
          </a:p>
        </p:txBody>
      </p:sp>
      <p:sp>
        <p:nvSpPr>
          <p:cNvPr id="3" name="Rectangle 2">
            <a:extLst>
              <a:ext uri="{FF2B5EF4-FFF2-40B4-BE49-F238E27FC236}">
                <a16:creationId xmlns:a16="http://schemas.microsoft.com/office/drawing/2014/main" id="{AAA4E25A-0DAE-68FD-E7E2-B22EC8ADB517}"/>
              </a:ext>
            </a:extLst>
          </p:cNvPr>
          <p:cNvSpPr/>
          <p:nvPr/>
        </p:nvSpPr>
        <p:spPr>
          <a:xfrm>
            <a:off x="7624959" y="912331"/>
            <a:ext cx="4267200" cy="2100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85EA5A1-D427-CAEB-8A2B-E57FD61C9CDA}"/>
              </a:ext>
            </a:extLst>
          </p:cNvPr>
          <p:cNvSpPr txBox="1"/>
          <p:nvPr/>
        </p:nvSpPr>
        <p:spPr>
          <a:xfrm>
            <a:off x="7625289" y="2235082"/>
            <a:ext cx="4256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latin typeface="Calibri Light"/>
                <a:cs typeface="Calibri"/>
              </a:rPr>
              <a:t>U</a:t>
            </a:r>
            <a:r>
              <a:rPr lang="en-US" sz="1200">
                <a:latin typeface="Calibri Light"/>
                <a:cs typeface="Calibri"/>
              </a:rPr>
              <a:t>sed the following solution </a:t>
            </a:r>
          </a:p>
          <a:p>
            <a:r>
              <a:rPr lang="en-US" sz="1200">
                <a:latin typeface="Calibri Light"/>
                <a:cs typeface="Calibri"/>
              </a:rPr>
              <a:t>1. Str Split (" - "), grab first string</a:t>
            </a:r>
          </a:p>
          <a:p>
            <a:r>
              <a:rPr lang="en-US" sz="1200">
                <a:latin typeface="Calibri Light"/>
                <a:cs typeface="Calibri"/>
              </a:rPr>
              <a:t>2. Str Slice (stop=5)</a:t>
            </a:r>
          </a:p>
        </p:txBody>
      </p:sp>
      <p:sp>
        <p:nvSpPr>
          <p:cNvPr id="5" name="TextBox 4">
            <a:extLst>
              <a:ext uri="{FF2B5EF4-FFF2-40B4-BE49-F238E27FC236}">
                <a16:creationId xmlns:a16="http://schemas.microsoft.com/office/drawing/2014/main" id="{4D84DBC1-9261-F09B-084B-126A96A7F810}"/>
              </a:ext>
            </a:extLst>
          </p:cNvPr>
          <p:cNvSpPr txBox="1"/>
          <p:nvPr/>
        </p:nvSpPr>
        <p:spPr>
          <a:xfrm>
            <a:off x="7661418" y="911612"/>
            <a:ext cx="42563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latin typeface="Calibri Light"/>
                <a:cs typeface="Calibri"/>
              </a:rPr>
              <a:t>Zipcode</a:t>
            </a:r>
            <a:r>
              <a:rPr lang="en-US" sz="1200">
                <a:latin typeface="Calibri Light"/>
                <a:cs typeface="Calibri"/>
              </a:rPr>
              <a:t> in the following format:</a:t>
            </a:r>
          </a:p>
          <a:p>
            <a:r>
              <a:rPr lang="en-US" sz="1200">
                <a:latin typeface="Calibri Light"/>
                <a:cs typeface="Calibri"/>
              </a:rPr>
              <a:t>01225</a:t>
            </a:r>
          </a:p>
          <a:p>
            <a:r>
              <a:rPr lang="en-US" sz="1200">
                <a:latin typeface="Calibri Light"/>
                <a:cs typeface="Calibri"/>
              </a:rPr>
              <a:t>01225 – 4256</a:t>
            </a:r>
          </a:p>
          <a:p>
            <a:r>
              <a:rPr lang="en-US" sz="1200">
                <a:latin typeface="Calibri Light"/>
                <a:cs typeface="Calibri"/>
              </a:rPr>
              <a:t>- 01225</a:t>
            </a:r>
          </a:p>
          <a:p>
            <a:r>
              <a:rPr lang="en-US" sz="1200">
                <a:latin typeface="Calibri Light"/>
                <a:cs typeface="Calibri"/>
              </a:rPr>
              <a:t>01225 – 0000</a:t>
            </a:r>
          </a:p>
          <a:p>
            <a:r>
              <a:rPr lang="en-US" sz="1200">
                <a:latin typeface="Calibri Light"/>
                <a:cs typeface="Calibri"/>
              </a:rPr>
              <a:t>01225                                -00000</a:t>
            </a:r>
          </a:p>
        </p:txBody>
      </p:sp>
      <p:sp>
        <p:nvSpPr>
          <p:cNvPr id="6" name="Isosceles Triangle 5">
            <a:extLst>
              <a:ext uri="{FF2B5EF4-FFF2-40B4-BE49-F238E27FC236}">
                <a16:creationId xmlns:a16="http://schemas.microsoft.com/office/drawing/2014/main" id="{AF506659-D1E4-472E-EAE5-BC84DF3697D8}"/>
              </a:ext>
            </a:extLst>
          </p:cNvPr>
          <p:cNvSpPr/>
          <p:nvPr/>
        </p:nvSpPr>
        <p:spPr>
          <a:xfrm rot="10800000">
            <a:off x="8311720" y="2164189"/>
            <a:ext cx="2895600" cy="11974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BF9095-9909-6A59-300E-0F761F185F1C}"/>
              </a:ext>
            </a:extLst>
          </p:cNvPr>
          <p:cNvSpPr txBox="1"/>
          <p:nvPr/>
        </p:nvSpPr>
        <p:spPr>
          <a:xfrm>
            <a:off x="7701951" y="5852083"/>
            <a:ext cx="424542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latin typeface="Calibri Light"/>
                <a:cs typeface="Calibri"/>
              </a:rPr>
              <a:t>U</a:t>
            </a:r>
            <a:r>
              <a:rPr lang="en-US" sz="1200">
                <a:latin typeface="Calibri Light"/>
                <a:cs typeface="Calibri"/>
              </a:rPr>
              <a:t>sed the following solution </a:t>
            </a:r>
          </a:p>
          <a:p>
            <a:r>
              <a:rPr lang="en-US" sz="1200">
                <a:latin typeface="Calibri Light"/>
                <a:cs typeface="Calibri"/>
              </a:rPr>
              <a:t>Chose holder name with a part of string that contains Bank of America and changed it to Bank of America. Likewise for other banks. </a:t>
            </a:r>
            <a:endParaRPr lang="en-US" sz="1200">
              <a:latin typeface="Calibri Light"/>
              <a:cs typeface="Calibri Light"/>
            </a:endParaRPr>
          </a:p>
          <a:p>
            <a:endParaRPr lang="en-US" sz="1200">
              <a:latin typeface="Calibri Light"/>
              <a:cs typeface="Calibri"/>
            </a:endParaRPr>
          </a:p>
        </p:txBody>
      </p:sp>
      <p:sp>
        <p:nvSpPr>
          <p:cNvPr id="9" name="TextBox 8">
            <a:extLst>
              <a:ext uri="{FF2B5EF4-FFF2-40B4-BE49-F238E27FC236}">
                <a16:creationId xmlns:a16="http://schemas.microsoft.com/office/drawing/2014/main" id="{3059E3DB-9511-49C2-B5FD-88C25A2BCAC1}"/>
              </a:ext>
            </a:extLst>
          </p:cNvPr>
          <p:cNvSpPr txBox="1"/>
          <p:nvPr/>
        </p:nvSpPr>
        <p:spPr>
          <a:xfrm>
            <a:off x="7606099" y="4506344"/>
            <a:ext cx="42563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Light"/>
                <a:cs typeface="Calibri"/>
              </a:rPr>
              <a:t>Inconsistent data:</a:t>
            </a:r>
            <a:endParaRPr lang="en-US" sz="1200"/>
          </a:p>
          <a:p>
            <a:r>
              <a:rPr lang="en-US" sz="1200">
                <a:latin typeface="Calibri Light"/>
                <a:ea typeface="+mn-lt"/>
                <a:cs typeface="+mn-lt"/>
              </a:rPr>
              <a:t>BANK OF AMERICA - NORTH CAROLINA, BANK OF AMERICA-MASSACHUSETTS, BANK OF AMERICA CORPORATION, BANK OF AMERICA – FLORIDA, BANK OF AMERICA – TEXAS. BANK OF AMERICA - PRE PAID CARD, BANK OF AMERICA - HOME LOANS, Bank of America N.A. F/K/A FIA Card Services NA</a:t>
            </a:r>
            <a:endParaRPr lang="en-US" sz="1200">
              <a:latin typeface="Calibri Light"/>
              <a:cs typeface="Calibri Light"/>
            </a:endParaRPr>
          </a:p>
        </p:txBody>
      </p:sp>
      <p:sp>
        <p:nvSpPr>
          <p:cNvPr id="10" name="Isosceles Triangle 9">
            <a:extLst>
              <a:ext uri="{FF2B5EF4-FFF2-40B4-BE49-F238E27FC236}">
                <a16:creationId xmlns:a16="http://schemas.microsoft.com/office/drawing/2014/main" id="{A34A43BF-A046-5927-DF3B-B4C12B6D57B0}"/>
              </a:ext>
            </a:extLst>
          </p:cNvPr>
          <p:cNvSpPr/>
          <p:nvPr/>
        </p:nvSpPr>
        <p:spPr>
          <a:xfrm rot="10800000">
            <a:off x="8284336" y="5710568"/>
            <a:ext cx="2895600" cy="11974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63147A-9823-B2C3-021C-626DCC851053}"/>
              </a:ext>
            </a:extLst>
          </p:cNvPr>
          <p:cNvSpPr/>
          <p:nvPr/>
        </p:nvSpPr>
        <p:spPr>
          <a:xfrm>
            <a:off x="7599193" y="4566729"/>
            <a:ext cx="4267200" cy="2090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247AA-F60B-F9CA-A143-374A4374265D}"/>
              </a:ext>
            </a:extLst>
          </p:cNvPr>
          <p:cNvSpPr/>
          <p:nvPr/>
        </p:nvSpPr>
        <p:spPr>
          <a:xfrm>
            <a:off x="7629718" y="3177583"/>
            <a:ext cx="4252823" cy="1315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654DB4F1-53E4-032E-5EAC-18E73E9B044D}"/>
              </a:ext>
            </a:extLst>
          </p:cNvPr>
          <p:cNvSpPr txBox="1">
            <a:spLocks/>
          </p:cNvSpPr>
          <p:nvPr/>
        </p:nvSpPr>
        <p:spPr>
          <a:xfrm>
            <a:off x="811758" y="2308521"/>
            <a:ext cx="3643227" cy="2112117"/>
          </a:xfrm>
          <a:prstGeom prst="rect">
            <a:avLst/>
          </a:prstGeom>
        </p:spPr>
        <p:txBody>
          <a:bodyPr vert="horz" lIns="91440" tIns="45720" rIns="91440" bIns="45720" rtlCol="0" anchor="b">
            <a:normAutofit lnSpcReduction="100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a:cs typeface="Calibri Light"/>
              </a:rPr>
              <a:t>Methods &amp; Techniques </a:t>
            </a:r>
          </a:p>
          <a:p>
            <a:r>
              <a:rPr lang="en-US">
                <a:cs typeface="Calibri Light"/>
              </a:rPr>
              <a:t>Followed for Challenges faced</a:t>
            </a:r>
          </a:p>
        </p:txBody>
      </p:sp>
      <p:sp>
        <p:nvSpPr>
          <p:cNvPr id="16" name="TextBox 15">
            <a:extLst>
              <a:ext uri="{FF2B5EF4-FFF2-40B4-BE49-F238E27FC236}">
                <a16:creationId xmlns:a16="http://schemas.microsoft.com/office/drawing/2014/main" id="{58F6C23B-EA50-CC2F-AB12-06A62F246A7E}"/>
              </a:ext>
            </a:extLst>
          </p:cNvPr>
          <p:cNvSpPr txBox="1"/>
          <p:nvPr/>
        </p:nvSpPr>
        <p:spPr>
          <a:xfrm>
            <a:off x="7619553" y="3211987"/>
            <a:ext cx="425631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Calibri Light"/>
                <a:cs typeface="Calibri"/>
              </a:rPr>
              <a:t>Missing owner names and addresses</a:t>
            </a:r>
          </a:p>
        </p:txBody>
      </p:sp>
      <p:sp>
        <p:nvSpPr>
          <p:cNvPr id="17" name="Isosceles Triangle 16">
            <a:extLst>
              <a:ext uri="{FF2B5EF4-FFF2-40B4-BE49-F238E27FC236}">
                <a16:creationId xmlns:a16="http://schemas.microsoft.com/office/drawing/2014/main" id="{93E7F367-5A01-F4E9-5BB3-67B4AE64F2E7}"/>
              </a:ext>
            </a:extLst>
          </p:cNvPr>
          <p:cNvSpPr/>
          <p:nvPr/>
        </p:nvSpPr>
        <p:spPr>
          <a:xfrm rot="10800000">
            <a:off x="8169157" y="3688184"/>
            <a:ext cx="2895600" cy="11974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FA32B0-AE02-47C7-2D18-80517FE8F9AF}"/>
              </a:ext>
            </a:extLst>
          </p:cNvPr>
          <p:cNvSpPr txBox="1"/>
          <p:nvPr/>
        </p:nvSpPr>
        <p:spPr>
          <a:xfrm>
            <a:off x="7662307" y="3875628"/>
            <a:ext cx="4245428"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Light"/>
                <a:cs typeface="Calibri"/>
              </a:rPr>
              <a:t>Used the following solution </a:t>
            </a:r>
          </a:p>
          <a:p>
            <a:r>
              <a:rPr lang="en-US" sz="1200">
                <a:latin typeface="Calibri Light"/>
                <a:cs typeface="Calibri"/>
              </a:rPr>
              <a:t>Used </a:t>
            </a:r>
            <a:r>
              <a:rPr lang="en-US" sz="1200" err="1">
                <a:latin typeface="Calibri Light"/>
                <a:cs typeface="Calibri"/>
              </a:rPr>
              <a:t>fillna</a:t>
            </a:r>
            <a:r>
              <a:rPr lang="en-US" sz="1200">
                <a:latin typeface="Calibri Light"/>
                <a:cs typeface="Calibri"/>
              </a:rPr>
              <a:t> function to replace null values with "No Value"</a:t>
            </a:r>
          </a:p>
        </p:txBody>
      </p:sp>
      <p:sp>
        <p:nvSpPr>
          <p:cNvPr id="7" name="TextBox 6">
            <a:extLst>
              <a:ext uri="{FF2B5EF4-FFF2-40B4-BE49-F238E27FC236}">
                <a16:creationId xmlns:a16="http://schemas.microsoft.com/office/drawing/2014/main" id="{E9F8BB40-DE42-9F36-EB2B-CED8C1682C34}"/>
              </a:ext>
            </a:extLst>
          </p:cNvPr>
          <p:cNvSpPr txBox="1"/>
          <p:nvPr/>
        </p:nvSpPr>
        <p:spPr>
          <a:xfrm>
            <a:off x="5065385" y="1252604"/>
            <a:ext cx="2185147" cy="923330"/>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Calibri Light"/>
                <a:ea typeface="+mn-lt"/>
                <a:cs typeface="+mn-lt"/>
              </a:rPr>
              <a:t>Zip codes have more than or less than numbers 5</a:t>
            </a:r>
            <a:endParaRPr lang="en-US" b="1">
              <a:latin typeface="Calibri Light"/>
              <a:cs typeface="Calibri Light"/>
            </a:endParaRPr>
          </a:p>
        </p:txBody>
      </p:sp>
      <p:sp>
        <p:nvSpPr>
          <p:cNvPr id="23" name="TextBox 22">
            <a:extLst>
              <a:ext uri="{FF2B5EF4-FFF2-40B4-BE49-F238E27FC236}">
                <a16:creationId xmlns:a16="http://schemas.microsoft.com/office/drawing/2014/main" id="{3CEC3371-1BBA-6EC9-0263-CA5CB207BE2E}"/>
              </a:ext>
            </a:extLst>
          </p:cNvPr>
          <p:cNvSpPr txBox="1"/>
          <p:nvPr/>
        </p:nvSpPr>
        <p:spPr>
          <a:xfrm>
            <a:off x="5065385" y="3227130"/>
            <a:ext cx="2185147" cy="646331"/>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Calibri Light"/>
                <a:ea typeface="+mn-lt"/>
                <a:cs typeface="+mn-lt"/>
              </a:rPr>
              <a:t>Missing owner names and addresses</a:t>
            </a:r>
            <a:endParaRPr lang="en-US" b="1">
              <a:latin typeface="Calibri Light"/>
              <a:cs typeface="Calibri Light"/>
            </a:endParaRPr>
          </a:p>
        </p:txBody>
      </p:sp>
      <p:sp>
        <p:nvSpPr>
          <p:cNvPr id="29" name="TextBox 28">
            <a:extLst>
              <a:ext uri="{FF2B5EF4-FFF2-40B4-BE49-F238E27FC236}">
                <a16:creationId xmlns:a16="http://schemas.microsoft.com/office/drawing/2014/main" id="{5E3A38EB-865A-55F4-2908-266D98556153}"/>
              </a:ext>
            </a:extLst>
          </p:cNvPr>
          <p:cNvSpPr txBox="1"/>
          <p:nvPr/>
        </p:nvSpPr>
        <p:spPr>
          <a:xfrm>
            <a:off x="5065385" y="5196093"/>
            <a:ext cx="2185147" cy="646331"/>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Calibri Light"/>
                <a:ea typeface="+mn-lt"/>
                <a:cs typeface="+mn-lt"/>
              </a:rPr>
              <a:t>Inconsistent names for holder name</a:t>
            </a:r>
            <a:endParaRPr lang="en-US" b="1">
              <a:latin typeface="Calibri Light"/>
              <a:cs typeface="Calibri Light"/>
            </a:endParaRPr>
          </a:p>
        </p:txBody>
      </p:sp>
      <p:sp>
        <p:nvSpPr>
          <p:cNvPr id="30" name="TextBox 29">
            <a:extLst>
              <a:ext uri="{FF2B5EF4-FFF2-40B4-BE49-F238E27FC236}">
                <a16:creationId xmlns:a16="http://schemas.microsoft.com/office/drawing/2014/main" id="{B7D70223-2BCB-5B04-AEA6-1BFC68C44460}"/>
              </a:ext>
            </a:extLst>
          </p:cNvPr>
          <p:cNvSpPr txBox="1"/>
          <p:nvPr/>
        </p:nvSpPr>
        <p:spPr>
          <a:xfrm>
            <a:off x="5065384" y="129070"/>
            <a:ext cx="2185147" cy="461665"/>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bg1"/>
                </a:solidFill>
                <a:latin typeface="Calibri Light"/>
                <a:ea typeface="+mn-lt"/>
                <a:cs typeface="+mn-lt"/>
              </a:rPr>
              <a:t>Challenges</a:t>
            </a:r>
            <a:endParaRPr lang="en-US" sz="2400">
              <a:solidFill>
                <a:schemeClr val="bg1"/>
              </a:solidFill>
              <a:latin typeface="Calibri Light"/>
              <a:cs typeface="Calibri Light"/>
            </a:endParaRPr>
          </a:p>
        </p:txBody>
      </p:sp>
      <p:sp>
        <p:nvSpPr>
          <p:cNvPr id="31" name="TextBox 30">
            <a:extLst>
              <a:ext uri="{FF2B5EF4-FFF2-40B4-BE49-F238E27FC236}">
                <a16:creationId xmlns:a16="http://schemas.microsoft.com/office/drawing/2014/main" id="{4754299C-C083-858B-BA4B-2CFFD8605659}"/>
              </a:ext>
            </a:extLst>
          </p:cNvPr>
          <p:cNvSpPr txBox="1"/>
          <p:nvPr/>
        </p:nvSpPr>
        <p:spPr>
          <a:xfrm>
            <a:off x="7568305" y="129072"/>
            <a:ext cx="4343219" cy="461665"/>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bg1"/>
                </a:solidFill>
              </a:rPr>
              <a:t>Techniques Followed</a:t>
            </a:r>
          </a:p>
        </p:txBody>
      </p:sp>
      <p:sp>
        <p:nvSpPr>
          <p:cNvPr id="32" name="Isosceles Triangle 31">
            <a:extLst>
              <a:ext uri="{FF2B5EF4-FFF2-40B4-BE49-F238E27FC236}">
                <a16:creationId xmlns:a16="http://schemas.microsoft.com/office/drawing/2014/main" id="{DD93C852-23CC-834B-1551-E843F7ED951A}"/>
              </a:ext>
            </a:extLst>
          </p:cNvPr>
          <p:cNvSpPr/>
          <p:nvPr/>
        </p:nvSpPr>
        <p:spPr>
          <a:xfrm rot="5400000">
            <a:off x="7358583" y="1568497"/>
            <a:ext cx="133489" cy="28922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45CCC64-0D25-DF74-5D12-4919F6AEEE8D}"/>
              </a:ext>
            </a:extLst>
          </p:cNvPr>
          <p:cNvSpPr/>
          <p:nvPr/>
        </p:nvSpPr>
        <p:spPr>
          <a:xfrm rot="5400000">
            <a:off x="7358583" y="3543022"/>
            <a:ext cx="133489" cy="28922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62029487-9250-F525-53DC-528D6D15D6EC}"/>
              </a:ext>
            </a:extLst>
          </p:cNvPr>
          <p:cNvSpPr/>
          <p:nvPr/>
        </p:nvSpPr>
        <p:spPr>
          <a:xfrm rot="5400000">
            <a:off x="7358583" y="5511985"/>
            <a:ext cx="133489" cy="28922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56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5660-6F8B-31EE-1327-4D76B87AC0DE}"/>
              </a:ext>
            </a:extLst>
          </p:cNvPr>
          <p:cNvSpPr>
            <a:spLocks noGrp="1"/>
          </p:cNvSpPr>
          <p:nvPr>
            <p:ph type="title"/>
          </p:nvPr>
        </p:nvSpPr>
        <p:spPr/>
        <p:txBody>
          <a:bodyPr/>
          <a:lstStyle/>
          <a:p>
            <a:r>
              <a:rPr lang="en-US">
                <a:cs typeface="Calibri Light"/>
              </a:rPr>
              <a:t>Data Profiling After Preprocessing</a:t>
            </a:r>
            <a:endParaRPr lang="en-US"/>
          </a:p>
        </p:txBody>
      </p:sp>
      <p:sp>
        <p:nvSpPr>
          <p:cNvPr id="4" name="Content Placeholder 2">
            <a:extLst>
              <a:ext uri="{FF2B5EF4-FFF2-40B4-BE49-F238E27FC236}">
                <a16:creationId xmlns:a16="http://schemas.microsoft.com/office/drawing/2014/main" id="{EF2BADD7-D6E3-1BA8-DE1A-F86ABACBF6D9}"/>
              </a:ext>
            </a:extLst>
          </p:cNvPr>
          <p:cNvSpPr txBox="1">
            <a:spLocks/>
          </p:cNvSpPr>
          <p:nvPr/>
        </p:nvSpPr>
        <p:spPr>
          <a:xfrm>
            <a:off x="4823325" y="786641"/>
            <a:ext cx="7004938" cy="2643908"/>
          </a:xfrm>
          <a:prstGeom prst="rect">
            <a:avLst/>
          </a:prstGeom>
        </p:spPr>
        <p:txBody>
          <a:bodyPr vert="horz" lIns="0" tIns="45720" rIns="0" bIns="45720" rtlCol="0" anchor="t">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60000"/>
              </a:lnSpc>
              <a:spcBef>
                <a:spcPts val="0"/>
              </a:spcBef>
              <a:buFont typeface="Courier New" panose="05000000000000000000" pitchFamily="2" charset="2"/>
              <a:buChar char="o"/>
            </a:pPr>
            <a:r>
              <a:rPr lang="en-US">
                <a:latin typeface="Calibri Light"/>
                <a:ea typeface="+mn-lt"/>
                <a:cs typeface="+mn-lt"/>
              </a:rPr>
              <a:t>Total Observation for CA was brought down from 2.9 million  to 396K observations.</a:t>
            </a:r>
            <a:endParaRPr lang="en-US"/>
          </a:p>
          <a:p>
            <a:pPr>
              <a:lnSpc>
                <a:spcPct val="160000"/>
              </a:lnSpc>
              <a:spcBef>
                <a:spcPts val="0"/>
              </a:spcBef>
              <a:buFont typeface="Courier New" panose="05000000000000000000" pitchFamily="2" charset="2"/>
              <a:buChar char="o"/>
            </a:pPr>
            <a:r>
              <a:rPr lang="en-US">
                <a:latin typeface="Calibri Light"/>
                <a:ea typeface="+mn-lt"/>
                <a:cs typeface="+mn-lt"/>
              </a:rPr>
              <a:t>Total Observation for MA was brought down from 1.7 million to 61K observations.</a:t>
            </a:r>
            <a:endParaRPr lang="en-US"/>
          </a:p>
          <a:p>
            <a:pPr>
              <a:lnSpc>
                <a:spcPct val="160000"/>
              </a:lnSpc>
              <a:spcBef>
                <a:spcPts val="0"/>
              </a:spcBef>
              <a:buFont typeface="Courier New" panose="020F0502020204030204" pitchFamily="34" charset="0"/>
              <a:buChar char="o"/>
            </a:pPr>
            <a:r>
              <a:rPr lang="en-US">
                <a:latin typeface="Calibri Light"/>
                <a:ea typeface="+mn-lt"/>
                <a:cs typeface="+mn-lt"/>
              </a:rPr>
              <a:t>Formatted the columns from both  the datasets and reduced it to 9 columns.</a:t>
            </a:r>
          </a:p>
        </p:txBody>
      </p:sp>
      <p:pic>
        <p:nvPicPr>
          <p:cNvPr id="3" name="Picture 4" descr="Table&#10;&#10;Description automatically generated">
            <a:extLst>
              <a:ext uri="{FF2B5EF4-FFF2-40B4-BE49-F238E27FC236}">
                <a16:creationId xmlns:a16="http://schemas.microsoft.com/office/drawing/2014/main" id="{6E03A41D-E960-D1B9-627F-3C2A822F162D}"/>
              </a:ext>
            </a:extLst>
          </p:cNvPr>
          <p:cNvPicPr>
            <a:picLocks noChangeAspect="1"/>
          </p:cNvPicPr>
          <p:nvPr/>
        </p:nvPicPr>
        <p:blipFill rotWithShape="1">
          <a:blip r:embed="rId2"/>
          <a:srcRect l="2215" t="1809" r="-158" b="-283"/>
          <a:stretch/>
        </p:blipFill>
        <p:spPr>
          <a:xfrm>
            <a:off x="4629983" y="4643727"/>
            <a:ext cx="3648893" cy="2045012"/>
          </a:xfrm>
          <a:prstGeom prst="rect">
            <a:avLst/>
          </a:prstGeom>
        </p:spPr>
      </p:pic>
      <p:pic>
        <p:nvPicPr>
          <p:cNvPr id="5" name="Picture 5" descr="Table&#10;&#10;Description automatically generated">
            <a:extLst>
              <a:ext uri="{FF2B5EF4-FFF2-40B4-BE49-F238E27FC236}">
                <a16:creationId xmlns:a16="http://schemas.microsoft.com/office/drawing/2014/main" id="{EEFD4981-1BDD-2074-EC45-0911884EBBDA}"/>
              </a:ext>
            </a:extLst>
          </p:cNvPr>
          <p:cNvPicPr>
            <a:picLocks noChangeAspect="1"/>
          </p:cNvPicPr>
          <p:nvPr/>
        </p:nvPicPr>
        <p:blipFill rotWithShape="1">
          <a:blip r:embed="rId3"/>
          <a:srcRect l="1185" t="-639" r="54638" b="-993"/>
          <a:stretch/>
        </p:blipFill>
        <p:spPr>
          <a:xfrm>
            <a:off x="8465987" y="4602286"/>
            <a:ext cx="3170469" cy="2207926"/>
          </a:xfrm>
          <a:prstGeom prst="rect">
            <a:avLst/>
          </a:prstGeom>
        </p:spPr>
      </p:pic>
      <p:sp>
        <p:nvSpPr>
          <p:cNvPr id="7" name="TextBox 6">
            <a:extLst>
              <a:ext uri="{FF2B5EF4-FFF2-40B4-BE49-F238E27FC236}">
                <a16:creationId xmlns:a16="http://schemas.microsoft.com/office/drawing/2014/main" id="{F1DABCC1-E4FA-C187-CF25-78A4F5FF6264}"/>
              </a:ext>
            </a:extLst>
          </p:cNvPr>
          <p:cNvSpPr txBox="1"/>
          <p:nvPr/>
        </p:nvSpPr>
        <p:spPr>
          <a:xfrm>
            <a:off x="4568140" y="4168370"/>
            <a:ext cx="24525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spc="-150">
                <a:latin typeface="+mj-lt"/>
                <a:ea typeface="+mj-lt"/>
                <a:cs typeface="+mj-lt"/>
              </a:rPr>
              <a:t>CA Dataset:</a:t>
            </a:r>
          </a:p>
        </p:txBody>
      </p:sp>
      <p:sp>
        <p:nvSpPr>
          <p:cNvPr id="8" name="TextBox 7">
            <a:extLst>
              <a:ext uri="{FF2B5EF4-FFF2-40B4-BE49-F238E27FC236}">
                <a16:creationId xmlns:a16="http://schemas.microsoft.com/office/drawing/2014/main" id="{99B7E81B-8E84-FD6D-7B3E-AE01488B26B0}"/>
              </a:ext>
            </a:extLst>
          </p:cNvPr>
          <p:cNvSpPr txBox="1"/>
          <p:nvPr/>
        </p:nvSpPr>
        <p:spPr>
          <a:xfrm>
            <a:off x="8282756" y="4214396"/>
            <a:ext cx="24525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spc="-150">
                <a:latin typeface="+mj-lt"/>
                <a:ea typeface="+mj-lt"/>
                <a:cs typeface="+mj-lt"/>
              </a:rPr>
              <a:t>MA Dataset:</a:t>
            </a:r>
          </a:p>
        </p:txBody>
      </p:sp>
    </p:spTree>
    <p:extLst>
      <p:ext uri="{BB962C8B-B14F-4D97-AF65-F5344CB8AC3E}">
        <p14:creationId xmlns:p14="http://schemas.microsoft.com/office/powerpoint/2010/main" val="174941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8" name="Rectangle 6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FCDE6-BC69-8FF2-1E1D-1F2AF38DE576}"/>
              </a:ext>
            </a:extLst>
          </p:cNvPr>
          <p:cNvSpPr>
            <a:spLocks noGrp="1"/>
          </p:cNvSpPr>
          <p:nvPr>
            <p:ph type="title"/>
          </p:nvPr>
        </p:nvSpPr>
        <p:spPr>
          <a:xfrm>
            <a:off x="5317369" y="-111043"/>
            <a:ext cx="3004243" cy="1219446"/>
          </a:xfrm>
        </p:spPr>
        <p:txBody>
          <a:bodyPr anchor="t">
            <a:normAutofit/>
          </a:bodyPr>
          <a:lstStyle/>
          <a:p>
            <a:pPr algn="l"/>
            <a:r>
              <a:rPr lang="en-US" sz="3600">
                <a:solidFill>
                  <a:schemeClr val="accent1"/>
                </a:solidFill>
              </a:rPr>
              <a:t>Data Quality</a:t>
            </a:r>
          </a:p>
        </p:txBody>
      </p:sp>
      <p:sp>
        <p:nvSpPr>
          <p:cNvPr id="70" name="Isosceles Triangle 6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Diagram 4">
            <a:extLst>
              <a:ext uri="{FF2B5EF4-FFF2-40B4-BE49-F238E27FC236}">
                <a16:creationId xmlns:a16="http://schemas.microsoft.com/office/drawing/2014/main" id="{4238CDE5-A349-8C6E-1614-14BD19FAE018}"/>
              </a:ext>
            </a:extLst>
          </p:cNvPr>
          <p:cNvGraphicFramePr>
            <a:graphicFrameLocks noGrp="1"/>
          </p:cNvGraphicFramePr>
          <p:nvPr>
            <p:ph idx="1"/>
            <p:extLst>
              <p:ext uri="{D42A27DB-BD31-4B8C-83A1-F6EECF244321}">
                <p14:modId xmlns:p14="http://schemas.microsoft.com/office/powerpoint/2010/main" val="583815596"/>
              </p:ext>
            </p:extLst>
          </p:nvPr>
        </p:nvGraphicFramePr>
        <p:xfrm>
          <a:off x="3507836" y="1536520"/>
          <a:ext cx="6281738"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68" name="TextBox 967">
            <a:extLst>
              <a:ext uri="{FF2B5EF4-FFF2-40B4-BE49-F238E27FC236}">
                <a16:creationId xmlns:a16="http://schemas.microsoft.com/office/drawing/2014/main" id="{E8609BDC-27A1-92D9-F8F3-02F8E2EB9E92}"/>
              </a:ext>
            </a:extLst>
          </p:cNvPr>
          <p:cNvSpPr txBox="1"/>
          <p:nvPr/>
        </p:nvSpPr>
        <p:spPr>
          <a:xfrm>
            <a:off x="6162635" y="835274"/>
            <a:ext cx="278295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latin typeface="Calibri Light"/>
                <a:cs typeface="Calibri Light"/>
              </a:rPr>
              <a:t>Huge amount of Input data (1.7 M </a:t>
            </a:r>
            <a:endParaRPr lang="en-US" sz="1400">
              <a:latin typeface="Rockwell" panose="02060603020205020403"/>
              <a:cs typeface="Calibri Light"/>
            </a:endParaRPr>
          </a:p>
          <a:p>
            <a:pPr algn="r"/>
            <a:r>
              <a:rPr lang="en-US" sz="1400">
                <a:latin typeface="Calibri Light"/>
                <a:cs typeface="Calibri Light"/>
              </a:rPr>
              <a:t>     rows for MA , 2.9 M for CA)</a:t>
            </a:r>
            <a:endParaRPr lang="en-US" sz="1400">
              <a:solidFill>
                <a:srgbClr val="000000"/>
              </a:solidFill>
              <a:latin typeface="Rockwell" panose="02060603020205020403"/>
              <a:cs typeface="Calibri Light"/>
            </a:endParaRPr>
          </a:p>
          <a:p>
            <a:pPr algn="r"/>
            <a:r>
              <a:rPr lang="en-US" sz="1400" b="1">
                <a:solidFill>
                  <a:srgbClr val="C00000"/>
                </a:solidFill>
                <a:latin typeface="Calibri Light"/>
                <a:cs typeface="Calibri Light"/>
              </a:rPr>
              <a:t>     Root condition</a:t>
            </a:r>
            <a:r>
              <a:rPr lang="en-US" sz="1400">
                <a:solidFill>
                  <a:srgbClr val="C00000"/>
                </a:solidFill>
                <a:latin typeface="Calibri Light"/>
                <a:cs typeface="Calibri Light"/>
              </a:rPr>
              <a:t>: Computerizing </a:t>
            </a:r>
            <a:endParaRPr lang="en-US" sz="1400">
              <a:solidFill>
                <a:srgbClr val="000000"/>
              </a:solidFill>
              <a:latin typeface="Rockwell" panose="02060603020205020403"/>
              <a:cs typeface="Calibri Light"/>
            </a:endParaRPr>
          </a:p>
          <a:p>
            <a:pPr algn="r"/>
            <a:r>
              <a:rPr lang="en-US" sz="1400">
                <a:solidFill>
                  <a:srgbClr val="C00000"/>
                </a:solidFill>
                <a:latin typeface="Calibri Light"/>
                <a:cs typeface="Calibri Light"/>
              </a:rPr>
              <a:t>and data analyzing</a:t>
            </a:r>
            <a:endParaRPr lang="en-US" sz="1400"/>
          </a:p>
        </p:txBody>
      </p:sp>
      <p:sp>
        <p:nvSpPr>
          <p:cNvPr id="969" name="TextBox 968">
            <a:extLst>
              <a:ext uri="{FF2B5EF4-FFF2-40B4-BE49-F238E27FC236}">
                <a16:creationId xmlns:a16="http://schemas.microsoft.com/office/drawing/2014/main" id="{695D0265-BB3C-B67B-968D-BD0D2F72A556}"/>
              </a:ext>
            </a:extLst>
          </p:cNvPr>
          <p:cNvSpPr txBox="1"/>
          <p:nvPr/>
        </p:nvSpPr>
        <p:spPr>
          <a:xfrm>
            <a:off x="8774903" y="3575049"/>
            <a:ext cx="213597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latin typeface="Calibri Light"/>
                <a:cs typeface="Calibri Light"/>
              </a:rPr>
              <a:t>Some columns were irrelevant / unwanted.</a:t>
            </a:r>
            <a:endParaRPr lang="en-US">
              <a:latin typeface="Rockwell" panose="02060603020205020403"/>
              <a:cs typeface="Calibri Light"/>
            </a:endParaRPr>
          </a:p>
          <a:p>
            <a:pPr algn="r"/>
            <a:r>
              <a:rPr lang="en-US" sz="1400">
                <a:latin typeface="Calibri Light"/>
                <a:cs typeface="Calibri Light"/>
              </a:rPr>
              <a:t> </a:t>
            </a:r>
            <a:r>
              <a:rPr lang="en-US" sz="1400" b="1">
                <a:solidFill>
                  <a:srgbClr val="C00000"/>
                </a:solidFill>
                <a:latin typeface="Calibri Light"/>
                <a:cs typeface="Calibri Light"/>
              </a:rPr>
              <a:t>Root condition</a:t>
            </a:r>
            <a:r>
              <a:rPr lang="en-US" sz="1400">
                <a:solidFill>
                  <a:srgbClr val="C00000"/>
                </a:solidFill>
                <a:latin typeface="Calibri Light"/>
                <a:cs typeface="Calibri Light"/>
              </a:rPr>
              <a:t>: Changing data consumer's needs</a:t>
            </a:r>
            <a:endParaRPr lang="en-US"/>
          </a:p>
        </p:txBody>
      </p:sp>
      <p:sp>
        <p:nvSpPr>
          <p:cNvPr id="981" name="TextBox 980">
            <a:extLst>
              <a:ext uri="{FF2B5EF4-FFF2-40B4-BE49-F238E27FC236}">
                <a16:creationId xmlns:a16="http://schemas.microsoft.com/office/drawing/2014/main" id="{AD73CFB7-89A4-81C3-658A-9E0641579EC5}"/>
              </a:ext>
            </a:extLst>
          </p:cNvPr>
          <p:cNvSpPr txBox="1"/>
          <p:nvPr/>
        </p:nvSpPr>
        <p:spPr>
          <a:xfrm>
            <a:off x="8216271" y="5503822"/>
            <a:ext cx="278295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latin typeface="Calibri Light"/>
                <a:cs typeface="Calibri Light"/>
              </a:rPr>
              <a:t>      14% of MA and 21% of CA datasets have missing values.</a:t>
            </a:r>
            <a:endParaRPr lang="en-US"/>
          </a:p>
          <a:p>
            <a:pPr algn="r"/>
            <a:r>
              <a:rPr lang="en-US" sz="1400" b="1">
                <a:solidFill>
                  <a:srgbClr val="C00000"/>
                </a:solidFill>
                <a:latin typeface="Calibri Light"/>
                <a:cs typeface="Calibri Light"/>
              </a:rPr>
              <a:t>           Root condition</a:t>
            </a:r>
            <a:r>
              <a:rPr lang="en-US" sz="1400">
                <a:solidFill>
                  <a:srgbClr val="C00000"/>
                </a:solidFill>
                <a:latin typeface="Calibri Light"/>
                <a:cs typeface="Calibri Light"/>
              </a:rPr>
              <a:t>: Operational data production problems</a:t>
            </a:r>
            <a:endParaRPr lang="en-US"/>
          </a:p>
        </p:txBody>
      </p:sp>
      <p:sp>
        <p:nvSpPr>
          <p:cNvPr id="982" name="TextBox 981">
            <a:extLst>
              <a:ext uri="{FF2B5EF4-FFF2-40B4-BE49-F238E27FC236}">
                <a16:creationId xmlns:a16="http://schemas.microsoft.com/office/drawing/2014/main" id="{DA096F3C-739C-88CC-2E05-91D8DC5CDE13}"/>
              </a:ext>
            </a:extLst>
          </p:cNvPr>
          <p:cNvSpPr txBox="1"/>
          <p:nvPr/>
        </p:nvSpPr>
        <p:spPr>
          <a:xfrm>
            <a:off x="2741962" y="5615260"/>
            <a:ext cx="246665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Light"/>
                <a:cs typeface="Calibri Light"/>
              </a:rPr>
              <a:t>Inconsistent bank</a:t>
            </a:r>
            <a:endParaRPr lang="en-US" sz="1400">
              <a:latin typeface="Rockwell" panose="02060603020205020403"/>
              <a:cs typeface="Calibri Light"/>
            </a:endParaRPr>
          </a:p>
          <a:p>
            <a:r>
              <a:rPr lang="en-US" sz="1400">
                <a:latin typeface="Calibri Light"/>
                <a:cs typeface="Calibri Light"/>
              </a:rPr>
              <a:t>names and zip codes</a:t>
            </a:r>
          </a:p>
          <a:p>
            <a:r>
              <a:rPr lang="en-US" sz="1400" b="1">
                <a:solidFill>
                  <a:srgbClr val="C00000"/>
                </a:solidFill>
                <a:latin typeface="Calibri Light"/>
                <a:cs typeface="Calibri Light"/>
              </a:rPr>
              <a:t>Root condition</a:t>
            </a:r>
            <a:r>
              <a:rPr lang="en-US" sz="1400">
                <a:solidFill>
                  <a:srgbClr val="C00000"/>
                </a:solidFill>
                <a:latin typeface="Calibri Light"/>
                <a:cs typeface="Calibri Light"/>
              </a:rPr>
              <a:t>: Distributed computing</a:t>
            </a:r>
            <a:endParaRPr lang="en-US" sz="1400">
              <a:ea typeface="+mn-lt"/>
              <a:cs typeface="+mn-lt"/>
            </a:endParaRPr>
          </a:p>
          <a:p>
            <a:pPr algn="ctr"/>
            <a:endParaRPr lang="en-US" sz="1400">
              <a:latin typeface="Calibri Light"/>
              <a:cs typeface="Calibri Light"/>
            </a:endParaRPr>
          </a:p>
        </p:txBody>
      </p:sp>
      <p:sp>
        <p:nvSpPr>
          <p:cNvPr id="983" name="TextBox 982">
            <a:extLst>
              <a:ext uri="{FF2B5EF4-FFF2-40B4-BE49-F238E27FC236}">
                <a16:creationId xmlns:a16="http://schemas.microsoft.com/office/drawing/2014/main" id="{D8A210A7-8D70-75D2-1F1A-2F93F6458612}"/>
              </a:ext>
            </a:extLst>
          </p:cNvPr>
          <p:cNvSpPr txBox="1"/>
          <p:nvPr/>
        </p:nvSpPr>
        <p:spPr>
          <a:xfrm>
            <a:off x="2633056" y="2176524"/>
            <a:ext cx="268688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Light"/>
                <a:cs typeface="Calibri Light"/>
              </a:rPr>
              <a:t>Duplicate records existed in MA dataset after creating subset with required columns.</a:t>
            </a:r>
            <a:endParaRPr lang="en-US"/>
          </a:p>
          <a:p>
            <a:r>
              <a:rPr lang="en-US" sz="1400" b="1">
                <a:solidFill>
                  <a:srgbClr val="C00000"/>
                </a:solidFill>
                <a:latin typeface="Calibri Light"/>
                <a:cs typeface="Calibri Light"/>
              </a:rPr>
              <a:t>Root condition</a:t>
            </a:r>
            <a:r>
              <a:rPr lang="en-US" sz="1400">
                <a:solidFill>
                  <a:srgbClr val="C00000"/>
                </a:solidFill>
                <a:latin typeface="Calibri Light"/>
                <a:cs typeface="Calibri Light"/>
              </a:rPr>
              <a:t>: Distributed computing</a:t>
            </a:r>
          </a:p>
        </p:txBody>
      </p:sp>
      <p:sp>
        <p:nvSpPr>
          <p:cNvPr id="984" name="Oval 983">
            <a:extLst>
              <a:ext uri="{FF2B5EF4-FFF2-40B4-BE49-F238E27FC236}">
                <a16:creationId xmlns:a16="http://schemas.microsoft.com/office/drawing/2014/main" id="{BEE06C3C-648B-F870-BE77-8669E4095C7C}"/>
              </a:ext>
            </a:extLst>
          </p:cNvPr>
          <p:cNvSpPr/>
          <p:nvPr/>
        </p:nvSpPr>
        <p:spPr>
          <a:xfrm>
            <a:off x="6053805" y="3574180"/>
            <a:ext cx="1337094" cy="1322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 Quality</a:t>
            </a:r>
          </a:p>
        </p:txBody>
      </p:sp>
    </p:spTree>
    <p:extLst>
      <p:ext uri="{BB962C8B-B14F-4D97-AF65-F5344CB8AC3E}">
        <p14:creationId xmlns:p14="http://schemas.microsoft.com/office/powerpoint/2010/main" val="229348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E6D6-F849-8876-53AC-8E2ECBD76D16}"/>
              </a:ext>
            </a:extLst>
          </p:cNvPr>
          <p:cNvSpPr>
            <a:spLocks noGrp="1"/>
          </p:cNvSpPr>
          <p:nvPr>
            <p:ph type="title"/>
          </p:nvPr>
        </p:nvSpPr>
        <p:spPr/>
        <p:txBody>
          <a:bodyPr/>
          <a:lstStyle/>
          <a:p>
            <a:r>
              <a:rPr lang="en-US">
                <a:cs typeface="Calibri Light"/>
              </a:rPr>
              <a:t>Data validation rules </a:t>
            </a:r>
          </a:p>
        </p:txBody>
      </p:sp>
      <p:sp>
        <p:nvSpPr>
          <p:cNvPr id="3" name="Content Placeholder 2">
            <a:extLst>
              <a:ext uri="{FF2B5EF4-FFF2-40B4-BE49-F238E27FC236}">
                <a16:creationId xmlns:a16="http://schemas.microsoft.com/office/drawing/2014/main" id="{6ED97566-0C3C-2544-DF57-93F8CDB379C8}"/>
              </a:ext>
            </a:extLst>
          </p:cNvPr>
          <p:cNvSpPr>
            <a:spLocks noGrp="1"/>
          </p:cNvSpPr>
          <p:nvPr>
            <p:ph idx="1"/>
          </p:nvPr>
        </p:nvSpPr>
        <p:spPr>
          <a:xfrm>
            <a:off x="5149132" y="1611213"/>
            <a:ext cx="6281873" cy="5248622"/>
          </a:xfrm>
        </p:spPr>
        <p:txBody>
          <a:bodyPr vert="horz" lIns="91440" tIns="45720" rIns="91440" bIns="45720" rtlCol="0" anchor="ctr">
            <a:noAutofit/>
          </a:bodyPr>
          <a:lstStyle/>
          <a:p>
            <a:pPr>
              <a:buFont typeface="Courier New"/>
              <a:buChar char="o"/>
            </a:pPr>
            <a:r>
              <a:rPr lang="en-US" sz="1400">
                <a:latin typeface="Calibri Light"/>
                <a:ea typeface="+mn-lt"/>
                <a:cs typeface="+mn-lt"/>
              </a:rPr>
              <a:t>Precheck Zip code - </a:t>
            </a:r>
            <a:endParaRPr lang="en-US" sz="1400">
              <a:latin typeface="Calibri Light"/>
              <a:cs typeface="Calibri Light"/>
            </a:endParaRPr>
          </a:p>
          <a:p>
            <a:pPr lvl="1">
              <a:buFont typeface="Wingdings"/>
              <a:buChar char="§"/>
            </a:pPr>
            <a:r>
              <a:rPr lang="en-US" sz="1400">
                <a:latin typeface="Calibri Light"/>
                <a:ea typeface="+mn-lt"/>
                <a:cs typeface="+mn-lt"/>
              </a:rPr>
              <a:t>Business validation rule</a:t>
            </a:r>
          </a:p>
          <a:p>
            <a:pPr lvl="1">
              <a:buFont typeface="Wingdings"/>
              <a:buChar char="§"/>
            </a:pPr>
            <a:r>
              <a:rPr lang="en-US" sz="1400">
                <a:latin typeface="Calibri Light"/>
                <a:ea typeface="+mn-lt"/>
                <a:cs typeface="+mn-lt"/>
              </a:rPr>
              <a:t>The data collector must precheck the number of zip codes and if it is invalid or not when collecting data. </a:t>
            </a:r>
            <a:endParaRPr lang="en-US" sz="1400">
              <a:latin typeface="Calibri Light"/>
              <a:cs typeface="Calibri Light"/>
            </a:endParaRPr>
          </a:p>
          <a:p>
            <a:pPr lvl="1">
              <a:buFont typeface="Wingdings"/>
              <a:buChar char="§"/>
            </a:pPr>
            <a:r>
              <a:rPr lang="en-US" sz="1400">
                <a:latin typeface="Calibri Light"/>
                <a:ea typeface="+mn-lt"/>
                <a:cs typeface="+mn-lt"/>
              </a:rPr>
              <a:t>This solves the of  inconsistent data in the dataset</a:t>
            </a:r>
            <a:endParaRPr lang="en-US" sz="1400">
              <a:latin typeface="Calibri Light"/>
              <a:cs typeface="Calibri Light"/>
            </a:endParaRPr>
          </a:p>
          <a:p>
            <a:pPr>
              <a:buFont typeface="Courier New"/>
              <a:buChar char="o"/>
            </a:pPr>
            <a:r>
              <a:rPr lang="en-US" sz="1400">
                <a:latin typeface="Calibri Light"/>
                <a:ea typeface="+mn-lt"/>
                <a:cs typeface="+mn-lt"/>
              </a:rPr>
              <a:t>Data Type Check - </a:t>
            </a:r>
          </a:p>
          <a:p>
            <a:pPr lvl="1"/>
            <a:r>
              <a:rPr lang="en-US" sz="1400">
                <a:latin typeface="Calibri Light"/>
                <a:ea typeface="+mn-lt"/>
                <a:cs typeface="+mn-lt"/>
              </a:rPr>
              <a:t>System validation check.</a:t>
            </a:r>
            <a:endParaRPr lang="en-US" sz="1400">
              <a:latin typeface="Calibri Light"/>
              <a:cs typeface="Calibri Light"/>
            </a:endParaRPr>
          </a:p>
          <a:p>
            <a:pPr lvl="1"/>
            <a:r>
              <a:rPr lang="en-US" sz="1400">
                <a:latin typeface="Calibri Light"/>
                <a:ea typeface="+mn-lt"/>
                <a:cs typeface="+mn-lt"/>
              </a:rPr>
              <a:t>The Unclaimed Money must be a number with the data type set as float.  </a:t>
            </a:r>
            <a:endParaRPr lang="en-US" sz="1400">
              <a:latin typeface="Calibri Light"/>
              <a:cs typeface="Calibri Light"/>
            </a:endParaRPr>
          </a:p>
          <a:p>
            <a:pPr lvl="1"/>
            <a:r>
              <a:rPr lang="en-US" sz="1400">
                <a:latin typeface="Calibri Light"/>
                <a:ea typeface="+mn-lt"/>
                <a:cs typeface="+mn-lt"/>
              </a:rPr>
              <a:t>This solves the of  inconsistent data in the dataset</a:t>
            </a:r>
          </a:p>
          <a:p>
            <a:pPr>
              <a:buFont typeface="Courier New"/>
              <a:buChar char="o"/>
            </a:pPr>
            <a:r>
              <a:rPr lang="en-US" sz="1400">
                <a:latin typeface="Calibri Light"/>
                <a:ea typeface="+mn-lt"/>
                <a:cs typeface="+mn-lt"/>
              </a:rPr>
              <a:t>Subset creation:</a:t>
            </a:r>
          </a:p>
          <a:p>
            <a:pPr lvl="1"/>
            <a:r>
              <a:rPr lang="en-US" sz="1400">
                <a:latin typeface="Calibri Light"/>
                <a:ea typeface="+mn-lt"/>
                <a:cs typeface="+mn-lt"/>
              </a:rPr>
              <a:t>Business Validation rule</a:t>
            </a:r>
          </a:p>
          <a:p>
            <a:pPr lvl="1"/>
            <a:r>
              <a:rPr lang="en-US" sz="1400" err="1">
                <a:latin typeface="Calibri Light"/>
                <a:ea typeface="+mn-lt"/>
                <a:cs typeface="+mn-lt"/>
              </a:rPr>
              <a:t>Subsetting</a:t>
            </a:r>
            <a:r>
              <a:rPr lang="en-US" sz="1400">
                <a:latin typeface="Calibri Light"/>
                <a:ea typeface="+mn-lt"/>
                <a:cs typeface="+mn-lt"/>
              </a:rPr>
              <a:t> required columns </a:t>
            </a:r>
          </a:p>
          <a:p>
            <a:pPr lvl="1"/>
            <a:r>
              <a:rPr lang="en-US" sz="1400">
                <a:latin typeface="Calibri Light"/>
                <a:ea typeface="+mn-lt"/>
                <a:cs typeface="+mn-lt"/>
              </a:rPr>
              <a:t>This solves the problem of poor relevancy </a:t>
            </a:r>
            <a:endParaRPr lang="en-US" sz="1400">
              <a:latin typeface="Calibri Light"/>
              <a:cs typeface="Calibri Light"/>
            </a:endParaRPr>
          </a:p>
          <a:p>
            <a:pPr>
              <a:buFont typeface="Courier New"/>
              <a:buChar char="o"/>
            </a:pPr>
            <a:r>
              <a:rPr lang="en-US" sz="1400">
                <a:latin typeface="Calibri Light"/>
                <a:ea typeface="+mn-lt"/>
                <a:cs typeface="+mn-lt"/>
              </a:rPr>
              <a:t>Check owner name and address:</a:t>
            </a:r>
          </a:p>
          <a:p>
            <a:pPr lvl="1">
              <a:buFont typeface="Wingdings"/>
              <a:buChar char="§"/>
            </a:pPr>
            <a:r>
              <a:rPr lang="en-US" sz="1400">
                <a:latin typeface="Calibri Light"/>
                <a:ea typeface="+mn-lt"/>
                <a:cs typeface="+mn-lt"/>
              </a:rPr>
              <a:t>The type of validation rule to check for missing values in owner name and addresses </a:t>
            </a:r>
          </a:p>
          <a:p>
            <a:pPr lvl="1">
              <a:buFont typeface="Wingdings"/>
              <a:buChar char="§"/>
            </a:pPr>
            <a:r>
              <a:rPr lang="en-US" sz="1400">
                <a:latin typeface="Calibri Light"/>
                <a:ea typeface="+mn-lt"/>
                <a:cs typeface="+mn-lt"/>
              </a:rPr>
              <a:t>System Validation rule</a:t>
            </a:r>
          </a:p>
          <a:p>
            <a:pPr lvl="1">
              <a:buFont typeface="Wingdings"/>
              <a:buChar char="§"/>
            </a:pPr>
            <a:r>
              <a:rPr lang="en-US" sz="1400">
                <a:latin typeface="Calibri Light"/>
                <a:ea typeface="+mn-lt"/>
                <a:cs typeface="+mn-lt"/>
              </a:rPr>
              <a:t>This solves the problem of incomplete data </a:t>
            </a:r>
            <a:endParaRPr lang="en-US" sz="1400">
              <a:latin typeface="Calibri Light"/>
              <a:cs typeface="Calibri Light"/>
            </a:endParaRPr>
          </a:p>
          <a:p>
            <a:pPr marL="0" indent="0">
              <a:buNone/>
            </a:pPr>
            <a:endParaRPr lang="en-US"/>
          </a:p>
        </p:txBody>
      </p:sp>
    </p:spTree>
    <p:extLst>
      <p:ext uri="{BB962C8B-B14F-4D97-AF65-F5344CB8AC3E}">
        <p14:creationId xmlns:p14="http://schemas.microsoft.com/office/powerpoint/2010/main" val="106746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3725306D-6478-8C97-16AD-D3EBCB53CF76}"/>
              </a:ext>
            </a:extLst>
          </p:cNvPr>
          <p:cNvPicPr>
            <a:picLocks noChangeAspect="1"/>
          </p:cNvPicPr>
          <p:nvPr/>
        </p:nvPicPr>
        <p:blipFill>
          <a:blip r:embed="rId2"/>
          <a:stretch>
            <a:fillRect/>
          </a:stretch>
        </p:blipFill>
        <p:spPr>
          <a:xfrm>
            <a:off x="2289305" y="-12882"/>
            <a:ext cx="9825880" cy="6940859"/>
          </a:xfrm>
          <a:prstGeom prst="rect">
            <a:avLst/>
          </a:prstGeom>
        </p:spPr>
      </p:pic>
      <p:sp>
        <p:nvSpPr>
          <p:cNvPr id="39" name="TextBox 38">
            <a:extLst>
              <a:ext uri="{FF2B5EF4-FFF2-40B4-BE49-F238E27FC236}">
                <a16:creationId xmlns:a16="http://schemas.microsoft.com/office/drawing/2014/main" id="{FFC95DA2-6A3C-385E-6E21-1C495F4D9231}"/>
              </a:ext>
            </a:extLst>
          </p:cNvPr>
          <p:cNvSpPr txBox="1"/>
          <p:nvPr/>
        </p:nvSpPr>
        <p:spPr>
          <a:xfrm>
            <a:off x="1" y="71597"/>
            <a:ext cx="21754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rgbClr val="C00000"/>
                </a:solidFill>
                <a:latin typeface="Calibri Light"/>
                <a:cs typeface="Calibri Light"/>
              </a:rPr>
              <a:t>Data Analysis: Based on business context </a:t>
            </a:r>
            <a:endParaRPr lang="en-US" sz="1600" b="1">
              <a:solidFill>
                <a:srgbClr val="C00000"/>
              </a:solidFill>
            </a:endParaRPr>
          </a:p>
        </p:txBody>
      </p:sp>
      <p:sp>
        <p:nvSpPr>
          <p:cNvPr id="40" name="TextBox 39">
            <a:extLst>
              <a:ext uri="{FF2B5EF4-FFF2-40B4-BE49-F238E27FC236}">
                <a16:creationId xmlns:a16="http://schemas.microsoft.com/office/drawing/2014/main" id="{39B89B72-64FD-1DC3-747A-47C6C8701540}"/>
              </a:ext>
            </a:extLst>
          </p:cNvPr>
          <p:cNvSpPr txBox="1"/>
          <p:nvPr/>
        </p:nvSpPr>
        <p:spPr>
          <a:xfrm>
            <a:off x="30685" y="715973"/>
            <a:ext cx="214478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latin typeface="Calibri Light"/>
                <a:ea typeface="+mn-lt"/>
                <a:cs typeface="+mn-lt"/>
              </a:rPr>
              <a:t>Bank of America has the most amount of unclaimed money </a:t>
            </a:r>
            <a:endParaRPr lang="en-US"/>
          </a:p>
          <a:p>
            <a:pPr marL="285750" indent="-285750">
              <a:buFont typeface="Arial,Sans-Serif"/>
              <a:buChar char="•"/>
            </a:pPr>
            <a:r>
              <a:rPr lang="en-US" sz="1400">
                <a:latin typeface="Calibri Light"/>
                <a:ea typeface="+mn-lt"/>
                <a:cs typeface="+mn-lt"/>
              </a:rPr>
              <a:t>The total amount of unclaimed property keeps increasing through out the years.</a:t>
            </a:r>
          </a:p>
          <a:p>
            <a:pPr marL="285750" indent="-285750">
              <a:buFont typeface="Arial,Sans-Serif"/>
              <a:buChar char="•"/>
            </a:pPr>
            <a:r>
              <a:rPr lang="en-US" sz="1400">
                <a:latin typeface="Calibri Light"/>
                <a:ea typeface="+mn-lt"/>
                <a:cs typeface="+mn-lt"/>
              </a:rPr>
              <a:t>Checking account is the largest unclaimed property type </a:t>
            </a:r>
          </a:p>
          <a:p>
            <a:pPr algn="just"/>
            <a:endParaRPr lang="en-US" sz="1400">
              <a:latin typeface="Calibri Light"/>
              <a:ea typeface="+mn-lt"/>
              <a:cs typeface="+mn-lt"/>
            </a:endParaRPr>
          </a:p>
          <a:p>
            <a:pPr algn="just"/>
            <a:r>
              <a:rPr lang="en-US" sz="1600" b="1">
                <a:solidFill>
                  <a:srgbClr val="C00000"/>
                </a:solidFill>
                <a:latin typeface="Calibri Light"/>
                <a:ea typeface="+mn-lt"/>
                <a:cs typeface="+mn-lt"/>
              </a:rPr>
              <a:t>Dashboard contains:</a:t>
            </a:r>
          </a:p>
          <a:p>
            <a:endParaRPr lang="en-US" sz="1200">
              <a:ea typeface="+mn-lt"/>
              <a:cs typeface="+mn-lt"/>
            </a:endParaRPr>
          </a:p>
          <a:p>
            <a:pPr marL="285750" indent="-285750">
              <a:buFont typeface="Arial,Sans-Serif"/>
              <a:buChar char="•"/>
            </a:pPr>
            <a:r>
              <a:rPr lang="en-US" sz="1400">
                <a:latin typeface="Calibri Light"/>
                <a:ea typeface="+mn-lt"/>
                <a:cs typeface="+mn-lt"/>
              </a:rPr>
              <a:t>Reported Unclaimed money over the years </a:t>
            </a:r>
          </a:p>
          <a:p>
            <a:pPr marL="285750" indent="-285750">
              <a:buFont typeface="Arial,Sans-Serif"/>
              <a:buChar char="•"/>
            </a:pPr>
            <a:r>
              <a:rPr lang="en-US" sz="1400">
                <a:latin typeface="Calibri Light"/>
                <a:ea typeface="+mn-lt"/>
                <a:cs typeface="+mn-lt"/>
              </a:rPr>
              <a:t>Property types across banks</a:t>
            </a:r>
          </a:p>
          <a:p>
            <a:pPr marL="285750" indent="-285750">
              <a:buFont typeface="Arial,Sans-Serif"/>
              <a:buChar char="•"/>
            </a:pPr>
            <a:r>
              <a:rPr lang="en-US" sz="1400">
                <a:latin typeface="Calibri Light"/>
                <a:ea typeface="+mn-lt"/>
                <a:cs typeface="+mn-lt"/>
              </a:rPr>
              <a:t>Property types over the years</a:t>
            </a:r>
          </a:p>
          <a:p>
            <a:endParaRPr lang="en-US" sz="1400">
              <a:latin typeface="Calibri Light"/>
              <a:cs typeface="Calibri Light"/>
            </a:endParaRPr>
          </a:p>
        </p:txBody>
      </p:sp>
    </p:spTree>
    <p:extLst>
      <p:ext uri="{BB962C8B-B14F-4D97-AF65-F5344CB8AC3E}">
        <p14:creationId xmlns:p14="http://schemas.microsoft.com/office/powerpoint/2010/main" val="142790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535643-8F54-4850-FC72-E52438222C04}"/>
              </a:ext>
            </a:extLst>
          </p:cNvPr>
          <p:cNvSpPr txBox="1"/>
          <p:nvPr/>
        </p:nvSpPr>
        <p:spPr>
          <a:xfrm>
            <a:off x="71597" y="-1"/>
            <a:ext cx="23493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C00000"/>
                </a:solidFill>
                <a:latin typeface="Calibri Light"/>
                <a:ea typeface="+mn-lt"/>
                <a:cs typeface="+mn-lt"/>
              </a:rPr>
              <a:t>Data Analysis: Based on business context</a:t>
            </a:r>
            <a:endParaRPr lang="en-US" sz="1600" b="1">
              <a:latin typeface="Calibri Light"/>
              <a:cs typeface="Calibri Light"/>
            </a:endParaRPr>
          </a:p>
        </p:txBody>
      </p:sp>
      <p:sp>
        <p:nvSpPr>
          <p:cNvPr id="3" name="TextBox 2">
            <a:extLst>
              <a:ext uri="{FF2B5EF4-FFF2-40B4-BE49-F238E27FC236}">
                <a16:creationId xmlns:a16="http://schemas.microsoft.com/office/drawing/2014/main" id="{B72C4923-141F-ACBE-2A23-E25C89FCF2EF}"/>
              </a:ext>
            </a:extLst>
          </p:cNvPr>
          <p:cNvSpPr txBox="1"/>
          <p:nvPr/>
        </p:nvSpPr>
        <p:spPr>
          <a:xfrm>
            <a:off x="71598" y="583006"/>
            <a:ext cx="2052731"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latin typeface="Calibri Light"/>
                <a:ea typeface="+mn-lt"/>
                <a:cs typeface="+mn-lt"/>
              </a:rPr>
              <a:t>Bank of America has the most amount of unclaimed money </a:t>
            </a:r>
          </a:p>
          <a:p>
            <a:pPr marL="285750" indent="-285750">
              <a:buFont typeface="Arial,Sans-Serif"/>
              <a:buChar char="•"/>
            </a:pPr>
            <a:r>
              <a:rPr lang="en-US" sz="1400">
                <a:latin typeface="Calibri Light"/>
                <a:ea typeface="+mn-lt"/>
                <a:cs typeface="+mn-lt"/>
              </a:rPr>
              <a:t>Checking account is the largest unclaimed property type </a:t>
            </a:r>
          </a:p>
          <a:p>
            <a:pPr marL="285750" indent="-285750">
              <a:buFont typeface="Arial,Sans-Serif"/>
              <a:buChar char="•"/>
            </a:pPr>
            <a:r>
              <a:rPr lang="en-US" sz="1400">
                <a:latin typeface="Calibri Light"/>
                <a:ea typeface="+mn-lt"/>
                <a:cs typeface="+mn-lt"/>
              </a:rPr>
              <a:t>Banks should focus on keeping track of addresses of  customers with saving accounts and checking accounts </a:t>
            </a:r>
          </a:p>
          <a:p>
            <a:pPr algn="just"/>
            <a:endParaRPr lang="en-US" sz="1400">
              <a:solidFill>
                <a:srgbClr val="000000"/>
              </a:solidFill>
              <a:latin typeface="Calibri Light"/>
              <a:ea typeface="+mn-lt"/>
              <a:cs typeface="+mn-lt"/>
            </a:endParaRPr>
          </a:p>
          <a:p>
            <a:r>
              <a:rPr lang="en-US" sz="1600" b="1">
                <a:solidFill>
                  <a:srgbClr val="C00000"/>
                </a:solidFill>
                <a:latin typeface="Calibri Light"/>
                <a:ea typeface="+mn-lt"/>
                <a:cs typeface="+mn-lt"/>
              </a:rPr>
              <a:t>Dashboard contains: </a:t>
            </a:r>
          </a:p>
          <a:p>
            <a:pPr marL="285750" indent="-285750">
              <a:buFont typeface="Arial,Sans-Serif"/>
              <a:buChar char="•"/>
            </a:pPr>
            <a:r>
              <a:rPr lang="en-US" sz="1400">
                <a:latin typeface="Calibri Light"/>
                <a:ea typeface="+mn-lt"/>
                <a:cs typeface="+mn-lt"/>
              </a:rPr>
              <a:t>Number of unclaimed  properties</a:t>
            </a:r>
            <a:endParaRPr lang="en-US"/>
          </a:p>
          <a:p>
            <a:pPr marL="285750" indent="-285750">
              <a:buFont typeface="Arial,Sans-Serif"/>
              <a:buChar char="•"/>
            </a:pPr>
            <a:r>
              <a:rPr lang="en-US" sz="1400">
                <a:latin typeface="Calibri Light"/>
                <a:ea typeface="+mn-lt"/>
                <a:cs typeface="+mn-lt"/>
              </a:rPr>
              <a:t>Ranking by banks</a:t>
            </a:r>
          </a:p>
          <a:p>
            <a:pPr marL="285750" indent="-285750">
              <a:buFont typeface="Arial,Sans-Serif"/>
              <a:buChar char="•"/>
            </a:pPr>
            <a:r>
              <a:rPr lang="en-US" sz="1400">
                <a:latin typeface="Calibri Light"/>
                <a:ea typeface="+mn-lt"/>
                <a:cs typeface="+mn-lt"/>
              </a:rPr>
              <a:t>Top property types </a:t>
            </a:r>
          </a:p>
          <a:p>
            <a:pPr marL="285750" indent="-285750">
              <a:buFont typeface="Arial,Sans-Serif"/>
              <a:buChar char="•"/>
            </a:pPr>
            <a:r>
              <a:rPr lang="en-US" sz="1400">
                <a:latin typeface="Calibri Light"/>
                <a:ea typeface="+mn-lt"/>
                <a:cs typeface="+mn-lt"/>
              </a:rPr>
              <a:t>Unclaimed money amount reported over the years</a:t>
            </a:r>
          </a:p>
          <a:p>
            <a:pPr marL="285750" indent="-285750">
              <a:buFont typeface="Arial,Sans-Serif"/>
              <a:buChar char="•"/>
            </a:pPr>
            <a:endParaRPr lang="en-US" sz="1400">
              <a:latin typeface="Calibri Light"/>
              <a:ea typeface="+mn-lt"/>
              <a:cs typeface="+mn-lt"/>
            </a:endParaRPr>
          </a:p>
          <a:p>
            <a:pPr marL="285750" indent="-285750">
              <a:buFont typeface="Arial,Sans-Serif"/>
              <a:buChar char="•"/>
            </a:pPr>
            <a:endParaRPr lang="en-US" sz="1400">
              <a:latin typeface="Calibri Light"/>
              <a:ea typeface="+mn-lt"/>
              <a:cs typeface="Calibri Light"/>
            </a:endParaRPr>
          </a:p>
          <a:p>
            <a:pPr algn="l"/>
            <a:endParaRPr lang="en-US">
              <a:latin typeface="Rockwell" panose="02060603020205020403"/>
            </a:endParaRPr>
          </a:p>
        </p:txBody>
      </p:sp>
      <p:pic>
        <p:nvPicPr>
          <p:cNvPr id="4" name="Picture 4" descr="Chart, timeline&#10;&#10;Description automatically generated">
            <a:extLst>
              <a:ext uri="{FF2B5EF4-FFF2-40B4-BE49-F238E27FC236}">
                <a16:creationId xmlns:a16="http://schemas.microsoft.com/office/drawing/2014/main" id="{12EF24EC-FDFD-3585-114E-767619439AFA}"/>
              </a:ext>
            </a:extLst>
          </p:cNvPr>
          <p:cNvPicPr>
            <a:picLocks noChangeAspect="1"/>
          </p:cNvPicPr>
          <p:nvPr/>
        </p:nvPicPr>
        <p:blipFill>
          <a:blip r:embed="rId2"/>
          <a:stretch>
            <a:fillRect/>
          </a:stretch>
        </p:blipFill>
        <p:spPr>
          <a:xfrm>
            <a:off x="2302329" y="45720"/>
            <a:ext cx="9838274" cy="6820988"/>
          </a:xfrm>
          <a:prstGeom prst="rect">
            <a:avLst/>
          </a:prstGeom>
        </p:spPr>
      </p:pic>
    </p:spTree>
    <p:extLst>
      <p:ext uri="{BB962C8B-B14F-4D97-AF65-F5344CB8AC3E}">
        <p14:creationId xmlns:p14="http://schemas.microsoft.com/office/powerpoint/2010/main" val="164719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FC3D-E237-101F-89E8-9486E4AA1828}"/>
              </a:ext>
            </a:extLst>
          </p:cNvPr>
          <p:cNvSpPr>
            <a:spLocks noGrp="1"/>
          </p:cNvSpPr>
          <p:nvPr>
            <p:ph type="title"/>
          </p:nvPr>
        </p:nvSpPr>
        <p:spPr>
          <a:xfrm>
            <a:off x="888631" y="2349925"/>
            <a:ext cx="3498979" cy="2456442"/>
          </a:xfrm>
        </p:spPr>
        <p:txBody>
          <a:bodyPr>
            <a:normAutofit/>
          </a:bodyPr>
          <a:lstStyle/>
          <a:p>
            <a:r>
              <a:rPr lang="en-US">
                <a:cs typeface="Calibri Light"/>
              </a:rPr>
              <a:t>What we could have added or done</a:t>
            </a:r>
            <a:endParaRPr lang="en-US"/>
          </a:p>
        </p:txBody>
      </p:sp>
      <p:graphicFrame>
        <p:nvGraphicFramePr>
          <p:cNvPr id="5" name="Content Placeholder 2">
            <a:extLst>
              <a:ext uri="{FF2B5EF4-FFF2-40B4-BE49-F238E27FC236}">
                <a16:creationId xmlns:a16="http://schemas.microsoft.com/office/drawing/2014/main" id="{D806C806-63D5-6858-B5D7-20BE1F20066A}"/>
              </a:ext>
            </a:extLst>
          </p:cNvPr>
          <p:cNvGraphicFramePr>
            <a:graphicFrameLocks noGrp="1"/>
          </p:cNvGraphicFramePr>
          <p:nvPr>
            <p:ph idx="1"/>
            <p:extLst>
              <p:ext uri="{D42A27DB-BD31-4B8C-83A1-F6EECF244321}">
                <p14:modId xmlns:p14="http://schemas.microsoft.com/office/powerpoint/2010/main" val="3935824692"/>
              </p:ext>
            </p:extLst>
          </p:nvPr>
        </p:nvGraphicFramePr>
        <p:xfrm>
          <a:off x="5395539" y="1215185"/>
          <a:ext cx="5638800"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543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1C24A6-B417-61F3-30A5-90534E0779C0}"/>
              </a:ext>
            </a:extLst>
          </p:cNvPr>
          <p:cNvSpPr txBox="1"/>
          <p:nvPr/>
        </p:nvSpPr>
        <p:spPr>
          <a:xfrm>
            <a:off x="2502920" y="2708715"/>
            <a:ext cx="765337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a:t>THANK YOU!</a:t>
            </a:r>
          </a:p>
        </p:txBody>
      </p:sp>
    </p:spTree>
    <p:extLst>
      <p:ext uri="{BB962C8B-B14F-4D97-AF65-F5344CB8AC3E}">
        <p14:creationId xmlns:p14="http://schemas.microsoft.com/office/powerpoint/2010/main" val="185590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4FCF-6324-8195-D90C-6370D3806794}"/>
              </a:ext>
            </a:extLst>
          </p:cNvPr>
          <p:cNvSpPr>
            <a:spLocks noGrp="1"/>
          </p:cNvSpPr>
          <p:nvPr>
            <p:ph type="title"/>
          </p:nvPr>
        </p:nvSpPr>
        <p:spPr>
          <a:xfrm>
            <a:off x="888631" y="2349925"/>
            <a:ext cx="3498979" cy="2456442"/>
          </a:xfrm>
        </p:spPr>
        <p:txBody>
          <a:bodyPr>
            <a:normAutofit/>
          </a:bodyPr>
          <a:lstStyle/>
          <a:p>
            <a:r>
              <a:rPr lang="en-US"/>
              <a:t>What is Unclaimed Property?</a:t>
            </a:r>
          </a:p>
        </p:txBody>
      </p:sp>
      <p:graphicFrame>
        <p:nvGraphicFramePr>
          <p:cNvPr id="5" name="Content Placeholder 2">
            <a:extLst>
              <a:ext uri="{FF2B5EF4-FFF2-40B4-BE49-F238E27FC236}">
                <a16:creationId xmlns:a16="http://schemas.microsoft.com/office/drawing/2014/main" id="{0CC4DB63-01CD-1411-0DFC-CAAF3CBD6791}"/>
              </a:ext>
            </a:extLst>
          </p:cNvPr>
          <p:cNvGraphicFramePr>
            <a:graphicFrameLocks noGrp="1"/>
          </p:cNvGraphicFramePr>
          <p:nvPr>
            <p:ph idx="1"/>
            <p:extLst>
              <p:ext uri="{D42A27DB-BD31-4B8C-83A1-F6EECF244321}">
                <p14:modId xmlns:p14="http://schemas.microsoft.com/office/powerpoint/2010/main" val="3828126808"/>
              </p:ext>
            </p:extLst>
          </p:nvPr>
        </p:nvGraphicFramePr>
        <p:xfrm>
          <a:off x="5440363" y="1125538"/>
          <a:ext cx="5638800" cy="460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44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E4FB-27AD-973C-58FF-ECEFD5487C32}"/>
              </a:ext>
            </a:extLst>
          </p:cNvPr>
          <p:cNvSpPr>
            <a:spLocks noGrp="1"/>
          </p:cNvSpPr>
          <p:nvPr>
            <p:ph type="title"/>
          </p:nvPr>
        </p:nvSpPr>
        <p:spPr/>
        <p:txBody>
          <a:bodyPr/>
          <a:lstStyle/>
          <a:p>
            <a:r>
              <a:rPr lang="en-US"/>
              <a:t>Why should we care about unclaimed property?</a:t>
            </a:r>
          </a:p>
        </p:txBody>
      </p:sp>
      <p:sp>
        <p:nvSpPr>
          <p:cNvPr id="3" name="Content Placeholder 2">
            <a:extLst>
              <a:ext uri="{FF2B5EF4-FFF2-40B4-BE49-F238E27FC236}">
                <a16:creationId xmlns:a16="http://schemas.microsoft.com/office/drawing/2014/main" id="{CA18C761-F6C7-C2F0-F579-9CF6E8A9B71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latin typeface="Calibri Light"/>
                <a:ea typeface="+mn-lt"/>
                <a:cs typeface="+mn-lt"/>
              </a:rPr>
              <a:t>Most individuals in the public are not aware of what Unclaimed property is and that is one of the reasons there is an increase in the unclaimed property rate.</a:t>
            </a:r>
          </a:p>
          <a:p>
            <a:pPr>
              <a:buFont typeface="Arial" panose="020F0502020204030204" pitchFamily="34" charset="0"/>
              <a:buChar char="•"/>
            </a:pPr>
            <a:r>
              <a:rPr lang="en-US">
                <a:latin typeface="Calibri Light"/>
                <a:cs typeface="Calibri" panose="020F0502020204030204"/>
              </a:rPr>
              <a:t>The government and the economy is losing out on taxable money.</a:t>
            </a:r>
          </a:p>
          <a:p>
            <a:pPr>
              <a:buFont typeface="Arial" panose="020F0502020204030204" pitchFamily="34" charset="0"/>
              <a:buChar char="•"/>
            </a:pPr>
            <a:r>
              <a:rPr lang="en-US">
                <a:latin typeface="Calibri Light"/>
                <a:ea typeface="+mn-lt"/>
                <a:cs typeface="+mn-lt"/>
              </a:rPr>
              <a:t>Unclaimed properties are the liability for businesses which can cause auditing issues if it is not stated</a:t>
            </a:r>
            <a:endParaRPr lang="en-US">
              <a:latin typeface="Calibri Light"/>
              <a:cs typeface="Calibri" panose="020F0502020204030204"/>
            </a:endParaRPr>
          </a:p>
          <a:p>
            <a:pPr>
              <a:buFont typeface="Arial" panose="020F0502020204030204" pitchFamily="34" charset="0"/>
              <a:buChar char="•"/>
            </a:pPr>
            <a:r>
              <a:rPr lang="en-US">
                <a:latin typeface="Calibri Light"/>
                <a:ea typeface="+mn-lt"/>
                <a:cs typeface="+mn-lt"/>
              </a:rPr>
              <a:t>Being aware of laws surrounding unclaimed property is essential for analysis because now we know that some unclaimed property law differs by state. </a:t>
            </a:r>
          </a:p>
          <a:p>
            <a:pPr>
              <a:buFont typeface="Arial" panose="020F0502020204030204" pitchFamily="34" charset="0"/>
              <a:buChar char="•"/>
            </a:pPr>
            <a:r>
              <a:rPr lang="en-US">
                <a:latin typeface="Calibri Light"/>
                <a:ea typeface="+mn-lt"/>
                <a:cs typeface="+mn-lt"/>
              </a:rPr>
              <a:t>Millions of savings bonds now worth billions of dollars have stopped earning interest but have not been redeemed. It is easy to toss aside and forget about, or lose, paper savings bonds, especially if they were received as a gift as a child. </a:t>
            </a:r>
            <a:endParaRPr lang="en-US">
              <a:latin typeface="Calibri Light"/>
              <a:cs typeface="Calibri" panose="020F0502020204030204"/>
            </a:endParaRPr>
          </a:p>
        </p:txBody>
      </p:sp>
    </p:spTree>
    <p:extLst>
      <p:ext uri="{BB962C8B-B14F-4D97-AF65-F5344CB8AC3E}">
        <p14:creationId xmlns:p14="http://schemas.microsoft.com/office/powerpoint/2010/main" val="295720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75908B-DB12-448E-BB28-EEF9109D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32078EF9-49C2-478D-9C89-E0E77A40783E}"/>
              </a:ext>
            </a:extLst>
          </p:cNvPr>
          <p:cNvPicPr>
            <a:picLocks noChangeAspect="1"/>
          </p:cNvPicPr>
          <p:nvPr/>
        </p:nvPicPr>
        <p:blipFill rotWithShape="1">
          <a:blip r:embed="rId3"/>
          <a:srcRect r="-1" b="6636"/>
          <a:stretch/>
        </p:blipFill>
        <p:spPr>
          <a:xfrm>
            <a:off x="20" y="227"/>
            <a:ext cx="12191675" cy="6858000"/>
          </a:xfrm>
          <a:prstGeom prst="rect">
            <a:avLst/>
          </a:prstGeom>
        </p:spPr>
      </p:pic>
      <p:sp>
        <p:nvSpPr>
          <p:cNvPr id="12" name="Rectangle 11">
            <a:extLst>
              <a:ext uri="{FF2B5EF4-FFF2-40B4-BE49-F238E27FC236}">
                <a16:creationId xmlns:a16="http://schemas.microsoft.com/office/drawing/2014/main" id="{97817EE6-E8A2-47DB-A2A5-B29A73AFC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6781405-5A6A-4C3A-BD95-B204EE040F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677AB4B2-F02C-4DD7-80E3-6B9000773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DD1BCAFC-D239-4C93-950C-E3563B91D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D138769D-C64C-4316-9EFB-5087B17DF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14D781CD-9207-40CF-AFB2-5F590A319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A4C20FA6-02F3-4B9E-BC2E-EF84B79C4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3E18794B-E4CC-4531-8318-C360F4DC1F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0C1A613A-560C-43FC-A8D2-14D4E22DA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F1E49780-92DB-4284-A256-C52904AF00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A779B7B4-C3CF-41CD-9091-D5ECA112E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47147151-E013-4967-90A8-784C1C442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963559EC-D5D8-4D5A-BD6B-A6833F3156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43D25C4B-B69A-4C31-BCD9-B49288BEB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547D2034-1660-46A9-8A88-81B47753E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4B70E7B6-CC9C-487F-B87F-AAC943687D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344D0B3F-5CD6-4C74-9474-CE5B0DFF2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0ADBAD08-2FA6-4951-A635-1C248DAB3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5CCE5554-F9A8-4EF1-B49D-ACA76AE8E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2A306EB9-C3A7-4678-90B1-54547C46D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CFD63CAB-BED9-4720-8600-9D19DB5B9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C4550DFD-117D-4AF9-9CDD-9F6F268C4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5874B45-D021-4E50-B5FE-8D3D84EE0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B82325B8-6EBB-48D6-93D5-EBCB308B03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156" y="1699589"/>
            <a:ext cx="3675191" cy="3470421"/>
            <a:chOff x="697168" y="1816768"/>
            <a:chExt cx="3675191" cy="3470421"/>
          </a:xfrm>
        </p:grpSpPr>
        <p:sp>
          <p:nvSpPr>
            <p:cNvPr id="38" name="Rectangle 37">
              <a:extLst>
                <a:ext uri="{FF2B5EF4-FFF2-40B4-BE49-F238E27FC236}">
                  <a16:creationId xmlns:a16="http://schemas.microsoft.com/office/drawing/2014/main" id="{ACE125ED-26E1-41DF-9BC1-78C8444FF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168" y="1816768"/>
              <a:ext cx="3675191"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22">
              <a:extLst>
                <a:ext uri="{FF2B5EF4-FFF2-40B4-BE49-F238E27FC236}">
                  <a16:creationId xmlns:a16="http://schemas.microsoft.com/office/drawing/2014/main" id="{C5322F88-4D81-46B3-909E-B81C35878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C2B6A9F-6B65-4E20-B2D1-6B0F76F9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6BC3184-565F-60A2-321C-BF892FF85719}"/>
              </a:ext>
            </a:extLst>
          </p:cNvPr>
          <p:cNvSpPr>
            <a:spLocks noGrp="1"/>
          </p:cNvSpPr>
          <p:nvPr>
            <p:ph type="title"/>
          </p:nvPr>
        </p:nvSpPr>
        <p:spPr>
          <a:xfrm>
            <a:off x="1282620" y="2197970"/>
            <a:ext cx="3498979" cy="2453676"/>
          </a:xfrm>
        </p:spPr>
        <p:txBody>
          <a:bodyPr>
            <a:normAutofit/>
          </a:bodyPr>
          <a:lstStyle/>
          <a:p>
            <a:r>
              <a:rPr lang="en-US"/>
              <a:t>Expected outcomes</a:t>
            </a:r>
          </a:p>
        </p:txBody>
      </p:sp>
      <p:sp>
        <p:nvSpPr>
          <p:cNvPr id="3" name="Content Placeholder 2">
            <a:extLst>
              <a:ext uri="{FF2B5EF4-FFF2-40B4-BE49-F238E27FC236}">
                <a16:creationId xmlns:a16="http://schemas.microsoft.com/office/drawing/2014/main" id="{2863CF29-D8EC-2264-BABD-379678E997E0}"/>
              </a:ext>
            </a:extLst>
          </p:cNvPr>
          <p:cNvSpPr>
            <a:spLocks noGrp="1"/>
          </p:cNvSpPr>
          <p:nvPr>
            <p:ph idx="1"/>
          </p:nvPr>
        </p:nvSpPr>
        <p:spPr>
          <a:xfrm>
            <a:off x="6901531" y="803186"/>
            <a:ext cx="4498789" cy="5248622"/>
          </a:xfrm>
        </p:spPr>
        <p:txBody>
          <a:bodyPr vert="horz" lIns="0" tIns="45720" rIns="0" bIns="45720" rtlCol="0">
            <a:normAutofit/>
          </a:bodyPr>
          <a:lstStyle/>
          <a:p>
            <a:pPr>
              <a:buFont typeface="Arial" panose="020F0502020204030204" pitchFamily="34" charset="0"/>
              <a:buChar char="•"/>
            </a:pPr>
            <a:r>
              <a:rPr lang="en-US">
                <a:latin typeface="Calibri Light"/>
                <a:ea typeface="+mn-lt"/>
                <a:cs typeface="+mn-lt"/>
              </a:rPr>
              <a:t>Get insights about the number of  unclaimed properties  that are associated with each financial institute.</a:t>
            </a:r>
          </a:p>
          <a:p>
            <a:pPr>
              <a:buFont typeface="Arial" panose="020F0502020204030204" pitchFamily="34" charset="0"/>
              <a:buChar char="•"/>
            </a:pPr>
            <a:r>
              <a:rPr lang="en-US">
                <a:latin typeface="Calibri Light"/>
                <a:ea typeface="+mn-lt"/>
                <a:cs typeface="+mn-lt"/>
              </a:rPr>
              <a:t>Identify which types of unclaimed properties are more important for financial institutions to focus on</a:t>
            </a:r>
          </a:p>
          <a:p>
            <a:pPr>
              <a:buFont typeface="Arial" panose="020F0502020204030204" pitchFamily="34" charset="0"/>
              <a:buChar char="•"/>
            </a:pPr>
            <a:r>
              <a:rPr lang="en-US">
                <a:latin typeface="Calibri Light"/>
                <a:ea typeface="+mn-lt"/>
                <a:cs typeface="+mn-lt"/>
              </a:rPr>
              <a:t>Show visualization of the change in total unclaimed property amount throughout the years.</a:t>
            </a:r>
          </a:p>
        </p:txBody>
      </p:sp>
    </p:spTree>
    <p:extLst>
      <p:ext uri="{BB962C8B-B14F-4D97-AF65-F5344CB8AC3E}">
        <p14:creationId xmlns:p14="http://schemas.microsoft.com/office/powerpoint/2010/main" val="5865547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55A1DA-D167-F4CE-D710-AA9F7A983288}"/>
              </a:ext>
            </a:extLst>
          </p:cNvPr>
          <p:cNvSpPr>
            <a:spLocks noGrp="1"/>
          </p:cNvSpPr>
          <p:nvPr>
            <p:ph type="title"/>
          </p:nvPr>
        </p:nvSpPr>
        <p:spPr/>
        <p:txBody>
          <a:bodyPr/>
          <a:lstStyle/>
          <a:p>
            <a:r>
              <a:rPr lang="en-US"/>
              <a:t>Data Discovery</a:t>
            </a:r>
          </a:p>
        </p:txBody>
      </p:sp>
      <p:sp>
        <p:nvSpPr>
          <p:cNvPr id="10" name="Content Placeholder 9">
            <a:extLst>
              <a:ext uri="{FF2B5EF4-FFF2-40B4-BE49-F238E27FC236}">
                <a16:creationId xmlns:a16="http://schemas.microsoft.com/office/drawing/2014/main" id="{B84B9E8F-B1CE-3A4A-87D2-F12E67B0FDC5}"/>
              </a:ext>
            </a:extLst>
          </p:cNvPr>
          <p:cNvSpPr>
            <a:spLocks noGrp="1"/>
          </p:cNvSpPr>
          <p:nvPr>
            <p:ph sz="half" idx="1"/>
          </p:nvPr>
        </p:nvSpPr>
        <p:spPr>
          <a:xfrm>
            <a:off x="5120878" y="2237540"/>
            <a:ext cx="6269591" cy="2382651"/>
          </a:xfrm>
        </p:spPr>
        <p:txBody>
          <a:bodyPr vert="horz" lIns="91440" tIns="45720" rIns="91440" bIns="45720" rtlCol="0" anchor="t">
            <a:normAutofit/>
          </a:bodyPr>
          <a:lstStyle/>
          <a:p>
            <a:r>
              <a:rPr lang="en-US" sz="2400" b="1">
                <a:latin typeface="Calibri Light"/>
                <a:cs typeface="Calibri Light"/>
              </a:rPr>
              <a:t>The State of Massachusetts</a:t>
            </a:r>
          </a:p>
          <a:p>
            <a:pPr>
              <a:buFont typeface="Arial" panose="020B0604020202020204" pitchFamily="34" charset="0"/>
              <a:buChar char="•"/>
            </a:pPr>
            <a:r>
              <a:rPr lang="en-US" sz="1800">
                <a:latin typeface="Calibri Light"/>
                <a:cs typeface="Calibri Light"/>
              </a:rPr>
              <a:t>Used public record request to </a:t>
            </a:r>
            <a:r>
              <a:rPr lang="en-US">
                <a:latin typeface="Calibri Light"/>
                <a:cs typeface="Calibri Light"/>
              </a:rPr>
              <a:t>obtain</a:t>
            </a:r>
            <a:r>
              <a:rPr lang="en-US" sz="1800">
                <a:latin typeface="Calibri Light"/>
                <a:cs typeface="Calibri Light"/>
              </a:rPr>
              <a:t> the data</a:t>
            </a:r>
            <a:r>
              <a:rPr lang="en-US">
                <a:latin typeface="Calibri Light"/>
                <a:cs typeface="Calibri Light"/>
              </a:rPr>
              <a:t> </a:t>
            </a:r>
          </a:p>
          <a:p>
            <a:pPr>
              <a:buFont typeface="Arial" panose="020B0604020202020204" pitchFamily="34" charset="0"/>
              <a:buChar char="•"/>
            </a:pPr>
            <a:r>
              <a:rPr lang="en-US">
                <a:latin typeface="Calibri Light"/>
                <a:cs typeface="Calibri Light"/>
              </a:rPr>
              <a:t>Received 2 txt files, out of which one was converted into csv file </a:t>
            </a:r>
          </a:p>
          <a:p>
            <a:pPr>
              <a:buFont typeface="Arial" panose="020B0604020202020204" pitchFamily="34" charset="0"/>
              <a:buChar char="•"/>
            </a:pPr>
            <a:endParaRPr lang="en-US">
              <a:latin typeface="Calibri Light"/>
              <a:cs typeface="Calibri Light"/>
            </a:endParaRPr>
          </a:p>
        </p:txBody>
      </p:sp>
      <p:sp>
        <p:nvSpPr>
          <p:cNvPr id="11" name="Content Placeholder 10">
            <a:extLst>
              <a:ext uri="{FF2B5EF4-FFF2-40B4-BE49-F238E27FC236}">
                <a16:creationId xmlns:a16="http://schemas.microsoft.com/office/drawing/2014/main" id="{5DD26E61-3610-7022-32D7-3640168413A5}"/>
              </a:ext>
            </a:extLst>
          </p:cNvPr>
          <p:cNvSpPr>
            <a:spLocks noGrp="1"/>
          </p:cNvSpPr>
          <p:nvPr>
            <p:ph sz="half" idx="2"/>
          </p:nvPr>
        </p:nvSpPr>
        <p:spPr>
          <a:xfrm>
            <a:off x="5006388" y="517706"/>
            <a:ext cx="6272022" cy="2383586"/>
          </a:xfrm>
        </p:spPr>
        <p:txBody>
          <a:bodyPr vert="horz" lIns="91440" tIns="45720" rIns="91440" bIns="45720" rtlCol="0" anchor="t">
            <a:normAutofit/>
          </a:bodyPr>
          <a:lstStyle/>
          <a:p>
            <a:r>
              <a:rPr lang="en-US" sz="2400" b="1">
                <a:latin typeface="Calibri Light"/>
                <a:cs typeface="Calibri Light"/>
              </a:rPr>
              <a:t>The State of California</a:t>
            </a:r>
            <a:endParaRPr lang="en-US"/>
          </a:p>
          <a:p>
            <a:pPr>
              <a:buFont typeface="Arial" panose="020B0604020202020204" pitchFamily="34" charset="0"/>
              <a:buChar char="•"/>
            </a:pPr>
            <a:r>
              <a:rPr lang="en-US">
                <a:latin typeface="Calibri Light"/>
                <a:cs typeface="Calibri Light"/>
              </a:rPr>
              <a:t>Downloaded data from California Unclaimed property website</a:t>
            </a:r>
            <a:endParaRPr lang="en-US"/>
          </a:p>
          <a:p>
            <a:pPr>
              <a:buFont typeface="Arial" panose="020B0604020202020204" pitchFamily="34" charset="0"/>
              <a:buChar char="•"/>
            </a:pPr>
            <a:r>
              <a:rPr lang="en-US">
                <a:latin typeface="Calibri Light"/>
                <a:cs typeface="Calibri Light"/>
              </a:rPr>
              <a:t>Downloaded data were 3 csv files which were later merged</a:t>
            </a:r>
            <a:endParaRPr lang="en-US">
              <a:latin typeface="Rockwell" panose="02060603020205020403"/>
              <a:cs typeface="Calibri Light"/>
            </a:endParaRPr>
          </a:p>
          <a:p>
            <a:pPr marL="0" indent="0">
              <a:buNone/>
            </a:pPr>
            <a:endParaRPr lang="en-US">
              <a:latin typeface="Calibri Light"/>
              <a:cs typeface="Calibri Light"/>
            </a:endParaRPr>
          </a:p>
          <a:p>
            <a:pPr>
              <a:buFont typeface="Arial" panose="020B0604020202020204" pitchFamily="34" charset="0"/>
              <a:buChar char="•"/>
            </a:pPr>
            <a:endParaRPr lang="en-US" b="1"/>
          </a:p>
        </p:txBody>
      </p:sp>
      <p:graphicFrame>
        <p:nvGraphicFramePr>
          <p:cNvPr id="16" name="Table 15">
            <a:extLst>
              <a:ext uri="{FF2B5EF4-FFF2-40B4-BE49-F238E27FC236}">
                <a16:creationId xmlns:a16="http://schemas.microsoft.com/office/drawing/2014/main" id="{940B75A4-3A97-234D-BD75-2C6118BFEBEF}"/>
              </a:ext>
            </a:extLst>
          </p:cNvPr>
          <p:cNvGraphicFramePr>
            <a:graphicFrameLocks noGrp="1"/>
          </p:cNvGraphicFramePr>
          <p:nvPr>
            <p:extLst>
              <p:ext uri="{D42A27DB-BD31-4B8C-83A1-F6EECF244321}">
                <p14:modId xmlns:p14="http://schemas.microsoft.com/office/powerpoint/2010/main" val="2643685611"/>
              </p:ext>
            </p:extLst>
          </p:nvPr>
        </p:nvGraphicFramePr>
        <p:xfrm>
          <a:off x="5137574" y="4300503"/>
          <a:ext cx="6335457" cy="1399285"/>
        </p:xfrm>
        <a:graphic>
          <a:graphicData uri="http://schemas.openxmlformats.org/drawingml/2006/table">
            <a:tbl>
              <a:tblPr firstRow="1" firstCol="1" bandRow="1">
                <a:tableStyleId>{5C22544A-7EE6-4342-B048-85BDC9FD1C3A}</a:tableStyleId>
              </a:tblPr>
              <a:tblGrid>
                <a:gridCol w="1908541">
                  <a:extLst>
                    <a:ext uri="{9D8B030D-6E8A-4147-A177-3AD203B41FA5}">
                      <a16:colId xmlns:a16="http://schemas.microsoft.com/office/drawing/2014/main" val="2722370617"/>
                    </a:ext>
                  </a:extLst>
                </a:gridCol>
                <a:gridCol w="4426916">
                  <a:extLst>
                    <a:ext uri="{9D8B030D-6E8A-4147-A177-3AD203B41FA5}">
                      <a16:colId xmlns:a16="http://schemas.microsoft.com/office/drawing/2014/main" val="3262966815"/>
                    </a:ext>
                  </a:extLst>
                </a:gridCol>
              </a:tblGrid>
              <a:tr h="294105">
                <a:tc>
                  <a:txBody>
                    <a:bodyPr/>
                    <a:lstStyle/>
                    <a:p>
                      <a:pPr marL="228600" marR="0" algn="ctr">
                        <a:lnSpc>
                          <a:spcPct val="107000"/>
                        </a:lnSpc>
                        <a:spcBef>
                          <a:spcPts val="0"/>
                        </a:spcBef>
                        <a:spcAft>
                          <a:spcPts val="0"/>
                        </a:spcAft>
                      </a:pPr>
                      <a:r>
                        <a:rPr lang="en-US" sz="1200">
                          <a:effectLst/>
                        </a:rPr>
                        <a:t>Data Set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200">
                          <a:effectLst/>
                        </a:rPr>
                        <a:t>Source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0177208"/>
                  </a:ext>
                </a:extLst>
              </a:tr>
              <a:tr h="618152">
                <a:tc>
                  <a:txBody>
                    <a:bodyPr/>
                    <a:lstStyle/>
                    <a:p>
                      <a:pPr marL="228600" marR="0" algn="ctr">
                        <a:lnSpc>
                          <a:spcPct val="107000"/>
                        </a:lnSpc>
                        <a:spcBef>
                          <a:spcPts val="0"/>
                        </a:spcBef>
                        <a:spcAft>
                          <a:spcPts val="0"/>
                        </a:spcAft>
                      </a:pPr>
                      <a:r>
                        <a:rPr lang="en-US" sz="1200">
                          <a:effectLst/>
                        </a:rPr>
                        <a:t>California</a:t>
                      </a:r>
                    </a:p>
                    <a:p>
                      <a:pPr marL="228600" marR="0" lvl="0" algn="ctr">
                        <a:lnSpc>
                          <a:spcPct val="107000"/>
                        </a:lnSpc>
                        <a:spcBef>
                          <a:spcPts val="0"/>
                        </a:spcBef>
                        <a:spcAft>
                          <a:spcPts val="0"/>
                        </a:spcAft>
                        <a:buNone/>
                      </a:pPr>
                      <a:r>
                        <a:rPr lang="en-US" sz="1200">
                          <a:effectLst/>
                        </a:rPr>
                        <a:t>(3M rows)</a:t>
                      </a:r>
                    </a:p>
                  </a:txBody>
                  <a:tcPr marL="68580" marR="68580" marT="0" marB="0" anchor="ctr"/>
                </a:tc>
                <a:tc>
                  <a:txBody>
                    <a:bodyPr/>
                    <a:lstStyle/>
                    <a:p>
                      <a:pPr marL="228600" marR="0" algn="ctr">
                        <a:lnSpc>
                          <a:spcPct val="107000"/>
                        </a:lnSpc>
                        <a:spcBef>
                          <a:spcPts val="0"/>
                        </a:spcBef>
                        <a:spcAft>
                          <a:spcPts val="0"/>
                        </a:spcAft>
                      </a:pPr>
                      <a:r>
                        <a:rPr lang="en-US" sz="1200" u="none" strike="noStrike">
                          <a:effectLst/>
                          <a:hlinkClick r:id="rId3"/>
                        </a:rPr>
                        <a:t>Downloaded Unclaimed Property Records (ca.gov)</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8231535"/>
                  </a:ext>
                </a:extLst>
              </a:tr>
              <a:tr h="487028">
                <a:tc>
                  <a:txBody>
                    <a:bodyPr/>
                    <a:lstStyle/>
                    <a:p>
                      <a:pPr marL="228600" marR="0" algn="ctr">
                        <a:lnSpc>
                          <a:spcPct val="107000"/>
                        </a:lnSpc>
                        <a:spcBef>
                          <a:spcPts val="0"/>
                        </a:spcBef>
                        <a:spcAft>
                          <a:spcPts val="0"/>
                        </a:spcAft>
                      </a:pPr>
                      <a:r>
                        <a:rPr lang="en-US" sz="1200">
                          <a:effectLst/>
                        </a:rPr>
                        <a:t>Massachusetts</a:t>
                      </a:r>
                    </a:p>
                    <a:p>
                      <a:pPr marL="228600" marR="0" lvl="0" algn="ctr">
                        <a:lnSpc>
                          <a:spcPct val="107000"/>
                        </a:lnSpc>
                        <a:spcBef>
                          <a:spcPts val="0"/>
                        </a:spcBef>
                        <a:spcAft>
                          <a:spcPts val="0"/>
                        </a:spcAft>
                        <a:buNone/>
                      </a:pPr>
                      <a:r>
                        <a:rPr lang="en-US" sz="1200">
                          <a:effectLst/>
                        </a:rPr>
                        <a:t>(1.7 M rows)</a:t>
                      </a:r>
                    </a:p>
                  </a:txBody>
                  <a:tcPr marL="68580" marR="68580" marT="0" marB="0" anchor="ctr"/>
                </a:tc>
                <a:tc>
                  <a:txBody>
                    <a:bodyPr/>
                    <a:lstStyle/>
                    <a:p>
                      <a:pPr marL="228600" marR="0" algn="ctr">
                        <a:lnSpc>
                          <a:spcPct val="107000"/>
                        </a:lnSpc>
                        <a:spcBef>
                          <a:spcPts val="0"/>
                        </a:spcBef>
                        <a:spcAft>
                          <a:spcPts val="0"/>
                        </a:spcAft>
                      </a:pPr>
                      <a:r>
                        <a:rPr lang="en-US" sz="1200" u="none" strike="noStrike">
                          <a:effectLst/>
                          <a:hlinkClick r:id="rId4"/>
                        </a:rPr>
                        <a:t>Public Records Request | Mass.gov</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2073372"/>
                  </a:ext>
                </a:extLst>
              </a:tr>
            </a:tbl>
          </a:graphicData>
        </a:graphic>
      </p:graphicFrame>
    </p:spTree>
    <p:extLst>
      <p:ext uri="{BB962C8B-B14F-4D97-AF65-F5344CB8AC3E}">
        <p14:creationId xmlns:p14="http://schemas.microsoft.com/office/powerpoint/2010/main" val="255545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0"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2FDCA35-B8FE-A2EA-4EC5-2F91EB89616C}"/>
              </a:ext>
            </a:extLst>
          </p:cNvPr>
          <p:cNvSpPr>
            <a:spLocks noGrp="1"/>
          </p:cNvSpPr>
          <p:nvPr>
            <p:ph type="title"/>
          </p:nvPr>
        </p:nvSpPr>
        <p:spPr>
          <a:xfrm>
            <a:off x="7490265" y="795527"/>
            <a:ext cx="4123738" cy="1433323"/>
          </a:xfrm>
        </p:spPr>
        <p:txBody>
          <a:bodyPr>
            <a:normAutofit/>
          </a:bodyPr>
          <a:lstStyle/>
          <a:p>
            <a:pPr algn="l"/>
            <a:r>
              <a:rPr lang="en-US" sz="3200">
                <a:solidFill>
                  <a:schemeClr val="tx2"/>
                </a:solidFill>
              </a:rPr>
              <a:t>Our focus and goals</a:t>
            </a:r>
          </a:p>
        </p:txBody>
      </p:sp>
      <p:sp>
        <p:nvSpPr>
          <p:cNvPr id="52" name="Rectangle 51">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336E8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19CD4FC2-CED2-57AF-93E4-FA48607D44EE}"/>
              </a:ext>
            </a:extLst>
          </p:cNvPr>
          <p:cNvSpPr>
            <a:spLocks noGrp="1"/>
          </p:cNvSpPr>
          <p:nvPr>
            <p:ph idx="1"/>
          </p:nvPr>
        </p:nvSpPr>
        <p:spPr>
          <a:xfrm>
            <a:off x="7488375" y="1396392"/>
            <a:ext cx="3677786" cy="4052432"/>
          </a:xfrm>
        </p:spPr>
        <p:txBody>
          <a:bodyPr vert="horz" lIns="0" tIns="45720" rIns="0" bIns="45720" rtlCol="0">
            <a:normAutofit/>
          </a:bodyPr>
          <a:lstStyle/>
          <a:p>
            <a:pPr>
              <a:buClr>
                <a:srgbClr val="336E82"/>
              </a:buClr>
              <a:buFont typeface="Arial" panose="020F0502020204030204" pitchFamily="34" charset="0"/>
              <a:buChar char="•"/>
            </a:pPr>
            <a:r>
              <a:rPr lang="en-US">
                <a:latin typeface="Calibri Light"/>
                <a:cs typeface="Times New Roman"/>
              </a:rPr>
              <a:t>Identify top 4 banks from each states' dataset </a:t>
            </a:r>
            <a:endParaRPr lang="en-US">
              <a:latin typeface="Calibri Light"/>
              <a:cs typeface="Calibri Light"/>
            </a:endParaRPr>
          </a:p>
          <a:p>
            <a:pPr>
              <a:buClr>
                <a:srgbClr val="336E82"/>
              </a:buClr>
              <a:buFont typeface="Arial" panose="020F0502020204030204" pitchFamily="34" charset="0"/>
              <a:buChar char="•"/>
            </a:pPr>
            <a:r>
              <a:rPr lang="en-US">
                <a:latin typeface="Calibri Light"/>
                <a:cs typeface="Times New Roman"/>
              </a:rPr>
              <a:t>Identify top 5 property types for each bank from each states'  dataset.</a:t>
            </a:r>
          </a:p>
          <a:p>
            <a:pPr>
              <a:buClr>
                <a:srgbClr val="336E82"/>
              </a:buClr>
              <a:buFont typeface="Arial" panose="020F0502020204030204" pitchFamily="34" charset="0"/>
              <a:buChar char="•"/>
            </a:pPr>
            <a:endParaRPr lang="en-US">
              <a:latin typeface="Calibri Light"/>
              <a:cs typeface="Times New Roman"/>
            </a:endParaRPr>
          </a:p>
        </p:txBody>
      </p:sp>
      <p:sp>
        <p:nvSpPr>
          <p:cNvPr id="1533" name="Rectangle 1532">
            <a:extLst>
              <a:ext uri="{FF2B5EF4-FFF2-40B4-BE49-F238E27FC236}">
                <a16:creationId xmlns:a16="http://schemas.microsoft.com/office/drawing/2014/main" id="{EC6CD539-4873-1C9A-B385-2AD0C08F916D}"/>
              </a:ext>
            </a:extLst>
          </p:cNvPr>
          <p:cNvSpPr/>
          <p:nvPr/>
        </p:nvSpPr>
        <p:spPr>
          <a:xfrm>
            <a:off x="621631" y="681788"/>
            <a:ext cx="6216315" cy="5494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aphicFrame>
        <p:nvGraphicFramePr>
          <p:cNvPr id="15" name="Diagram 15">
            <a:extLst>
              <a:ext uri="{FF2B5EF4-FFF2-40B4-BE49-F238E27FC236}">
                <a16:creationId xmlns:a16="http://schemas.microsoft.com/office/drawing/2014/main" id="{FD3C10D8-9E1F-5EEC-0D6C-080B7BBB11A9}"/>
              </a:ext>
            </a:extLst>
          </p:cNvPr>
          <p:cNvGraphicFramePr/>
          <p:nvPr>
            <p:extLst>
              <p:ext uri="{D42A27DB-BD31-4B8C-83A1-F6EECF244321}">
                <p14:modId xmlns:p14="http://schemas.microsoft.com/office/powerpoint/2010/main" val="4014792343"/>
              </p:ext>
            </p:extLst>
          </p:nvPr>
        </p:nvGraphicFramePr>
        <p:xfrm>
          <a:off x="986293" y="947869"/>
          <a:ext cx="5494420" cy="4954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142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E3C70-6EA7-8828-3718-39E4DF103EAE}"/>
              </a:ext>
            </a:extLst>
          </p:cNvPr>
          <p:cNvSpPr txBox="1"/>
          <p:nvPr/>
        </p:nvSpPr>
        <p:spPr>
          <a:xfrm>
            <a:off x="4780344" y="393539"/>
            <a:ext cx="2712794" cy="369332"/>
          </a:xfrm>
          <a:prstGeom prst="rect">
            <a:avLst/>
          </a:prstGeom>
          <a:noFill/>
        </p:spPr>
        <p:txBody>
          <a:bodyPr wrap="none" lIns="91440" tIns="45720" rIns="91440" bIns="45720" rtlCol="0" anchor="t">
            <a:spAutoFit/>
          </a:bodyPr>
          <a:lstStyle/>
          <a:p>
            <a:r>
              <a:rPr lang="en-US"/>
              <a:t>Data Wrangling Process</a:t>
            </a:r>
          </a:p>
        </p:txBody>
      </p:sp>
      <p:sp>
        <p:nvSpPr>
          <p:cNvPr id="3" name="Rectangle 2">
            <a:extLst>
              <a:ext uri="{FF2B5EF4-FFF2-40B4-BE49-F238E27FC236}">
                <a16:creationId xmlns:a16="http://schemas.microsoft.com/office/drawing/2014/main" id="{A304CC0D-AF37-DA47-43C8-605BC41A1D03}"/>
              </a:ext>
            </a:extLst>
          </p:cNvPr>
          <p:cNvSpPr/>
          <p:nvPr/>
        </p:nvSpPr>
        <p:spPr>
          <a:xfrm>
            <a:off x="6193961" y="1455614"/>
            <a:ext cx="1641813" cy="3821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6EBABA9-D73D-B522-D85E-E029385EB60C}"/>
              </a:ext>
            </a:extLst>
          </p:cNvPr>
          <p:cNvSpPr/>
          <p:nvPr/>
        </p:nvSpPr>
        <p:spPr>
          <a:xfrm>
            <a:off x="2119151" y="1457959"/>
            <a:ext cx="1731167" cy="38352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BF8B59C-31B2-628C-4D93-63D09B5CF4B0}"/>
              </a:ext>
            </a:extLst>
          </p:cNvPr>
          <p:cNvSpPr/>
          <p:nvPr/>
        </p:nvSpPr>
        <p:spPr>
          <a:xfrm>
            <a:off x="4070534" y="1407645"/>
            <a:ext cx="1793383" cy="3885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E7DDFB3-471E-DB1B-C066-F35C71A62956}"/>
              </a:ext>
            </a:extLst>
          </p:cNvPr>
          <p:cNvSpPr/>
          <p:nvPr/>
        </p:nvSpPr>
        <p:spPr>
          <a:xfrm>
            <a:off x="9704220" y="1488269"/>
            <a:ext cx="1635151" cy="38043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9B895466-EA2B-E4A9-6BBD-8E7A2D7DF50B}"/>
              </a:ext>
            </a:extLst>
          </p:cNvPr>
          <p:cNvSpPr/>
          <p:nvPr/>
        </p:nvSpPr>
        <p:spPr>
          <a:xfrm>
            <a:off x="394235" y="1000974"/>
            <a:ext cx="1339220" cy="421947"/>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a:latin typeface="Calibri"/>
                <a:cs typeface="Calibri"/>
              </a:rPr>
              <a:t>Data Discovery</a:t>
            </a:r>
          </a:p>
        </p:txBody>
      </p:sp>
      <p:sp>
        <p:nvSpPr>
          <p:cNvPr id="11" name="Rectangle 10">
            <a:extLst>
              <a:ext uri="{FF2B5EF4-FFF2-40B4-BE49-F238E27FC236}">
                <a16:creationId xmlns:a16="http://schemas.microsoft.com/office/drawing/2014/main" id="{EB345C8D-4C39-7904-6F55-8D734B92C7AF}"/>
              </a:ext>
            </a:extLst>
          </p:cNvPr>
          <p:cNvSpPr/>
          <p:nvPr/>
        </p:nvSpPr>
        <p:spPr>
          <a:xfrm>
            <a:off x="9717022" y="1051212"/>
            <a:ext cx="1632120" cy="432833"/>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a:latin typeface="Calibri"/>
                <a:cs typeface="Calibri"/>
              </a:rPr>
              <a:t>Data Analysis</a:t>
            </a:r>
            <a:endParaRPr lang="en-US">
              <a:latin typeface="Calibri"/>
              <a:cs typeface="Calibri"/>
            </a:endParaRPr>
          </a:p>
        </p:txBody>
      </p:sp>
      <p:sp>
        <p:nvSpPr>
          <p:cNvPr id="12" name="Rectangle 11">
            <a:extLst>
              <a:ext uri="{FF2B5EF4-FFF2-40B4-BE49-F238E27FC236}">
                <a16:creationId xmlns:a16="http://schemas.microsoft.com/office/drawing/2014/main" id="{B426FF14-D560-209C-DEB1-0D6E07774A2A}"/>
              </a:ext>
            </a:extLst>
          </p:cNvPr>
          <p:cNvSpPr/>
          <p:nvPr/>
        </p:nvSpPr>
        <p:spPr>
          <a:xfrm>
            <a:off x="6185908" y="1017692"/>
            <a:ext cx="1666755" cy="421947"/>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a:latin typeface="Calibri"/>
                <a:cs typeface="Calibri"/>
              </a:rPr>
              <a:t>Data Cleaning</a:t>
            </a:r>
          </a:p>
        </p:txBody>
      </p:sp>
      <p:sp>
        <p:nvSpPr>
          <p:cNvPr id="13" name="Rectangle 12">
            <a:extLst>
              <a:ext uri="{FF2B5EF4-FFF2-40B4-BE49-F238E27FC236}">
                <a16:creationId xmlns:a16="http://schemas.microsoft.com/office/drawing/2014/main" id="{C27BFCC1-C42A-29CE-A7C2-3CC6F14121EC}"/>
              </a:ext>
            </a:extLst>
          </p:cNvPr>
          <p:cNvSpPr/>
          <p:nvPr/>
        </p:nvSpPr>
        <p:spPr>
          <a:xfrm>
            <a:off x="2124078" y="1011117"/>
            <a:ext cx="1719828" cy="45746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a:latin typeface="Calibri"/>
                <a:cs typeface="Calibri"/>
              </a:rPr>
              <a:t>Data formatting</a:t>
            </a:r>
          </a:p>
        </p:txBody>
      </p:sp>
      <p:sp>
        <p:nvSpPr>
          <p:cNvPr id="14" name="Rectangle 13">
            <a:extLst>
              <a:ext uri="{FF2B5EF4-FFF2-40B4-BE49-F238E27FC236}">
                <a16:creationId xmlns:a16="http://schemas.microsoft.com/office/drawing/2014/main" id="{6292C6B1-CF2B-92E5-F0E5-41449797BB77}"/>
              </a:ext>
            </a:extLst>
          </p:cNvPr>
          <p:cNvSpPr/>
          <p:nvPr/>
        </p:nvSpPr>
        <p:spPr>
          <a:xfrm>
            <a:off x="4049808" y="1006459"/>
            <a:ext cx="1809923" cy="40728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a:latin typeface="Calibri"/>
                <a:cs typeface="Calibri"/>
              </a:rPr>
              <a:t>Data profiling</a:t>
            </a:r>
          </a:p>
        </p:txBody>
      </p:sp>
      <p:sp>
        <p:nvSpPr>
          <p:cNvPr id="15" name="Rectangle 14">
            <a:extLst>
              <a:ext uri="{FF2B5EF4-FFF2-40B4-BE49-F238E27FC236}">
                <a16:creationId xmlns:a16="http://schemas.microsoft.com/office/drawing/2014/main" id="{6B14E654-CD36-8B5E-E31F-AD17B7778A5A}"/>
              </a:ext>
            </a:extLst>
          </p:cNvPr>
          <p:cNvSpPr/>
          <p:nvPr/>
        </p:nvSpPr>
        <p:spPr>
          <a:xfrm>
            <a:off x="8098088" y="1032128"/>
            <a:ext cx="1346647" cy="444377"/>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a:latin typeface="Calibri"/>
                <a:cs typeface="Calibri"/>
              </a:rPr>
              <a:t>Data Profiling</a:t>
            </a:r>
          </a:p>
        </p:txBody>
      </p:sp>
      <p:sp>
        <p:nvSpPr>
          <p:cNvPr id="17" name="Rounded Rectangle 16">
            <a:extLst>
              <a:ext uri="{FF2B5EF4-FFF2-40B4-BE49-F238E27FC236}">
                <a16:creationId xmlns:a16="http://schemas.microsoft.com/office/drawing/2014/main" id="{9EBE42B2-544E-98FB-397B-D214AA58C7F7}"/>
              </a:ext>
            </a:extLst>
          </p:cNvPr>
          <p:cNvSpPr/>
          <p:nvPr/>
        </p:nvSpPr>
        <p:spPr>
          <a:xfrm>
            <a:off x="394610" y="1982165"/>
            <a:ext cx="844814" cy="77994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050">
                <a:latin typeface="Calibri"/>
                <a:cs typeface="Calibri"/>
              </a:rPr>
              <a:t>Mass public record database</a:t>
            </a:r>
            <a:endParaRPr lang="en-US">
              <a:latin typeface="Calibri"/>
              <a:cs typeface="Calibri"/>
            </a:endParaRPr>
          </a:p>
        </p:txBody>
      </p:sp>
      <p:sp>
        <p:nvSpPr>
          <p:cNvPr id="18" name="Rounded Rectangle 17">
            <a:extLst>
              <a:ext uri="{FF2B5EF4-FFF2-40B4-BE49-F238E27FC236}">
                <a16:creationId xmlns:a16="http://schemas.microsoft.com/office/drawing/2014/main" id="{48E13A49-6C4D-3E22-3375-C3AE16274FAE}"/>
              </a:ext>
            </a:extLst>
          </p:cNvPr>
          <p:cNvSpPr/>
          <p:nvPr/>
        </p:nvSpPr>
        <p:spPr>
          <a:xfrm>
            <a:off x="394610" y="4183560"/>
            <a:ext cx="838200" cy="914400"/>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050">
                <a:latin typeface="Calibri"/>
                <a:cs typeface="Calibri"/>
              </a:rPr>
              <a:t>California unclaimed property website</a:t>
            </a:r>
          </a:p>
        </p:txBody>
      </p:sp>
      <p:sp>
        <p:nvSpPr>
          <p:cNvPr id="25" name="Oval 24">
            <a:extLst>
              <a:ext uri="{FF2B5EF4-FFF2-40B4-BE49-F238E27FC236}">
                <a16:creationId xmlns:a16="http://schemas.microsoft.com/office/drawing/2014/main" id="{9796344F-FEA6-C8D7-B81A-8AFC08F2ECEA}"/>
              </a:ext>
            </a:extLst>
          </p:cNvPr>
          <p:cNvSpPr/>
          <p:nvPr/>
        </p:nvSpPr>
        <p:spPr>
          <a:xfrm>
            <a:off x="4174439" y="1746296"/>
            <a:ext cx="670165" cy="554896"/>
          </a:xfrm>
          <a:prstGeom prst="ellipse">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a:cs typeface="Calibri"/>
              </a:rPr>
              <a:t>Profile report 1</a:t>
            </a:r>
          </a:p>
        </p:txBody>
      </p:sp>
      <p:sp>
        <p:nvSpPr>
          <p:cNvPr id="26" name="Oval 25">
            <a:extLst>
              <a:ext uri="{FF2B5EF4-FFF2-40B4-BE49-F238E27FC236}">
                <a16:creationId xmlns:a16="http://schemas.microsoft.com/office/drawing/2014/main" id="{94A08054-CE27-E5D9-EBB5-B43E4DEDB619}"/>
              </a:ext>
            </a:extLst>
          </p:cNvPr>
          <p:cNvSpPr/>
          <p:nvPr/>
        </p:nvSpPr>
        <p:spPr>
          <a:xfrm>
            <a:off x="4151267" y="4169176"/>
            <a:ext cx="693491" cy="578223"/>
          </a:xfrm>
          <a:prstGeom prst="ellipse">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a:cs typeface="Calibri"/>
              </a:rPr>
              <a:t>Profile Report 2</a:t>
            </a:r>
          </a:p>
        </p:txBody>
      </p:sp>
      <p:sp>
        <p:nvSpPr>
          <p:cNvPr id="27" name="TextBox 26">
            <a:extLst>
              <a:ext uri="{FF2B5EF4-FFF2-40B4-BE49-F238E27FC236}">
                <a16:creationId xmlns:a16="http://schemas.microsoft.com/office/drawing/2014/main" id="{A22C3593-2757-0DC0-B5CF-C4E013342032}"/>
              </a:ext>
            </a:extLst>
          </p:cNvPr>
          <p:cNvSpPr txBox="1"/>
          <p:nvPr/>
        </p:nvSpPr>
        <p:spPr>
          <a:xfrm>
            <a:off x="1228232" y="4258577"/>
            <a:ext cx="746870" cy="276999"/>
          </a:xfrm>
          <a:prstGeom prst="rect">
            <a:avLst/>
          </a:prstGeom>
          <a:noFill/>
        </p:spPr>
        <p:txBody>
          <a:bodyPr wrap="square" lIns="91440" tIns="45720" rIns="91440" bIns="45720" rtlCol="0" anchor="t">
            <a:spAutoFit/>
          </a:bodyPr>
          <a:lstStyle/>
          <a:p>
            <a:r>
              <a:rPr lang="en-US" sz="600" b="1">
                <a:solidFill>
                  <a:srgbClr val="C00000"/>
                </a:solidFill>
                <a:cs typeface="Calibri"/>
              </a:rPr>
              <a:t>Inserting the file into Python</a:t>
            </a:r>
          </a:p>
        </p:txBody>
      </p:sp>
      <p:sp>
        <p:nvSpPr>
          <p:cNvPr id="35" name="TextBox 34">
            <a:extLst>
              <a:ext uri="{FF2B5EF4-FFF2-40B4-BE49-F238E27FC236}">
                <a16:creationId xmlns:a16="http://schemas.microsoft.com/office/drawing/2014/main" id="{E0D28CC1-EC90-C1E1-7AB5-3C421FE978E5}"/>
              </a:ext>
            </a:extLst>
          </p:cNvPr>
          <p:cNvSpPr txBox="1"/>
          <p:nvPr/>
        </p:nvSpPr>
        <p:spPr>
          <a:xfrm>
            <a:off x="9647139" y="1616522"/>
            <a:ext cx="1665515" cy="461665"/>
          </a:xfrm>
          <a:prstGeom prst="rect">
            <a:avLst/>
          </a:prstGeom>
          <a:noFill/>
        </p:spPr>
        <p:txBody>
          <a:bodyPr wrap="square" lIns="91440" tIns="45720" rIns="91440" bIns="45720" anchor="t">
            <a:spAutoFit/>
          </a:bodyPr>
          <a:lstStyle/>
          <a:p>
            <a:endParaRPr lang="en-US" sz="1200">
              <a:latin typeface="Calibri"/>
              <a:cs typeface="Calibri"/>
            </a:endParaRPr>
          </a:p>
          <a:p>
            <a:endParaRPr lang="en-US" sz="1200">
              <a:cs typeface="Calibri"/>
            </a:endParaRPr>
          </a:p>
        </p:txBody>
      </p:sp>
      <p:sp>
        <p:nvSpPr>
          <p:cNvPr id="9" name="TextBox 1">
            <a:extLst>
              <a:ext uri="{FF2B5EF4-FFF2-40B4-BE49-F238E27FC236}">
                <a16:creationId xmlns:a16="http://schemas.microsoft.com/office/drawing/2014/main" id="{64C3A644-51E6-B837-4C04-A74ACEB0ECD1}"/>
              </a:ext>
            </a:extLst>
          </p:cNvPr>
          <p:cNvSpPr txBox="1"/>
          <p:nvPr/>
        </p:nvSpPr>
        <p:spPr>
          <a:xfrm>
            <a:off x="1228231" y="2245214"/>
            <a:ext cx="746870" cy="27699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b="1">
                <a:solidFill>
                  <a:srgbClr val="C00000"/>
                </a:solidFill>
                <a:cs typeface="Calibri"/>
              </a:rPr>
              <a:t>Inserting the file into Python</a:t>
            </a:r>
          </a:p>
        </p:txBody>
      </p:sp>
      <p:sp>
        <p:nvSpPr>
          <p:cNvPr id="16" name="TextBox 15">
            <a:extLst>
              <a:ext uri="{FF2B5EF4-FFF2-40B4-BE49-F238E27FC236}">
                <a16:creationId xmlns:a16="http://schemas.microsoft.com/office/drawing/2014/main" id="{49C69B1E-D4F3-83D6-C2AD-554A2D330417}"/>
              </a:ext>
            </a:extLst>
          </p:cNvPr>
          <p:cNvSpPr txBox="1"/>
          <p:nvPr/>
        </p:nvSpPr>
        <p:spPr>
          <a:xfrm>
            <a:off x="9639319" y="1775791"/>
            <a:ext cx="1665515" cy="415498"/>
          </a:xfrm>
          <a:prstGeom prst="rect">
            <a:avLst/>
          </a:prstGeom>
          <a:noFill/>
        </p:spPr>
        <p:txBody>
          <a:bodyPr wrap="square" lIns="91440" tIns="45720" rIns="91440" bIns="45720" anchor="t">
            <a:spAutoFit/>
          </a:bodyPr>
          <a:lstStyle/>
          <a:p>
            <a:endParaRPr lang="en-US" sz="1050" b="1">
              <a:cs typeface="Calibri"/>
            </a:endParaRPr>
          </a:p>
          <a:p>
            <a:endParaRPr lang="en-US" sz="1050">
              <a:latin typeface="Calibri"/>
              <a:cs typeface="Calibri"/>
            </a:endParaRPr>
          </a:p>
        </p:txBody>
      </p:sp>
      <p:sp>
        <p:nvSpPr>
          <p:cNvPr id="20" name="Rectangle: Rounded Corners 19">
            <a:extLst>
              <a:ext uri="{FF2B5EF4-FFF2-40B4-BE49-F238E27FC236}">
                <a16:creationId xmlns:a16="http://schemas.microsoft.com/office/drawing/2014/main" id="{DF884614-8A7B-AB20-92A1-FEDA5EBF2C32}"/>
              </a:ext>
            </a:extLst>
          </p:cNvPr>
          <p:cNvSpPr/>
          <p:nvPr/>
        </p:nvSpPr>
        <p:spPr>
          <a:xfrm>
            <a:off x="9726584" y="1590186"/>
            <a:ext cx="1616343" cy="630480"/>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a:cs typeface="Calibri"/>
              </a:rPr>
              <a:t>Identified 35 property types, 60K of reported unclaimed properties and  $17M of total amount across unclaimed properties</a:t>
            </a:r>
          </a:p>
        </p:txBody>
      </p:sp>
      <p:sp>
        <p:nvSpPr>
          <p:cNvPr id="21" name="Rectangle: Rounded Corners 20">
            <a:extLst>
              <a:ext uri="{FF2B5EF4-FFF2-40B4-BE49-F238E27FC236}">
                <a16:creationId xmlns:a16="http://schemas.microsoft.com/office/drawing/2014/main" id="{E3ED7A1C-FF47-A042-82CE-76C2F8085C8B}"/>
              </a:ext>
            </a:extLst>
          </p:cNvPr>
          <p:cNvSpPr/>
          <p:nvPr/>
        </p:nvSpPr>
        <p:spPr>
          <a:xfrm>
            <a:off x="2247583" y="1559726"/>
            <a:ext cx="1500073" cy="76859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700">
                <a:latin typeface="Calibri Light"/>
                <a:ea typeface="+mn-lt"/>
                <a:cs typeface="+mn-lt"/>
              </a:rPr>
              <a:t>Changed the names of columns such address, holder name, owner name, property ID, property type, remitted cash (changed to unclaimed money)</a:t>
            </a:r>
            <a:endParaRPr lang="en-US" sz="700"/>
          </a:p>
        </p:txBody>
      </p:sp>
      <p:sp>
        <p:nvSpPr>
          <p:cNvPr id="22" name="Rectangle: Rounded Corners 21">
            <a:extLst>
              <a:ext uri="{FF2B5EF4-FFF2-40B4-BE49-F238E27FC236}">
                <a16:creationId xmlns:a16="http://schemas.microsoft.com/office/drawing/2014/main" id="{5845B52A-AE93-59CD-32EB-FE1F736971C4}"/>
              </a:ext>
            </a:extLst>
          </p:cNvPr>
          <p:cNvSpPr/>
          <p:nvPr/>
        </p:nvSpPr>
        <p:spPr>
          <a:xfrm>
            <a:off x="2214201" y="3030379"/>
            <a:ext cx="1542193" cy="644935"/>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just"/>
            <a:r>
              <a:rPr lang="en-US" sz="800">
                <a:latin typeface="Calibri Light"/>
                <a:ea typeface="+mn-lt"/>
                <a:cs typeface="Calibri Light"/>
              </a:rPr>
              <a:t>Changed the datatype in numeric columns from float to str in order to merge them together</a:t>
            </a:r>
            <a:endParaRPr lang="en-US" sz="800">
              <a:ea typeface="+mn-lt"/>
              <a:cs typeface="+mn-lt"/>
            </a:endParaRPr>
          </a:p>
        </p:txBody>
      </p:sp>
      <p:sp>
        <p:nvSpPr>
          <p:cNvPr id="23" name="Rectangle: Rounded Corners 22">
            <a:extLst>
              <a:ext uri="{FF2B5EF4-FFF2-40B4-BE49-F238E27FC236}">
                <a16:creationId xmlns:a16="http://schemas.microsoft.com/office/drawing/2014/main" id="{EB4C7939-8889-2EF6-41D0-7615B33D439E}"/>
              </a:ext>
            </a:extLst>
          </p:cNvPr>
          <p:cNvSpPr/>
          <p:nvPr/>
        </p:nvSpPr>
        <p:spPr>
          <a:xfrm>
            <a:off x="2262718" y="2451705"/>
            <a:ext cx="1493892" cy="459577"/>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Light"/>
                <a:ea typeface="+mn-lt"/>
                <a:cs typeface="+mn-lt"/>
              </a:rPr>
              <a:t>Filter on the number of banks </a:t>
            </a:r>
            <a:endParaRPr lang="en-US"/>
          </a:p>
        </p:txBody>
      </p:sp>
      <p:sp>
        <p:nvSpPr>
          <p:cNvPr id="28" name="Rectangle: Rounded Corners 27">
            <a:extLst>
              <a:ext uri="{FF2B5EF4-FFF2-40B4-BE49-F238E27FC236}">
                <a16:creationId xmlns:a16="http://schemas.microsoft.com/office/drawing/2014/main" id="{999B5040-A748-6FB2-1A24-EB569F9F50B9}"/>
              </a:ext>
            </a:extLst>
          </p:cNvPr>
          <p:cNvSpPr/>
          <p:nvPr/>
        </p:nvSpPr>
        <p:spPr>
          <a:xfrm>
            <a:off x="2198742" y="3846353"/>
            <a:ext cx="1597505" cy="536497"/>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r>
              <a:rPr lang="en-US" sz="800">
                <a:latin typeface="Calibri Light"/>
                <a:ea typeface="+mn-lt"/>
                <a:cs typeface="+mn-lt"/>
              </a:rPr>
              <a:t>Sorted based on property types</a:t>
            </a:r>
            <a:endParaRPr lang="en-US"/>
          </a:p>
        </p:txBody>
      </p:sp>
      <p:sp>
        <p:nvSpPr>
          <p:cNvPr id="30" name="Right Bracket 29">
            <a:extLst>
              <a:ext uri="{FF2B5EF4-FFF2-40B4-BE49-F238E27FC236}">
                <a16:creationId xmlns:a16="http://schemas.microsoft.com/office/drawing/2014/main" id="{63D221FE-33FC-E1A9-D7BF-8694D97BC8C2}"/>
              </a:ext>
            </a:extLst>
          </p:cNvPr>
          <p:cNvSpPr/>
          <p:nvPr/>
        </p:nvSpPr>
        <p:spPr>
          <a:xfrm>
            <a:off x="1237365" y="2242706"/>
            <a:ext cx="589171" cy="239768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D464981B-4F1E-6771-D492-184AA413A504}"/>
              </a:ext>
            </a:extLst>
          </p:cNvPr>
          <p:cNvSpPr/>
          <p:nvPr/>
        </p:nvSpPr>
        <p:spPr>
          <a:xfrm>
            <a:off x="1818879" y="1884323"/>
            <a:ext cx="305954" cy="29469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32DF184E-75AE-DEC0-7987-63193033D7EF}"/>
              </a:ext>
            </a:extLst>
          </p:cNvPr>
          <p:cNvSpPr/>
          <p:nvPr/>
        </p:nvSpPr>
        <p:spPr>
          <a:xfrm>
            <a:off x="6223398" y="1520763"/>
            <a:ext cx="1607722" cy="618939"/>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endParaRPr lang="en-US" sz="800">
              <a:latin typeface="Calibri Light"/>
              <a:ea typeface="+mn-lt"/>
              <a:cs typeface="+mn-lt"/>
            </a:endParaRPr>
          </a:p>
          <a:p>
            <a:pPr algn="ctr"/>
            <a:r>
              <a:rPr lang="en-US" sz="800">
                <a:latin typeface="Calibri Light"/>
                <a:ea typeface="+mn-lt"/>
                <a:cs typeface="+mn-lt"/>
              </a:rPr>
              <a:t>Replace null values with "No Value" from names and addresses columns  and merged the different columns</a:t>
            </a:r>
            <a:endParaRPr lang="en-US" sz="800">
              <a:latin typeface="Calibri Light"/>
              <a:cs typeface="Calibri Light"/>
            </a:endParaRPr>
          </a:p>
          <a:p>
            <a:pPr algn="ctr"/>
            <a:endParaRPr lang="en-US" sz="800"/>
          </a:p>
        </p:txBody>
      </p:sp>
      <p:sp>
        <p:nvSpPr>
          <p:cNvPr id="37" name="Rectangle: Rounded Corners 36">
            <a:extLst>
              <a:ext uri="{FF2B5EF4-FFF2-40B4-BE49-F238E27FC236}">
                <a16:creationId xmlns:a16="http://schemas.microsoft.com/office/drawing/2014/main" id="{B5916A04-4723-F4DB-6EAC-C15606C12FB8}"/>
              </a:ext>
            </a:extLst>
          </p:cNvPr>
          <p:cNvSpPr/>
          <p:nvPr/>
        </p:nvSpPr>
        <p:spPr>
          <a:xfrm>
            <a:off x="6215434" y="2207467"/>
            <a:ext cx="1588719" cy="477491"/>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endParaRPr lang="en-US" sz="900">
              <a:latin typeface="Calibri Light"/>
              <a:ea typeface="+mn-lt"/>
              <a:cs typeface="+mn-lt"/>
            </a:endParaRPr>
          </a:p>
          <a:p>
            <a:pPr algn="ctr"/>
            <a:r>
              <a:rPr lang="en-US" sz="800">
                <a:latin typeface="Calibri Light"/>
                <a:ea typeface="+mn-lt"/>
                <a:cs typeface="+mn-lt"/>
              </a:rPr>
              <a:t>Added  all the </a:t>
            </a:r>
            <a:endParaRPr lang="en-US" sz="800"/>
          </a:p>
          <a:p>
            <a:pPr algn="ctr"/>
            <a:r>
              <a:rPr lang="en-US" sz="800">
                <a:latin typeface="Calibri Light"/>
                <a:ea typeface="+mn-lt"/>
                <a:cs typeface="+mn-lt"/>
              </a:rPr>
              <a:t>columns having unclaimed money</a:t>
            </a:r>
            <a:endParaRPr lang="en-US" sz="800">
              <a:latin typeface="Rockwell"/>
            </a:endParaRPr>
          </a:p>
          <a:p>
            <a:pPr algn="ctr"/>
            <a:endParaRPr lang="en-US" sz="800"/>
          </a:p>
        </p:txBody>
      </p:sp>
      <p:sp>
        <p:nvSpPr>
          <p:cNvPr id="38" name="Rectangle: Rounded Corners 37">
            <a:extLst>
              <a:ext uri="{FF2B5EF4-FFF2-40B4-BE49-F238E27FC236}">
                <a16:creationId xmlns:a16="http://schemas.microsoft.com/office/drawing/2014/main" id="{BF673BF5-BC8A-41F6-2448-AE37160EA2EB}"/>
              </a:ext>
            </a:extLst>
          </p:cNvPr>
          <p:cNvSpPr/>
          <p:nvPr/>
        </p:nvSpPr>
        <p:spPr>
          <a:xfrm>
            <a:off x="6197999" y="4389870"/>
            <a:ext cx="1624129" cy="38572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endParaRPr lang="en-US" sz="800">
              <a:latin typeface="Calibri Light"/>
              <a:ea typeface="+mn-lt"/>
              <a:cs typeface="+mn-lt"/>
            </a:endParaRPr>
          </a:p>
          <a:p>
            <a:pPr algn="ctr"/>
            <a:r>
              <a:rPr lang="en-US" sz="800">
                <a:latin typeface="Calibri Light"/>
                <a:ea typeface="+mn-lt"/>
                <a:cs typeface="+mn-lt"/>
              </a:rPr>
              <a:t>Standardized the zip codes and property types</a:t>
            </a:r>
            <a:endParaRPr lang="en-US"/>
          </a:p>
          <a:p>
            <a:pPr algn="ctr"/>
            <a:endParaRPr lang="en-US" sz="1000">
              <a:latin typeface="Calibri Light"/>
              <a:cs typeface="Calibri Light"/>
            </a:endParaRPr>
          </a:p>
        </p:txBody>
      </p:sp>
      <p:sp>
        <p:nvSpPr>
          <p:cNvPr id="39" name="Rectangle: Rounded Corners 38">
            <a:extLst>
              <a:ext uri="{FF2B5EF4-FFF2-40B4-BE49-F238E27FC236}">
                <a16:creationId xmlns:a16="http://schemas.microsoft.com/office/drawing/2014/main" id="{0B7CFF40-A394-D8E1-0F14-0482D78AC8C7}"/>
              </a:ext>
            </a:extLst>
          </p:cNvPr>
          <p:cNvSpPr/>
          <p:nvPr/>
        </p:nvSpPr>
        <p:spPr>
          <a:xfrm>
            <a:off x="6202859" y="2749883"/>
            <a:ext cx="1627718" cy="552469"/>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endParaRPr lang="en-US" sz="800">
              <a:latin typeface="Calibri Light"/>
              <a:ea typeface="+mn-lt"/>
              <a:cs typeface="+mn-lt"/>
            </a:endParaRPr>
          </a:p>
          <a:p>
            <a:pPr algn="ctr"/>
            <a:endParaRPr lang="en-US" sz="800">
              <a:latin typeface="Calibri Light"/>
              <a:ea typeface="+mn-lt"/>
              <a:cs typeface="+mn-lt"/>
            </a:endParaRPr>
          </a:p>
          <a:p>
            <a:pPr algn="ctr"/>
            <a:endParaRPr lang="en-US" sz="800">
              <a:latin typeface="Calibri Light"/>
              <a:ea typeface="+mn-lt"/>
              <a:cs typeface="+mn-lt"/>
            </a:endParaRPr>
          </a:p>
          <a:p>
            <a:pPr algn="ctr"/>
            <a:r>
              <a:rPr lang="en-US" sz="800">
                <a:latin typeface="Calibri Light"/>
                <a:ea typeface="+mn-lt"/>
                <a:cs typeface="+mn-lt"/>
              </a:rPr>
              <a:t>Checked for missing values in all the columns and city and zip had missing values</a:t>
            </a:r>
            <a:endParaRPr lang="en-US"/>
          </a:p>
          <a:p>
            <a:pPr algn="ctr"/>
            <a:endParaRPr lang="en-US" sz="800">
              <a:latin typeface="Calibri Light"/>
              <a:ea typeface="+mn-lt"/>
              <a:cs typeface="+mn-lt"/>
            </a:endParaRPr>
          </a:p>
          <a:p>
            <a:pPr algn="ctr"/>
            <a:endParaRPr lang="en-US" sz="800">
              <a:latin typeface="Calibri Light"/>
              <a:ea typeface="+mn-lt"/>
              <a:cs typeface="+mn-lt"/>
            </a:endParaRPr>
          </a:p>
        </p:txBody>
      </p:sp>
      <p:sp>
        <p:nvSpPr>
          <p:cNvPr id="40" name="Rectangle: Rounded Corners 39">
            <a:extLst>
              <a:ext uri="{FF2B5EF4-FFF2-40B4-BE49-F238E27FC236}">
                <a16:creationId xmlns:a16="http://schemas.microsoft.com/office/drawing/2014/main" id="{728AD2B7-2D45-FF19-CBBA-FFCE962A0A41}"/>
              </a:ext>
            </a:extLst>
          </p:cNvPr>
          <p:cNvSpPr/>
          <p:nvPr/>
        </p:nvSpPr>
        <p:spPr>
          <a:xfrm>
            <a:off x="6198540" y="3918403"/>
            <a:ext cx="1630827" cy="40268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endParaRPr lang="en-US" sz="800">
              <a:latin typeface="Calibri Light"/>
              <a:ea typeface="+mn-lt"/>
              <a:cs typeface="+mn-lt"/>
            </a:endParaRPr>
          </a:p>
          <a:p>
            <a:pPr algn="ctr"/>
            <a:r>
              <a:rPr lang="en-US" sz="800">
                <a:latin typeface="Calibri Light"/>
                <a:ea typeface="+mn-lt"/>
                <a:cs typeface="+mn-lt"/>
              </a:rPr>
              <a:t>Replaced them with no city and no zip </a:t>
            </a:r>
            <a:endParaRPr lang="en-US"/>
          </a:p>
          <a:p>
            <a:pPr algn="ctr"/>
            <a:endParaRPr lang="en-US" sz="800">
              <a:latin typeface="Calibri Light"/>
              <a:cs typeface="Calibri Light"/>
            </a:endParaRPr>
          </a:p>
        </p:txBody>
      </p:sp>
      <p:sp>
        <p:nvSpPr>
          <p:cNvPr id="41" name="Rectangle: Rounded Corners 40">
            <a:extLst>
              <a:ext uri="{FF2B5EF4-FFF2-40B4-BE49-F238E27FC236}">
                <a16:creationId xmlns:a16="http://schemas.microsoft.com/office/drawing/2014/main" id="{27B4A986-CB7B-BD21-1E4C-077B60AE454E}"/>
              </a:ext>
            </a:extLst>
          </p:cNvPr>
          <p:cNvSpPr/>
          <p:nvPr/>
        </p:nvSpPr>
        <p:spPr>
          <a:xfrm>
            <a:off x="6218449" y="3355383"/>
            <a:ext cx="1622397" cy="52502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Light"/>
                <a:ea typeface="+mn-lt"/>
                <a:cs typeface="+mn-lt"/>
              </a:rPr>
              <a:t>Using the merged column for duplicates, we dropped duplicates using the drop function </a:t>
            </a:r>
            <a:endParaRPr lang="en-US"/>
          </a:p>
        </p:txBody>
      </p:sp>
      <p:sp>
        <p:nvSpPr>
          <p:cNvPr id="42" name="Rectangle: Rounded Corners 41">
            <a:extLst>
              <a:ext uri="{FF2B5EF4-FFF2-40B4-BE49-F238E27FC236}">
                <a16:creationId xmlns:a16="http://schemas.microsoft.com/office/drawing/2014/main" id="{D9F7091D-7862-8BFA-582C-562B18A251C3}"/>
              </a:ext>
            </a:extLst>
          </p:cNvPr>
          <p:cNvSpPr/>
          <p:nvPr/>
        </p:nvSpPr>
        <p:spPr>
          <a:xfrm>
            <a:off x="4847676" y="2362342"/>
            <a:ext cx="956741" cy="1633209"/>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171450" indent="-171450" algn="just">
              <a:buFont typeface="Arial"/>
              <a:buChar char="•"/>
            </a:pPr>
            <a:r>
              <a:rPr lang="en-US" sz="800">
                <a:latin typeface="Calibri Light"/>
                <a:ea typeface="+mn-lt"/>
                <a:cs typeface="+mn-lt"/>
              </a:rPr>
              <a:t>Amount of data</a:t>
            </a:r>
            <a:endParaRPr lang="en-US" sz="800">
              <a:latin typeface="Calibri Light"/>
              <a:cs typeface="Calibri Light"/>
            </a:endParaRPr>
          </a:p>
          <a:p>
            <a:pPr marL="171450" indent="-171450" algn="just">
              <a:buFont typeface="Arial"/>
              <a:buChar char="•"/>
            </a:pPr>
            <a:r>
              <a:rPr lang="en-US" sz="800">
                <a:latin typeface="Calibri Light"/>
                <a:ea typeface="+mn-lt"/>
                <a:cs typeface="+mn-lt"/>
              </a:rPr>
              <a:t>Poor relevancy</a:t>
            </a:r>
          </a:p>
          <a:p>
            <a:pPr marL="171450" indent="-171450" algn="just">
              <a:buFont typeface="Arial"/>
              <a:buChar char="•"/>
            </a:pPr>
            <a:r>
              <a:rPr lang="en-US" sz="800">
                <a:latin typeface="Calibri Light"/>
                <a:ea typeface="+mn-lt"/>
                <a:cs typeface="+mn-lt"/>
              </a:rPr>
              <a:t>Missing data</a:t>
            </a:r>
          </a:p>
          <a:p>
            <a:pPr marL="171450" indent="-171450" algn="just">
              <a:buFont typeface="Arial"/>
              <a:buChar char="•"/>
            </a:pPr>
            <a:r>
              <a:rPr lang="en-US" sz="800">
                <a:latin typeface="Calibri Light"/>
                <a:ea typeface="+mn-lt"/>
                <a:cs typeface="+mn-lt"/>
              </a:rPr>
              <a:t>Inconsistent data</a:t>
            </a:r>
          </a:p>
          <a:p>
            <a:pPr marL="171450" indent="-171450" algn="just">
              <a:buFont typeface="Arial"/>
              <a:buChar char="•"/>
            </a:pPr>
            <a:r>
              <a:rPr lang="en-US" sz="800">
                <a:latin typeface="Calibri Light"/>
                <a:ea typeface="+mn-lt"/>
                <a:cs typeface="+mn-lt"/>
              </a:rPr>
              <a:t>Little value added</a:t>
            </a:r>
            <a:endParaRPr lang="en-US"/>
          </a:p>
          <a:p>
            <a:pPr algn="ctr"/>
            <a:endParaRPr lang="en-US" sz="800">
              <a:latin typeface="Calibri Light"/>
              <a:cs typeface="Calibri Light"/>
            </a:endParaRPr>
          </a:p>
        </p:txBody>
      </p:sp>
      <p:sp>
        <p:nvSpPr>
          <p:cNvPr id="4" name="Right Brace 3">
            <a:extLst>
              <a:ext uri="{FF2B5EF4-FFF2-40B4-BE49-F238E27FC236}">
                <a16:creationId xmlns:a16="http://schemas.microsoft.com/office/drawing/2014/main" id="{A7B94EA6-DEB2-F372-29BA-8460918C535B}"/>
              </a:ext>
            </a:extLst>
          </p:cNvPr>
          <p:cNvSpPr/>
          <p:nvPr/>
        </p:nvSpPr>
        <p:spPr>
          <a:xfrm>
            <a:off x="3844400" y="1772816"/>
            <a:ext cx="261070" cy="30329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E80BC55D-99F8-9821-0E7B-0311DE08F546}"/>
              </a:ext>
            </a:extLst>
          </p:cNvPr>
          <p:cNvSpPr/>
          <p:nvPr/>
        </p:nvSpPr>
        <p:spPr>
          <a:xfrm>
            <a:off x="4105470" y="1982754"/>
            <a:ext cx="46652" cy="249593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Bracket 42">
            <a:extLst>
              <a:ext uri="{FF2B5EF4-FFF2-40B4-BE49-F238E27FC236}">
                <a16:creationId xmlns:a16="http://schemas.microsoft.com/office/drawing/2014/main" id="{7A51422C-076F-2499-2F01-87B67375C4C9}"/>
              </a:ext>
            </a:extLst>
          </p:cNvPr>
          <p:cNvSpPr/>
          <p:nvPr/>
        </p:nvSpPr>
        <p:spPr>
          <a:xfrm>
            <a:off x="5862735" y="1928326"/>
            <a:ext cx="93305" cy="293914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837C8EA2-9908-A7A9-957C-6597C0BDB4A0}"/>
              </a:ext>
            </a:extLst>
          </p:cNvPr>
          <p:cNvSpPr/>
          <p:nvPr/>
        </p:nvSpPr>
        <p:spPr>
          <a:xfrm>
            <a:off x="5956041" y="1986526"/>
            <a:ext cx="267666" cy="28493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B3D61A2C-7C3F-2075-5E4B-700110DFC38E}"/>
              </a:ext>
            </a:extLst>
          </p:cNvPr>
          <p:cNvSpPr/>
          <p:nvPr/>
        </p:nvSpPr>
        <p:spPr>
          <a:xfrm>
            <a:off x="6206447" y="4826877"/>
            <a:ext cx="1616354" cy="390987"/>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a:cs typeface="Calibri"/>
              </a:rPr>
              <a:t> Stripped the white spaces from owner name and addresses </a:t>
            </a:r>
            <a:endParaRPr lang="en-US">
              <a:cs typeface="Calibri"/>
            </a:endParaRPr>
          </a:p>
        </p:txBody>
      </p:sp>
      <p:sp>
        <p:nvSpPr>
          <p:cNvPr id="48" name="Rectangle 47">
            <a:extLst>
              <a:ext uri="{FF2B5EF4-FFF2-40B4-BE49-F238E27FC236}">
                <a16:creationId xmlns:a16="http://schemas.microsoft.com/office/drawing/2014/main" id="{276EBB2D-7140-2E14-399A-544FC3EC9C46}"/>
              </a:ext>
            </a:extLst>
          </p:cNvPr>
          <p:cNvSpPr/>
          <p:nvPr/>
        </p:nvSpPr>
        <p:spPr>
          <a:xfrm>
            <a:off x="4837458" y="1558648"/>
            <a:ext cx="950098" cy="2705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latin typeface="Calibri Light"/>
                <a:cs typeface="Calibri Light"/>
              </a:rPr>
              <a:t>Data quality problems </a:t>
            </a:r>
          </a:p>
        </p:txBody>
      </p:sp>
      <p:cxnSp>
        <p:nvCxnSpPr>
          <p:cNvPr id="49" name="Connector: Curved 48">
            <a:extLst>
              <a:ext uri="{FF2B5EF4-FFF2-40B4-BE49-F238E27FC236}">
                <a16:creationId xmlns:a16="http://schemas.microsoft.com/office/drawing/2014/main" id="{C011E30B-F6E5-93C5-8CDE-CEEB10539733}"/>
              </a:ext>
            </a:extLst>
          </p:cNvPr>
          <p:cNvCxnSpPr/>
          <p:nvPr/>
        </p:nvCxnSpPr>
        <p:spPr>
          <a:xfrm>
            <a:off x="4791270" y="1898780"/>
            <a:ext cx="556726" cy="45564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0C0F29F4-68F7-7E57-3173-7D7BB615122D}"/>
              </a:ext>
            </a:extLst>
          </p:cNvPr>
          <p:cNvCxnSpPr>
            <a:cxnSpLocks/>
          </p:cNvCxnSpPr>
          <p:nvPr/>
        </p:nvCxnSpPr>
        <p:spPr>
          <a:xfrm flipV="1">
            <a:off x="4845699" y="4018385"/>
            <a:ext cx="603378" cy="39966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23892E4-5FC8-4686-2B1D-71F938939F0D}"/>
              </a:ext>
            </a:extLst>
          </p:cNvPr>
          <p:cNvSpPr/>
          <p:nvPr/>
        </p:nvSpPr>
        <p:spPr>
          <a:xfrm>
            <a:off x="9712000" y="2299077"/>
            <a:ext cx="1627467" cy="624918"/>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a:cs typeface="Calibri"/>
              </a:rPr>
              <a:t>Bank of America reported highest amount of unclaimed money of $ 12M, Wells Fargo of $2M, Citibank and JP Morgan Chase with value less than $ 2M</a:t>
            </a:r>
            <a:endParaRPr lang="en-US" sz="800">
              <a:latin typeface="Rockwell"/>
              <a:cs typeface="Calibri"/>
            </a:endParaRPr>
          </a:p>
        </p:txBody>
      </p:sp>
      <p:sp>
        <p:nvSpPr>
          <p:cNvPr id="24" name="Rectangle: Rounded Corners 23">
            <a:extLst>
              <a:ext uri="{FF2B5EF4-FFF2-40B4-BE49-F238E27FC236}">
                <a16:creationId xmlns:a16="http://schemas.microsoft.com/office/drawing/2014/main" id="{09E3A529-2BFC-0FD7-6CB1-EE8AB292FD77}"/>
              </a:ext>
            </a:extLst>
          </p:cNvPr>
          <p:cNvSpPr/>
          <p:nvPr/>
        </p:nvSpPr>
        <p:spPr>
          <a:xfrm>
            <a:off x="9712001" y="2999368"/>
            <a:ext cx="1620880" cy="636042"/>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a:cs typeface="Calibri"/>
              </a:rPr>
              <a:t>Top 5 property types (MA) : checking accounts, savings accounts, cashier's checks, mature CDs and accounts receivables</a:t>
            </a:r>
          </a:p>
        </p:txBody>
      </p:sp>
      <p:sp>
        <p:nvSpPr>
          <p:cNvPr id="29" name="Rectangle: Rounded Corners 28">
            <a:extLst>
              <a:ext uri="{FF2B5EF4-FFF2-40B4-BE49-F238E27FC236}">
                <a16:creationId xmlns:a16="http://schemas.microsoft.com/office/drawing/2014/main" id="{BFDFFCC6-6825-05ED-8B5D-650F345EC3F0}"/>
              </a:ext>
            </a:extLst>
          </p:cNvPr>
          <p:cNvSpPr/>
          <p:nvPr/>
        </p:nvSpPr>
        <p:spPr>
          <a:xfrm>
            <a:off x="9705316" y="3685167"/>
            <a:ext cx="1627565" cy="636042"/>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a:cs typeface="Calibri"/>
              </a:rPr>
              <a:t>Increased over the years with value touching $17M in 2021</a:t>
            </a:r>
          </a:p>
        </p:txBody>
      </p:sp>
      <p:sp>
        <p:nvSpPr>
          <p:cNvPr id="32" name="Rectangle 31">
            <a:extLst>
              <a:ext uri="{FF2B5EF4-FFF2-40B4-BE49-F238E27FC236}">
                <a16:creationId xmlns:a16="http://schemas.microsoft.com/office/drawing/2014/main" id="{B48357E9-EC51-0D8D-9BF4-B23E6089468D}"/>
              </a:ext>
            </a:extLst>
          </p:cNvPr>
          <p:cNvSpPr/>
          <p:nvPr/>
        </p:nvSpPr>
        <p:spPr>
          <a:xfrm>
            <a:off x="8098245" y="1485617"/>
            <a:ext cx="1347072" cy="38059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ight Brace 51">
            <a:extLst>
              <a:ext uri="{FF2B5EF4-FFF2-40B4-BE49-F238E27FC236}">
                <a16:creationId xmlns:a16="http://schemas.microsoft.com/office/drawing/2014/main" id="{E2123004-84BA-AFCF-E36C-B4BE91453DA6}"/>
              </a:ext>
            </a:extLst>
          </p:cNvPr>
          <p:cNvSpPr/>
          <p:nvPr/>
        </p:nvSpPr>
        <p:spPr>
          <a:xfrm>
            <a:off x="7803501" y="1772816"/>
            <a:ext cx="318797" cy="30790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a:extLst>
              <a:ext uri="{FF2B5EF4-FFF2-40B4-BE49-F238E27FC236}">
                <a16:creationId xmlns:a16="http://schemas.microsoft.com/office/drawing/2014/main" id="{BC255075-C65C-5FA8-256A-6AB3CF8ED68B}"/>
              </a:ext>
            </a:extLst>
          </p:cNvPr>
          <p:cNvSpPr/>
          <p:nvPr/>
        </p:nvSpPr>
        <p:spPr>
          <a:xfrm>
            <a:off x="9414587" y="1740158"/>
            <a:ext cx="318797" cy="30790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a:extLst>
              <a:ext uri="{FF2B5EF4-FFF2-40B4-BE49-F238E27FC236}">
                <a16:creationId xmlns:a16="http://schemas.microsoft.com/office/drawing/2014/main" id="{F4ADAA5C-7091-4F16-A595-0D6D985E6EE5}"/>
              </a:ext>
            </a:extLst>
          </p:cNvPr>
          <p:cNvSpPr/>
          <p:nvPr/>
        </p:nvSpPr>
        <p:spPr>
          <a:xfrm>
            <a:off x="8131628" y="1734835"/>
            <a:ext cx="1312506" cy="55983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Light"/>
                <a:cs typeface="Calibri Light"/>
              </a:rPr>
              <a:t>Generated report to find out if the data is clean to use for analysis </a:t>
            </a:r>
          </a:p>
        </p:txBody>
      </p:sp>
      <p:sp>
        <p:nvSpPr>
          <p:cNvPr id="51" name="Rectangle 50">
            <a:extLst>
              <a:ext uri="{FF2B5EF4-FFF2-40B4-BE49-F238E27FC236}">
                <a16:creationId xmlns:a16="http://schemas.microsoft.com/office/drawing/2014/main" id="{C6A47B19-D23D-862D-D376-332D25B92EC4}"/>
              </a:ext>
            </a:extLst>
          </p:cNvPr>
          <p:cNvSpPr/>
          <p:nvPr/>
        </p:nvSpPr>
        <p:spPr>
          <a:xfrm>
            <a:off x="8097652" y="2517286"/>
            <a:ext cx="1347141" cy="59447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Light"/>
                <a:cs typeface="Calibri Light"/>
              </a:rPr>
              <a:t>Reduced the column range by filtering only the required columns</a:t>
            </a:r>
          </a:p>
        </p:txBody>
      </p:sp>
      <p:sp>
        <p:nvSpPr>
          <p:cNvPr id="54" name="Rectangle 53">
            <a:extLst>
              <a:ext uri="{FF2B5EF4-FFF2-40B4-BE49-F238E27FC236}">
                <a16:creationId xmlns:a16="http://schemas.microsoft.com/office/drawing/2014/main" id="{50341654-587F-84A0-6044-941DFC96D322}"/>
              </a:ext>
            </a:extLst>
          </p:cNvPr>
          <p:cNvSpPr/>
          <p:nvPr/>
        </p:nvSpPr>
        <p:spPr>
          <a:xfrm>
            <a:off x="8096992" y="3351527"/>
            <a:ext cx="1347142" cy="663745"/>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Light"/>
                <a:cs typeface="Calibri Light"/>
              </a:rPr>
              <a:t>For missing values, marked them as "No Value" since we cannot substitute values for unclaimed property data</a:t>
            </a:r>
            <a:endParaRPr lang="en-US"/>
          </a:p>
        </p:txBody>
      </p:sp>
      <p:sp>
        <p:nvSpPr>
          <p:cNvPr id="55" name="Rectangle 54">
            <a:extLst>
              <a:ext uri="{FF2B5EF4-FFF2-40B4-BE49-F238E27FC236}">
                <a16:creationId xmlns:a16="http://schemas.microsoft.com/office/drawing/2014/main" id="{E9EF6ECB-9DF1-2D45-6F37-4E42EEBC1AEE}"/>
              </a:ext>
            </a:extLst>
          </p:cNvPr>
          <p:cNvSpPr/>
          <p:nvPr/>
        </p:nvSpPr>
        <p:spPr>
          <a:xfrm>
            <a:off x="8097652" y="4260978"/>
            <a:ext cx="1347141" cy="571381"/>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800">
                <a:latin typeface="Calibri Light"/>
                <a:cs typeface="Calibri Light"/>
              </a:rPr>
              <a:t>Removed all duplicate rows from dataset</a:t>
            </a:r>
            <a:endParaRPr lang="en-US"/>
          </a:p>
        </p:txBody>
      </p:sp>
    </p:spTree>
    <p:extLst>
      <p:ext uri="{BB962C8B-B14F-4D97-AF65-F5344CB8AC3E}">
        <p14:creationId xmlns:p14="http://schemas.microsoft.com/office/powerpoint/2010/main" val="101759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Shape 112">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Shape 114">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7" name="Freeform: Shape 116">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894EF4-404F-F623-6680-B0A3704A9CD8}"/>
              </a:ext>
            </a:extLst>
          </p:cNvPr>
          <p:cNvSpPr>
            <a:spLocks noGrp="1"/>
          </p:cNvSpPr>
          <p:nvPr>
            <p:ph type="title"/>
          </p:nvPr>
        </p:nvSpPr>
        <p:spPr>
          <a:xfrm>
            <a:off x="7874928" y="1124998"/>
            <a:ext cx="3456122" cy="4589717"/>
          </a:xfrm>
        </p:spPr>
        <p:txBody>
          <a:bodyPr>
            <a:normAutofit/>
          </a:bodyPr>
          <a:lstStyle/>
          <a:p>
            <a:pPr algn="l"/>
            <a:r>
              <a:rPr lang="en-US" sz="4800"/>
              <a:t>Data Formatting</a:t>
            </a:r>
            <a:endParaRPr lang="en-US" sz="4800">
              <a:cs typeface="Calibri Light"/>
            </a:endParaRPr>
          </a:p>
        </p:txBody>
      </p:sp>
      <p:sp>
        <p:nvSpPr>
          <p:cNvPr id="35" name="Content Placeholder 4">
            <a:extLst>
              <a:ext uri="{FF2B5EF4-FFF2-40B4-BE49-F238E27FC236}">
                <a16:creationId xmlns:a16="http://schemas.microsoft.com/office/drawing/2014/main" id="{8904F036-C22E-0D93-4EC8-A91D99DFAD45}"/>
              </a:ext>
            </a:extLst>
          </p:cNvPr>
          <p:cNvSpPr>
            <a:spLocks noGrp="1"/>
          </p:cNvSpPr>
          <p:nvPr>
            <p:ph idx="1"/>
          </p:nvPr>
        </p:nvSpPr>
        <p:spPr>
          <a:xfrm>
            <a:off x="594470" y="1338328"/>
            <a:ext cx="5427137" cy="5248622"/>
          </a:xfrm>
        </p:spPr>
        <p:txBody>
          <a:bodyPr vert="horz" lIns="0" tIns="45720" rIns="0" bIns="45720" rtlCol="0">
            <a:normAutofit/>
          </a:bodyPr>
          <a:lstStyle/>
          <a:p>
            <a:pPr marL="383540" lvl="1" algn="just">
              <a:lnSpc>
                <a:spcPct val="160000"/>
              </a:lnSpc>
              <a:spcBef>
                <a:spcPts val="0"/>
              </a:spcBef>
              <a:buFont typeface="Arial" pitchFamily="34" charset="0"/>
              <a:buChar char="•"/>
            </a:pPr>
            <a:r>
              <a:rPr lang="en-US" sz="1800">
                <a:latin typeface="Calibri Light"/>
                <a:ea typeface="+mn-lt"/>
                <a:cs typeface="+mn-lt"/>
              </a:rPr>
              <a:t>Changed the names of each columns because it was difficult to identify </a:t>
            </a:r>
            <a:r>
              <a:rPr lang="en-US" sz="1800" err="1">
                <a:latin typeface="Calibri Light"/>
                <a:ea typeface="+mn-lt"/>
                <a:cs typeface="+mn-lt"/>
              </a:rPr>
              <a:t>e.g</a:t>
            </a:r>
            <a:r>
              <a:rPr lang="en-US" sz="1800">
                <a:latin typeface="Calibri Light"/>
                <a:ea typeface="+mn-lt"/>
                <a:cs typeface="+mn-lt"/>
              </a:rPr>
              <a:t> address, holder name owner name, property ID, property type, remitted cash </a:t>
            </a:r>
            <a:endParaRPr lang="en-US" sz="1800">
              <a:latin typeface="Calibri Light"/>
              <a:ea typeface="+mn-lt"/>
              <a:cs typeface="Calibri Light"/>
            </a:endParaRPr>
          </a:p>
          <a:p>
            <a:pPr marL="383540" lvl="1" algn="just">
              <a:lnSpc>
                <a:spcPct val="160000"/>
              </a:lnSpc>
              <a:spcBef>
                <a:spcPts val="0"/>
              </a:spcBef>
              <a:buFont typeface="Arial" pitchFamily="34" charset="0"/>
              <a:buChar char="•"/>
            </a:pPr>
            <a:r>
              <a:rPr lang="en-US" sz="1800">
                <a:latin typeface="Calibri Light"/>
                <a:ea typeface="+mn-lt"/>
                <a:cs typeface="+mn-lt"/>
              </a:rPr>
              <a:t>Filtered out the banks from Holder names of each dataset based on business context</a:t>
            </a:r>
            <a:endParaRPr lang="en-US" sz="1800">
              <a:latin typeface="Calibri Light"/>
              <a:ea typeface="+mn-lt"/>
              <a:cs typeface="Calibri Light"/>
            </a:endParaRPr>
          </a:p>
          <a:p>
            <a:pPr marL="383540" lvl="1" algn="just">
              <a:lnSpc>
                <a:spcPct val="160000"/>
              </a:lnSpc>
              <a:spcBef>
                <a:spcPts val="0"/>
              </a:spcBef>
              <a:buFont typeface="Arial" pitchFamily="34" charset="0"/>
              <a:buChar char="•"/>
            </a:pPr>
            <a:r>
              <a:rPr lang="en-US" sz="1800">
                <a:latin typeface="Calibri Light"/>
                <a:ea typeface="+mn-lt"/>
                <a:cs typeface="+mn-lt"/>
              </a:rPr>
              <a:t>We changed the datatype in numeric columns from float to str in order to merge them together</a:t>
            </a:r>
          </a:p>
          <a:p>
            <a:pPr marL="383540" lvl="1" algn="just">
              <a:lnSpc>
                <a:spcPct val="160000"/>
              </a:lnSpc>
              <a:spcBef>
                <a:spcPts val="0"/>
              </a:spcBef>
              <a:buFont typeface="Arial" pitchFamily="34" charset="0"/>
              <a:buChar char="•"/>
            </a:pPr>
            <a:r>
              <a:rPr lang="en-US" sz="1800">
                <a:latin typeface="Calibri Light"/>
                <a:ea typeface="+mn-lt"/>
                <a:cs typeface="+mn-lt"/>
              </a:rPr>
              <a:t>Sorted dataset based on property ID depending on business context</a:t>
            </a:r>
            <a:endParaRPr lang="en-US" sz="1800">
              <a:latin typeface="Calibri Light"/>
              <a:cs typeface="Calibri"/>
            </a:endParaRPr>
          </a:p>
          <a:p>
            <a:pPr algn="just">
              <a:lnSpc>
                <a:spcPct val="160000"/>
              </a:lnSpc>
              <a:spcBef>
                <a:spcPts val="0"/>
              </a:spcBef>
              <a:spcAft>
                <a:spcPts val="0"/>
              </a:spcAft>
              <a:buFont typeface="Arial" panose="020F0502020204030204" pitchFamily="34" charset="0"/>
              <a:buChar char="•"/>
            </a:pPr>
            <a:endParaRPr lang="en-US">
              <a:latin typeface="Calibri Light"/>
              <a:ea typeface="+mn-lt"/>
              <a:cs typeface="+mn-lt"/>
            </a:endParaRPr>
          </a:p>
          <a:p>
            <a:pPr>
              <a:lnSpc>
                <a:spcPct val="160000"/>
              </a:lnSpc>
              <a:spcBef>
                <a:spcPts val="0"/>
              </a:spcBef>
              <a:spcAft>
                <a:spcPts val="0"/>
              </a:spcAft>
              <a:buFont typeface="Arial" panose="020F0502020204030204" pitchFamily="34" charset="0"/>
              <a:buChar char="•"/>
            </a:pPr>
            <a:endParaRPr lang="en-US">
              <a:ea typeface="+mn-lt"/>
              <a:cs typeface="+mn-lt"/>
            </a:endParaRPr>
          </a:p>
          <a:p>
            <a:pPr>
              <a:lnSpc>
                <a:spcPct val="160000"/>
              </a:lnSpc>
            </a:pPr>
            <a:endParaRPr lang="en-US">
              <a:cs typeface="Calibri"/>
            </a:endParaRPr>
          </a:p>
        </p:txBody>
      </p:sp>
    </p:spTree>
    <p:extLst>
      <p:ext uri="{BB962C8B-B14F-4D97-AF65-F5344CB8AC3E}">
        <p14:creationId xmlns:p14="http://schemas.microsoft.com/office/powerpoint/2010/main" val="253481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786-0116-08E5-D017-B203255E3F5E}"/>
              </a:ext>
            </a:extLst>
          </p:cNvPr>
          <p:cNvSpPr>
            <a:spLocks noGrp="1"/>
          </p:cNvSpPr>
          <p:nvPr>
            <p:ph type="title"/>
          </p:nvPr>
        </p:nvSpPr>
        <p:spPr/>
        <p:txBody>
          <a:bodyPr/>
          <a:lstStyle/>
          <a:p>
            <a:r>
              <a:rPr lang="en-US">
                <a:solidFill>
                  <a:schemeClr val="bg1"/>
                </a:solidFill>
                <a:ea typeface="+mj-lt"/>
                <a:cs typeface="+mj-lt"/>
              </a:rPr>
              <a:t>Data profiling before Preprocessing </a:t>
            </a:r>
            <a:endParaRPr lang="en-US">
              <a:solidFill>
                <a:schemeClr val="bg1"/>
              </a:solidFill>
              <a:cs typeface="Calibri Light"/>
            </a:endParaRPr>
          </a:p>
        </p:txBody>
      </p:sp>
      <p:pic>
        <p:nvPicPr>
          <p:cNvPr id="4" name="Picture 4">
            <a:extLst>
              <a:ext uri="{FF2B5EF4-FFF2-40B4-BE49-F238E27FC236}">
                <a16:creationId xmlns:a16="http://schemas.microsoft.com/office/drawing/2014/main" id="{BB7291D4-2F27-B65F-411E-FB60E1C99CF1}"/>
              </a:ext>
            </a:extLst>
          </p:cNvPr>
          <p:cNvPicPr>
            <a:picLocks noChangeAspect="1"/>
          </p:cNvPicPr>
          <p:nvPr/>
        </p:nvPicPr>
        <p:blipFill>
          <a:blip r:embed="rId2"/>
          <a:stretch>
            <a:fillRect/>
          </a:stretch>
        </p:blipFill>
        <p:spPr>
          <a:xfrm>
            <a:off x="5716438" y="664168"/>
            <a:ext cx="4856671" cy="2762022"/>
          </a:xfrm>
          <a:prstGeom prst="rect">
            <a:avLst/>
          </a:prstGeom>
        </p:spPr>
      </p:pic>
      <p:pic>
        <p:nvPicPr>
          <p:cNvPr id="5" name="Picture 5" descr="Table&#10;&#10;Description automatically generated">
            <a:extLst>
              <a:ext uri="{FF2B5EF4-FFF2-40B4-BE49-F238E27FC236}">
                <a16:creationId xmlns:a16="http://schemas.microsoft.com/office/drawing/2014/main" id="{D2E001E7-4CD9-D985-00F6-A313ACCE48AB}"/>
              </a:ext>
            </a:extLst>
          </p:cNvPr>
          <p:cNvPicPr>
            <a:picLocks noChangeAspect="1"/>
          </p:cNvPicPr>
          <p:nvPr/>
        </p:nvPicPr>
        <p:blipFill>
          <a:blip r:embed="rId3"/>
          <a:stretch>
            <a:fillRect/>
          </a:stretch>
        </p:blipFill>
        <p:spPr>
          <a:xfrm>
            <a:off x="5759570" y="3772297"/>
            <a:ext cx="4813539" cy="2677707"/>
          </a:xfrm>
          <a:prstGeom prst="rect">
            <a:avLst/>
          </a:prstGeom>
        </p:spPr>
      </p:pic>
      <p:sp>
        <p:nvSpPr>
          <p:cNvPr id="6" name="TextBox 5">
            <a:extLst>
              <a:ext uri="{FF2B5EF4-FFF2-40B4-BE49-F238E27FC236}">
                <a16:creationId xmlns:a16="http://schemas.microsoft.com/office/drawing/2014/main" id="{D8340DC1-24D3-919D-3633-59EE4342B999}"/>
              </a:ext>
            </a:extLst>
          </p:cNvPr>
          <p:cNvSpPr txBox="1"/>
          <p:nvPr/>
        </p:nvSpPr>
        <p:spPr>
          <a:xfrm>
            <a:off x="7044905" y="86263"/>
            <a:ext cx="29989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spc="-150">
                <a:latin typeface="+mj-lt"/>
                <a:ea typeface="+mj-lt"/>
                <a:cs typeface="+mj-lt"/>
              </a:rPr>
              <a:t>CA Dataset:</a:t>
            </a:r>
          </a:p>
        </p:txBody>
      </p:sp>
      <p:sp>
        <p:nvSpPr>
          <p:cNvPr id="7" name="TextBox 6">
            <a:extLst>
              <a:ext uri="{FF2B5EF4-FFF2-40B4-BE49-F238E27FC236}">
                <a16:creationId xmlns:a16="http://schemas.microsoft.com/office/drawing/2014/main" id="{C72C748F-9091-E427-D967-5A2D6859EB3A}"/>
              </a:ext>
            </a:extLst>
          </p:cNvPr>
          <p:cNvSpPr txBox="1"/>
          <p:nvPr/>
        </p:nvSpPr>
        <p:spPr>
          <a:xfrm>
            <a:off x="7044904" y="3227715"/>
            <a:ext cx="29989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spc="-150">
                <a:latin typeface="+mj-lt"/>
                <a:ea typeface="+mj-lt"/>
                <a:cs typeface="+mj-lt"/>
              </a:rPr>
              <a:t>MA Dataset:</a:t>
            </a:r>
          </a:p>
        </p:txBody>
      </p:sp>
    </p:spTree>
    <p:extLst>
      <p:ext uri="{BB962C8B-B14F-4D97-AF65-F5344CB8AC3E}">
        <p14:creationId xmlns:p14="http://schemas.microsoft.com/office/powerpoint/2010/main" val="366699613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6</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Atlas</vt:lpstr>
      <vt:lpstr>Unclaimed properties </vt:lpstr>
      <vt:lpstr>What is Unclaimed Property?</vt:lpstr>
      <vt:lpstr>Why should we care about unclaimed property?</vt:lpstr>
      <vt:lpstr>Expected outcomes</vt:lpstr>
      <vt:lpstr>Data Discovery</vt:lpstr>
      <vt:lpstr>Our focus and goals</vt:lpstr>
      <vt:lpstr>PowerPoint Presentation</vt:lpstr>
      <vt:lpstr>Data Formatting</vt:lpstr>
      <vt:lpstr>Data profiling before Preprocessing </vt:lpstr>
      <vt:lpstr>Data Cleaning</vt:lpstr>
      <vt:lpstr>How we handled challenges </vt:lpstr>
      <vt:lpstr>Data Profiling After Preprocessing</vt:lpstr>
      <vt:lpstr>Data Quality</vt:lpstr>
      <vt:lpstr>Data validation rules </vt:lpstr>
      <vt:lpstr>PowerPoint Presentation</vt:lpstr>
      <vt:lpstr>PowerPoint Presentation</vt:lpstr>
      <vt:lpstr>What we could have added or done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Unclaimed properties </dc:title>
  <dc:creator>Haddyjatou Ndimbalan</dc:creator>
  <cp:revision>1</cp:revision>
  <dcterms:created xsi:type="dcterms:W3CDTF">2022-11-28T21:09:01Z</dcterms:created>
  <dcterms:modified xsi:type="dcterms:W3CDTF">2022-12-05T18:53:58Z</dcterms:modified>
</cp:coreProperties>
</file>