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rmcodes.com/microcontrollers/arm/interfacing-lcd-armlpc21xx-4-bit-mode/" TargetMode="External"/><Relationship Id="rId2" Type="http://schemas.openxmlformats.org/officeDocument/2006/relationships/hyperlink" Target="https://stackoverflow.com/questions/29315028/working-with-32-bit-data-types-and-8-bit-data-type-in-a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gineersgarage.com/lcd-in-4-bit-mode-and-8-bit-mode/" TargetMode="External"/><Relationship Id="rId5" Type="http://schemas.openxmlformats.org/officeDocument/2006/relationships/hyperlink" Target="https://armprocessorforu.files.wordpress.com/2014/12/1-4_bit_lcd_interfacing_with_arm7_primer.pdf" TargetMode="External"/><Relationship Id="rId4" Type="http://schemas.openxmlformats.org/officeDocument/2006/relationships/hyperlink" Target="https://circuitdigest.com/microcontroller-projects/interfacing-16x2-lcd-with-arm7-lpc-2148-in-4-bit-m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LCD Interface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0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hlinkClick r:id="rId2"/>
              </a:rPr>
              <a:t>https://stackoverflow.com/questions/29315028/working-with-32-bit-data-types-and-8-bit-data-type-in-arm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http://www.firmcodes.com/microcontrollers/arm/interfacing-lcd-armlpc21xx-4-bit-mode/</a:t>
            </a:r>
            <a:endParaRPr lang="en-IN" dirty="0"/>
          </a:p>
          <a:p>
            <a:r>
              <a:rPr lang="en-IN" dirty="0">
                <a:hlinkClick r:id="rId4"/>
              </a:rPr>
              <a:t>https://circuitdigest.com/microcontroller-projects/interfacing-16x2-lcd-with-arm7-lpc-2148-in-4-bit-mode</a:t>
            </a:r>
            <a:endParaRPr lang="en-IN" dirty="0"/>
          </a:p>
          <a:p>
            <a:r>
              <a:rPr lang="en-IN" dirty="0">
                <a:hlinkClick r:id="rId5"/>
              </a:rPr>
              <a:t>https://armprocessorforu.files.wordpress.com/2014/12/1-4_bit_lcd_interfacing_with_arm7_primer.pdf</a:t>
            </a:r>
            <a:endParaRPr lang="en-IN" dirty="0"/>
          </a:p>
          <a:p>
            <a:r>
              <a:rPr lang="en-IN" dirty="0">
                <a:hlinkClick r:id="rId6"/>
              </a:rPr>
              <a:t>https://www.engineersgarage.com/lcd-in-4-bit-mode-and-8-bit-mode/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60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973761"/>
              </p:ext>
            </p:extLst>
          </p:nvPr>
        </p:nvGraphicFramePr>
        <p:xfrm>
          <a:off x="5511995" y="823632"/>
          <a:ext cx="5753106" cy="5312066"/>
        </p:xfrm>
        <a:graphic>
          <a:graphicData uri="http://schemas.openxmlformats.org/drawingml/2006/table">
            <a:tbl>
              <a:tblPr/>
              <a:tblGrid>
                <a:gridCol w="1917702">
                  <a:extLst>
                    <a:ext uri="{9D8B030D-6E8A-4147-A177-3AD203B41FA5}">
                      <a16:colId xmlns:a16="http://schemas.microsoft.com/office/drawing/2014/main" val="1456104063"/>
                    </a:ext>
                  </a:extLst>
                </a:gridCol>
                <a:gridCol w="1917702">
                  <a:extLst>
                    <a:ext uri="{9D8B030D-6E8A-4147-A177-3AD203B41FA5}">
                      <a16:colId xmlns:a16="http://schemas.microsoft.com/office/drawing/2014/main" val="634935912"/>
                    </a:ext>
                  </a:extLst>
                </a:gridCol>
                <a:gridCol w="1917702">
                  <a:extLst>
                    <a:ext uri="{9D8B030D-6E8A-4147-A177-3AD203B41FA5}">
                      <a16:colId xmlns:a16="http://schemas.microsoft.com/office/drawing/2014/main" val="4160349589"/>
                    </a:ext>
                  </a:extLst>
                </a:gridCol>
              </a:tblGrid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Pin Number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Symbol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Pin Function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67947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VSS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Ground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221280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VCC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+5v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44450"/>
                  </a:ext>
                </a:extLst>
              </a:tr>
              <a:tr h="457903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VEE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Contrast adjustment (VO)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36482"/>
                  </a:ext>
                </a:extLst>
              </a:tr>
              <a:tr h="457903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RS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Register Select. 0:Command, 1: Data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35877"/>
                  </a:ext>
                </a:extLst>
              </a:tr>
              <a:tr h="457903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R/W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Read/Write, R/W=0: Write &amp; R/W=1: Read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28830"/>
                  </a:ext>
                </a:extLst>
              </a:tr>
              <a:tr h="457903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EN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Enable. Falling edge triggered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84363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D0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0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35909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8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D1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1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3133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9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D2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2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986784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10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D3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3)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5794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11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D4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4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49907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12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D5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5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885064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13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D6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6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8140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14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D7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Data Bit 7/Busy Flag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13083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15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A/LED+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Back-light Anode(+)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07894"/>
                  </a:ext>
                </a:extLst>
              </a:tr>
              <a:tr h="26282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16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K/LED-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</a:rPr>
                        <a:t>Back-Light Cathode(-)</a:t>
                      </a:r>
                    </a:p>
                  </a:txBody>
                  <a:tcPr marL="33869" marR="33869" marT="33869" marB="3386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57099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6" y="1657117"/>
            <a:ext cx="5064133" cy="2469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6" y="4126405"/>
            <a:ext cx="4810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 Bus:</a:t>
            </a:r>
            <a:r>
              <a:rPr lang="en-US" dirty="0"/>
              <a:t> As shown in the above figure and table, an alphanumeric LCD has an </a:t>
            </a:r>
            <a:r>
              <a:rPr lang="en-US" dirty="0">
                <a:highlight>
                  <a:srgbClr val="FFFF00"/>
                </a:highlight>
              </a:rPr>
              <a:t>8-bit data bus referenced as D0-D7</a:t>
            </a:r>
            <a:r>
              <a:rPr lang="en-US" dirty="0"/>
              <a:t>. As it is an 8-bit data bus, we can send the data/</a:t>
            </a:r>
            <a:r>
              <a:rPr lang="en-US" dirty="0" err="1"/>
              <a:t>cmd</a:t>
            </a:r>
            <a:r>
              <a:rPr lang="en-US" dirty="0"/>
              <a:t> to LCD in </a:t>
            </a:r>
            <a:r>
              <a:rPr lang="en-US" dirty="0">
                <a:highlight>
                  <a:srgbClr val="FFFF00"/>
                </a:highlight>
              </a:rPr>
              <a:t>bytes</a:t>
            </a:r>
            <a:r>
              <a:rPr lang="en-US" dirty="0"/>
              <a:t>. It also provides the provision to send the data/</a:t>
            </a:r>
            <a:r>
              <a:rPr lang="en-US" dirty="0" err="1"/>
              <a:t>cmd</a:t>
            </a:r>
            <a:r>
              <a:rPr lang="en-US" dirty="0"/>
              <a:t> in chunks of 4-bit, which is used when there are limited number of GPIO lines on the microcontroller.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Register Select(RS):</a:t>
            </a:r>
            <a:r>
              <a:rPr lang="en-US" dirty="0"/>
              <a:t> The LCD has </a:t>
            </a:r>
            <a:r>
              <a:rPr lang="en-US" dirty="0">
                <a:highlight>
                  <a:srgbClr val="FFFF00"/>
                </a:highlight>
              </a:rPr>
              <a:t>two register namely a Data register and Command register. Any data that needs to be displayed on the LCD has to be written to the data register of LCD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Command can be issued to LCD by writing it to Command register of LCD. </a:t>
            </a:r>
            <a:r>
              <a:rPr lang="en-US" dirty="0"/>
              <a:t>This signal is used to differentiate the data/</a:t>
            </a:r>
            <a:r>
              <a:rPr lang="en-US" dirty="0" err="1"/>
              <a:t>cmd</a:t>
            </a:r>
            <a:r>
              <a:rPr lang="en-US" dirty="0"/>
              <a:t> received by the LCD.</a:t>
            </a:r>
            <a:br>
              <a:rPr lang="en-US" dirty="0"/>
            </a:br>
            <a:r>
              <a:rPr lang="en-US" dirty="0"/>
              <a:t>If the RS signal is </a:t>
            </a:r>
            <a:r>
              <a:rPr lang="en-US" b="1" dirty="0">
                <a:highlight>
                  <a:srgbClr val="FFFF00"/>
                </a:highlight>
              </a:rPr>
              <a:t>LOW</a:t>
            </a:r>
            <a:r>
              <a:rPr lang="en-US" dirty="0">
                <a:highlight>
                  <a:srgbClr val="FFFF00"/>
                </a:highlight>
              </a:rPr>
              <a:t> then the LCD interprets the 8-bit info as </a:t>
            </a:r>
            <a:r>
              <a:rPr lang="en-US" b="1" dirty="0">
                <a:highlight>
                  <a:srgbClr val="FFFF00"/>
                </a:highlight>
              </a:rPr>
              <a:t>Command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and writes it </a:t>
            </a:r>
            <a:r>
              <a:rPr lang="en-US" b="1" dirty="0">
                <a:highlight>
                  <a:srgbClr val="FFFF00"/>
                </a:highlight>
              </a:rPr>
              <a:t>Command register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and performs the action as per the command.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highlight>
                  <a:srgbClr val="FFFF00"/>
                </a:highlight>
              </a:rPr>
              <a:t>the RS signal is </a:t>
            </a:r>
            <a:r>
              <a:rPr lang="en-US" b="1" dirty="0">
                <a:highlight>
                  <a:srgbClr val="FFFF00"/>
                </a:highlight>
              </a:rPr>
              <a:t>HIGH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then the </a:t>
            </a:r>
            <a:r>
              <a:rPr lang="en-US" dirty="0">
                <a:highlight>
                  <a:srgbClr val="FFFF00"/>
                </a:highlight>
              </a:rPr>
              <a:t>LCD interprets the 8-bit info as </a:t>
            </a:r>
            <a:r>
              <a:rPr lang="en-US" b="1" dirty="0">
                <a:highlight>
                  <a:srgbClr val="FFFF00"/>
                </a:highlight>
              </a:rPr>
              <a:t>data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and copies it to </a:t>
            </a:r>
            <a:r>
              <a:rPr lang="en-US" b="1" dirty="0"/>
              <a:t>data register</a:t>
            </a:r>
            <a:r>
              <a:rPr lang="en-US" dirty="0"/>
              <a:t>. After that the LCD decodes the data for generating the 5x7 pattern and finally displays on the LCD.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Read/Write(RW):</a:t>
            </a:r>
            <a:r>
              <a:rPr lang="en-US" dirty="0"/>
              <a:t> This signal is used to write the data/</a:t>
            </a:r>
            <a:r>
              <a:rPr lang="en-US" dirty="0" err="1"/>
              <a:t>cmd</a:t>
            </a:r>
            <a:r>
              <a:rPr lang="en-US" dirty="0"/>
              <a:t> to LCD and reads the busy flag of LCD. For </a:t>
            </a:r>
            <a:r>
              <a:rPr lang="en-US" dirty="0">
                <a:highlight>
                  <a:srgbClr val="FFFF00"/>
                </a:highlight>
              </a:rPr>
              <a:t>write operation the RW should be </a:t>
            </a:r>
            <a:r>
              <a:rPr lang="en-US" b="1" dirty="0">
                <a:highlight>
                  <a:srgbClr val="FFFF00"/>
                </a:highlight>
              </a:rPr>
              <a:t>LOW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and for </a:t>
            </a:r>
            <a:r>
              <a:rPr lang="en-US" dirty="0">
                <a:highlight>
                  <a:srgbClr val="FFFF00"/>
                </a:highlight>
              </a:rPr>
              <a:t>read operation the R/W should be </a:t>
            </a:r>
            <a:r>
              <a:rPr lang="en-US" b="1" dirty="0">
                <a:highlight>
                  <a:srgbClr val="FFFF00"/>
                </a:highlight>
              </a:rPr>
              <a:t>HIGH</a:t>
            </a:r>
            <a:r>
              <a:rPr lang="en-US" dirty="0">
                <a:highlight>
                  <a:srgbClr val="FFFF00"/>
                </a:highlight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Enable(EN):</a:t>
            </a:r>
            <a:r>
              <a:rPr lang="en-US" dirty="0"/>
              <a:t> This pin is used to send </a:t>
            </a:r>
            <a:r>
              <a:rPr lang="en-US" dirty="0">
                <a:highlight>
                  <a:srgbClr val="FFFF00"/>
                </a:highlight>
              </a:rPr>
              <a:t>the enable trigger to LCD</a:t>
            </a:r>
            <a:r>
              <a:rPr lang="en-US" dirty="0"/>
              <a:t>. After sending the data/</a:t>
            </a:r>
            <a:r>
              <a:rPr lang="en-US" dirty="0" err="1"/>
              <a:t>cmd</a:t>
            </a:r>
            <a:r>
              <a:rPr lang="en-US" dirty="0"/>
              <a:t>, Selecting the data/</a:t>
            </a:r>
            <a:r>
              <a:rPr lang="en-US" dirty="0" err="1"/>
              <a:t>cmd</a:t>
            </a:r>
            <a:r>
              <a:rPr lang="en-US" dirty="0"/>
              <a:t> register, Selecting the Write operation. An HIGH-to-LOW pulse has to be sent on this enable pin which will latch the info into the LCD register and triggers the LCD to act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2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77" y="1408634"/>
            <a:ext cx="6042122" cy="33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0" y="209005"/>
            <a:ext cx="12048700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15049"/>
            <a:ext cx="9614263" cy="67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18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137</TotalTime>
  <Words>523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LCD Interface</vt:lpstr>
      <vt:lpstr>https://stackoverflow.com/questions/29315028/working-with-32-bit-data-types-and-8-bit-data-type-in-arm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Interface</dc:title>
  <dc:creator>A. BASKAR</dc:creator>
  <cp:lastModifiedBy>Aravind Suresh</cp:lastModifiedBy>
  <cp:revision>11</cp:revision>
  <dcterms:created xsi:type="dcterms:W3CDTF">2022-11-03T03:40:58Z</dcterms:created>
  <dcterms:modified xsi:type="dcterms:W3CDTF">2022-12-27T20:06:17Z</dcterms:modified>
</cp:coreProperties>
</file>