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03B"/>
    <a:srgbClr val="44567A"/>
    <a:srgbClr val="374663"/>
    <a:srgbClr val="002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52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A4C7-71FA-A7B5-2114-C380C982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7BFF-F85A-2E5D-63CD-5DC0146D9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00D8-56AF-FE48-909A-7F8372D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52F4-655E-00B6-9ED8-239994E2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9480-2B12-9A26-4B0C-EB8525E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F3CE-27D2-1680-187E-6823BCB9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DBCE-50A5-5BE7-9728-33E2F3D7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7631-7050-0ED3-EC4F-86C62251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46F9-9A7B-F0CB-B401-3B0C5990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C77B-A878-1595-CCDD-A5959043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9C568-11B8-75EA-CEB3-939127EF3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9D938-40A3-16F2-DCC8-F2E002811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F1F5-1525-A43C-9FD9-45592B50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4361-A059-1DDF-2B36-26107A83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3E4B-98EF-E326-8B66-0BD886F7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3C9B-49BB-58CE-0672-B34723C6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2881-B497-EC1F-1126-B03866CA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BE73-8D6D-2DBC-D1C6-C6945D18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14C2-4CA2-EA2B-7F2D-059B6EE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7468-E0B0-3A9B-D973-5E7640B3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302A-C2D9-6D9E-DE7A-BE04E003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11F1A-4793-297E-674F-2D2A8B6C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D8BA-6D92-76FA-6CBE-5556E37D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A49B-9732-19B3-AD3E-2B93A096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2418-0591-06BD-FE17-A772ACE2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09F-D5B8-1EBF-CCA2-4FE7D9BE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498E-408F-DEA7-AE29-774EC1BE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6A15B-27FC-B47D-0740-C17EACBE1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3123-3DE7-34EB-39D5-C6197D67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A67B6-A532-2645-99DC-F4E17C31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EEFE-3501-6989-EEF1-094CA189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6FA8-D7C2-EED8-01F0-705CFDF4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1553-DC16-C03C-73FB-8E8E42F5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7EB4-F19B-169A-46E0-C6F3F8875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C876D-851C-38CD-9646-47175F63D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EAB60-19BC-3FF2-2232-7485FC61E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A165E-880E-F84B-46DE-D049A70D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EE121-B54A-DC83-3391-BB70E08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247E-5431-C328-199D-1E39B4CC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9FDB-8505-714D-4B05-47887FA8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4D10-9B97-4DE0-2216-5C6691EA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D0DD-C63E-9661-F889-6515E844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DFF3-BC38-0583-90CC-74E5EDEB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12F92-12DE-6204-16A9-171E023A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7639D-3A7D-C2D7-70F7-92B4904C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013F-D0C3-A9B8-D93E-FED7330C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4FDF-9463-011D-0EA5-B2C67D45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49DE-8ED1-B97C-8B8C-D7DE573B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CA75-F1F0-0377-F56C-50ABB6A4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7742-2A23-D2AE-FCC2-C6947936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BA68-BF5D-F55F-0E92-310EEAF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85E5-17FB-DBA4-2F36-581A02DA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CC58-44EC-683C-591B-3D790EB1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3FD23-41CE-F7A1-1C94-274ED210F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F0D4-F763-DF82-3119-54F84B640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7822-3A59-F512-3CF9-5EB3466C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09FB-C0E5-554A-AE3D-2E2FEC3B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A893-A923-B5F0-60BA-46DF6875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00C7-8D56-B532-6E17-05F13B68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7A87-46A8-74DA-7227-8320ABE5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F2E2-B8D1-A55B-E113-016B5A7A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0025-EBAD-7F45-A536-13534503BDF0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679A-1286-4BFA-A5A2-E2A80EFE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5828-1C15-E733-2E2C-A5B2940D0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DC50-C635-264D-AD9B-BCC127B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F2DE-95D8-4A9A-70C8-D959024D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363200" y="3021502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9DD97-EC66-1F65-370F-7DB53790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738338" y="4024069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CAD08-8B42-382C-3A20-0E586C761FFB}"/>
              </a:ext>
            </a:extLst>
          </p:cNvPr>
          <p:cNvSpPr/>
          <p:nvPr/>
        </p:nvSpPr>
        <p:spPr>
          <a:xfrm>
            <a:off x="668215" y="1"/>
            <a:ext cx="11523785" cy="679938"/>
          </a:xfrm>
          <a:prstGeom prst="rect">
            <a:avLst/>
          </a:prstGeom>
          <a:solidFill>
            <a:srgbClr val="002F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D8C82-3D53-6EC0-C001-955160162D5A}"/>
              </a:ext>
            </a:extLst>
          </p:cNvPr>
          <p:cNvSpPr/>
          <p:nvPr/>
        </p:nvSpPr>
        <p:spPr>
          <a:xfrm>
            <a:off x="1" y="0"/>
            <a:ext cx="468922" cy="6858000"/>
          </a:xfrm>
          <a:prstGeom prst="rect">
            <a:avLst/>
          </a:prstGeom>
          <a:solidFill>
            <a:srgbClr val="37466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236AF-A105-0125-9C4A-90FFBF1B29AF}"/>
              </a:ext>
            </a:extLst>
          </p:cNvPr>
          <p:cNvSpPr/>
          <p:nvPr/>
        </p:nvSpPr>
        <p:spPr>
          <a:xfrm>
            <a:off x="468923" y="0"/>
            <a:ext cx="199292" cy="6858000"/>
          </a:xfrm>
          <a:prstGeom prst="rect">
            <a:avLst/>
          </a:prstGeom>
          <a:solidFill>
            <a:srgbClr val="C210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AID/KEA Call for Grant Application: Support for Orphans and Vulnerable  Children (OVC) in Kenya - TOKOYASU Solutions">
            <a:extLst>
              <a:ext uri="{FF2B5EF4-FFF2-40B4-BE49-F238E27FC236}">
                <a16:creationId xmlns:a16="http://schemas.microsoft.com/office/drawing/2014/main" id="{51C14029-D72D-B388-9BEF-01658A49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980" y="121597"/>
            <a:ext cx="1433513" cy="43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4550C-1650-FA7D-1DF6-46D11856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4" y="1506258"/>
            <a:ext cx="7772400" cy="7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Maurits Kruisheer</dc:creator>
  <cp:lastModifiedBy>Maurits Kruisheer</cp:lastModifiedBy>
  <cp:revision>1</cp:revision>
  <dcterms:created xsi:type="dcterms:W3CDTF">2024-03-08T06:50:36Z</dcterms:created>
  <dcterms:modified xsi:type="dcterms:W3CDTF">2024-03-08T11:37:34Z</dcterms:modified>
</cp:coreProperties>
</file>