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186E"/>
    <a:srgbClr val="6B7D72"/>
    <a:srgbClr val="E43644"/>
    <a:srgbClr val="F06565"/>
    <a:srgbClr val="3C3128"/>
    <a:srgbClr val="2D25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3735-3A35-41B3-B406-062D66245C56}" type="datetimeFigureOut">
              <a:rPr lang="en-IN" smtClean="0"/>
              <a:t>18-04-2024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A6A2-2BCB-4BAF-8733-BF5740988622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964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3735-3A35-41B3-B406-062D66245C56}" type="datetimeFigureOut">
              <a:rPr lang="en-IN" smtClean="0"/>
              <a:t>18-04-2024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A6A2-2BCB-4BAF-8733-BF574098862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074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3735-3A35-41B3-B406-062D66245C56}" type="datetimeFigureOut">
              <a:rPr lang="en-IN" smtClean="0"/>
              <a:t>18-04-2024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A6A2-2BCB-4BAF-8733-BF574098862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3828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3735-3A35-41B3-B406-062D66245C56}" type="datetimeFigureOut">
              <a:rPr lang="en-IN" smtClean="0"/>
              <a:t>18-04-2024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A6A2-2BCB-4BAF-8733-BF574098862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9359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3735-3A35-41B3-B406-062D66245C56}" type="datetimeFigureOut">
              <a:rPr lang="en-IN" smtClean="0"/>
              <a:t>18-04-2024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A6A2-2BCB-4BAF-8733-BF5740988622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312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3735-3A35-41B3-B406-062D66245C56}" type="datetimeFigureOut">
              <a:rPr lang="en-IN" smtClean="0"/>
              <a:t>18-04-2024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A6A2-2BCB-4BAF-8733-BF574098862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1162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3735-3A35-41B3-B406-062D66245C56}" type="datetimeFigureOut">
              <a:rPr lang="en-IN" smtClean="0"/>
              <a:t>18-04-2024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A6A2-2BCB-4BAF-8733-BF574098862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3308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3735-3A35-41B3-B406-062D66245C56}" type="datetimeFigureOut">
              <a:rPr lang="en-IN" smtClean="0"/>
              <a:t>18-04-2024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A6A2-2BCB-4BAF-8733-BF574098862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9475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3735-3A35-41B3-B406-062D66245C56}" type="datetimeFigureOut">
              <a:rPr lang="en-IN" smtClean="0"/>
              <a:t>18-04-2024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EA6A2-2BCB-4BAF-8733-BF574098862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5029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A2C3735-3A35-41B3-B406-062D66245C56}" type="datetimeFigureOut">
              <a:rPr lang="en-IN" smtClean="0"/>
              <a:t>18-04-2024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FEA6A2-2BCB-4BAF-8733-BF574098862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899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2C3735-3A35-41B3-B406-062D66245C56}" type="datetimeFigureOut">
              <a:rPr lang="en-IN" smtClean="0"/>
              <a:t>18-04-2024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FEA6A2-2BCB-4BAF-8733-BF574098862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7559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A2C3735-3A35-41B3-B406-062D66245C56}" type="datetimeFigureOut">
              <a:rPr lang="en-IN" smtClean="0"/>
              <a:t>18-04-2024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2FEA6A2-2BCB-4BAF-8733-BF5740988622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0069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C2CD2-47D3-4C5E-A902-DFCC603CB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1647" y="3855528"/>
            <a:ext cx="8413243" cy="2268559"/>
          </a:xfrm>
        </p:spPr>
        <p:txBody>
          <a:bodyPr>
            <a:noAutofit/>
          </a:bodyPr>
          <a:lstStyle/>
          <a:p>
            <a:pPr algn="l"/>
            <a:r>
              <a:rPr lang="en-US" sz="2000" b="1" dirty="0">
                <a:solidFill>
                  <a:srgbClr val="B4186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 PART </a:t>
            </a:r>
            <a:br>
              <a:rPr lang="en-US" sz="2000" b="1" dirty="0">
                <a:solidFill>
                  <a:srgbClr val="B4186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dirty="0">
                <a:solidFill>
                  <a:srgbClr val="B4186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OF JAVA FOUNDATION CLASSES (JFC)</a:t>
            </a:r>
            <a:br>
              <a:rPr lang="en-US" sz="2000" b="1" dirty="0">
                <a:solidFill>
                  <a:srgbClr val="B4186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dirty="0">
                <a:solidFill>
                  <a:srgbClr val="B4186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FOR CREATING WINDOW-BASED APPLICATIONS</a:t>
            </a:r>
            <a:br>
              <a:rPr lang="en-US" sz="2000" b="1" dirty="0">
                <a:solidFill>
                  <a:srgbClr val="B4186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dirty="0">
                <a:solidFill>
                  <a:srgbClr val="B4186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- MUSIC PLAYER</a:t>
            </a:r>
            <a:b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</a:rPr>
            </a:br>
            <a:endParaRPr lang="en-IN" sz="2400" b="1" dirty="0">
              <a:solidFill>
                <a:srgbClr val="C00000"/>
              </a:solidFill>
              <a:latin typeface="Century" panose="020406040505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FDF21A-A39C-4498-ADF2-2CD75A5BB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2446" y="2561703"/>
            <a:ext cx="5357600" cy="1160213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JAVA SWING</a:t>
            </a:r>
            <a:endParaRPr lang="en-IN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72AA91E-17C9-45AF-8E8C-A0F57223FD7B}"/>
              </a:ext>
            </a:extLst>
          </p:cNvPr>
          <p:cNvSpPr/>
          <p:nvPr/>
        </p:nvSpPr>
        <p:spPr>
          <a:xfrm>
            <a:off x="8439598" y="-1327917"/>
            <a:ext cx="6497053" cy="617905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4853861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25079F8-F22B-4C72-BE9A-54F780929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168" y="544912"/>
            <a:ext cx="10539663" cy="160043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SimpleMP3Player();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});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BCBEC4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//  **************************************************The end****************************************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5C9B28-CEDD-4B37-BD12-C444642CFA24}"/>
              </a:ext>
            </a:extLst>
          </p:cNvPr>
          <p:cNvSpPr txBox="1"/>
          <p:nvPr/>
        </p:nvSpPr>
        <p:spPr>
          <a:xfrm>
            <a:off x="3327533" y="4122018"/>
            <a:ext cx="478656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-- THANK YOU --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546026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513114E-CCBB-4136-9711-D851D24C0D29}"/>
              </a:ext>
            </a:extLst>
          </p:cNvPr>
          <p:cNvSpPr txBox="1"/>
          <p:nvPr/>
        </p:nvSpPr>
        <p:spPr>
          <a:xfrm>
            <a:off x="1158238" y="1779687"/>
            <a:ext cx="9744893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Swing 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a part of Java Foundation Classes (JFC) that is used to create window-based applications. It is built on the top of AWT (Abstract Windowing Toolkit) API and entirely written in java. Unlike AWT, Java Swing provides platform-independent and lightweight components. The </a:t>
            </a:r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javax.swing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package provides classes for java swing API such as </a:t>
            </a:r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JButton, JTextField, JTextArea, JRadioButton, JCheckbox, JMenu, JColorChooser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etc.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Here specifically, we can also use </a:t>
            </a:r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AWT (Absbtract window tool)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 comparison to AWT , Java swing is </a:t>
            </a:r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effective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along with advanced features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which you can’t find AWT like…,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swing components are </a:t>
            </a:r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platform-independent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but Awt is not.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Swing components are </a:t>
            </a:r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lightweight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but AWT’s are </a:t>
            </a:r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heavyweight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Swing supports </a:t>
            </a:r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pluggable look and feel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 Awt doesn’t.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Swing provides </a:t>
            </a:r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powerful components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such as tables, lists, scrollpanes, colorchooser, tabbedpane etc. but that feature are not available int AWT.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Swing follows </a:t>
            </a:r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MVC(Model View Controller)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 model represents data, view represents presentation and controller acts as an interface between model and view, but Awt doesn’t.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22E981-5B6D-46D5-B5D6-D94BDD655E5D}"/>
              </a:ext>
            </a:extLst>
          </p:cNvPr>
          <p:cNvSpPr txBox="1"/>
          <p:nvPr/>
        </p:nvSpPr>
        <p:spPr>
          <a:xfrm>
            <a:off x="1375953" y="577333"/>
            <a:ext cx="93965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</a:rPr>
              <a:t>INTRODUCTON TO JAVA SWING</a:t>
            </a:r>
            <a:endParaRPr lang="en-IN" sz="40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685A0AC-AF8B-4C10-8FCE-458025E6B0AD}"/>
              </a:ext>
            </a:extLst>
          </p:cNvPr>
          <p:cNvCxnSpPr>
            <a:cxnSpLocks/>
          </p:cNvCxnSpPr>
          <p:nvPr/>
        </p:nvCxnSpPr>
        <p:spPr>
          <a:xfrm flipV="1">
            <a:off x="936626" y="1489139"/>
            <a:ext cx="10228679" cy="433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083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F604EF-7681-4B6E-8C87-4F1384E55285}"/>
              </a:ext>
            </a:extLst>
          </p:cNvPr>
          <p:cNvSpPr txBox="1"/>
          <p:nvPr/>
        </p:nvSpPr>
        <p:spPr>
          <a:xfrm>
            <a:off x="2551611" y="555563"/>
            <a:ext cx="76809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ABOUT THIS MUSIC PLAYER</a:t>
            </a:r>
            <a:endParaRPr lang="en-IN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DF8A17-1DCB-4DF8-BC93-795B79E940AA}"/>
              </a:ext>
            </a:extLst>
          </p:cNvPr>
          <p:cNvSpPr txBox="1"/>
          <p:nvPr/>
        </p:nvSpPr>
        <p:spPr>
          <a:xfrm>
            <a:off x="1247617" y="2170134"/>
            <a:ext cx="514447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N" sz="2400" dirty="0"/>
              <a:t>Here, we have implemented </a:t>
            </a:r>
            <a:r>
              <a:rPr lang="en-IN" sz="2400" dirty="0">
                <a:solidFill>
                  <a:schemeClr val="accent1"/>
                </a:solidFill>
              </a:rPr>
              <a:t>java swing</a:t>
            </a:r>
            <a:r>
              <a:rPr lang="en-IN" sz="2400" dirty="0"/>
              <a:t> to create a </a:t>
            </a:r>
            <a:r>
              <a:rPr lang="en-IN" sz="2400" dirty="0">
                <a:solidFill>
                  <a:schemeClr val="accent1"/>
                </a:solidFill>
              </a:rPr>
              <a:t>Musical Player </a:t>
            </a:r>
            <a:r>
              <a:rPr lang="en-IN" sz="2400" dirty="0"/>
              <a:t>software.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This </a:t>
            </a:r>
            <a:r>
              <a:rPr lang="en-IN" sz="2400" dirty="0">
                <a:solidFill>
                  <a:schemeClr val="accent1"/>
                </a:solidFill>
              </a:rPr>
              <a:t>Music player </a:t>
            </a:r>
            <a:r>
              <a:rPr lang="en-IN" sz="2400" dirty="0"/>
              <a:t>allows you to play your favourite music in one go, here you can also </a:t>
            </a:r>
            <a:r>
              <a:rPr lang="en-IN" sz="2400" dirty="0">
                <a:solidFill>
                  <a:schemeClr val="accent1"/>
                </a:solidFill>
              </a:rPr>
              <a:t>pause, resume </a:t>
            </a:r>
            <a:r>
              <a:rPr lang="en-IN" sz="2400" dirty="0"/>
              <a:t>and </a:t>
            </a:r>
            <a:r>
              <a:rPr lang="en-IN" sz="2400" dirty="0">
                <a:solidFill>
                  <a:schemeClr val="accent1"/>
                </a:solidFill>
              </a:rPr>
              <a:t>stop </a:t>
            </a:r>
            <a:r>
              <a:rPr lang="en-IN" sz="2400" dirty="0"/>
              <a:t>your music in just one click.</a:t>
            </a:r>
          </a:p>
          <a:p>
            <a:pPr marL="0" indent="0">
              <a:buNone/>
            </a:pPr>
            <a:endParaRPr lang="en-IN" sz="2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688C550-079D-4544-A2F1-7EE4A4F9E15E}"/>
              </a:ext>
            </a:extLst>
          </p:cNvPr>
          <p:cNvCxnSpPr>
            <a:cxnSpLocks/>
          </p:cNvCxnSpPr>
          <p:nvPr/>
        </p:nvCxnSpPr>
        <p:spPr>
          <a:xfrm flipV="1">
            <a:off x="936626" y="1489139"/>
            <a:ext cx="10228679" cy="433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64D2D2A-028A-4E3E-A5F7-E764D877A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815" y="2044628"/>
            <a:ext cx="4225489" cy="31337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5164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223D6E-5114-4D7D-A13D-D4C2BECE6823}"/>
              </a:ext>
            </a:extLst>
          </p:cNvPr>
          <p:cNvSpPr txBox="1"/>
          <p:nvPr/>
        </p:nvSpPr>
        <p:spPr>
          <a:xfrm>
            <a:off x="1171875" y="513165"/>
            <a:ext cx="60976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anose="02020503060305020303" pitchFamily="18" charset="0"/>
              </a:rPr>
              <a:t>SimpleMP3Player.java</a:t>
            </a:r>
            <a:endParaRPr lang="en-I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anose="0202050306030502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0944179-ACB6-4184-94A2-8284761466BF}"/>
              </a:ext>
            </a:extLst>
          </p:cNvPr>
          <p:cNvCxnSpPr>
            <a:cxnSpLocks/>
          </p:cNvCxnSpPr>
          <p:nvPr/>
        </p:nvCxnSpPr>
        <p:spPr>
          <a:xfrm flipV="1">
            <a:off x="936626" y="1489139"/>
            <a:ext cx="10228679" cy="433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1">
            <a:extLst>
              <a:ext uri="{FF2B5EF4-FFF2-40B4-BE49-F238E27FC236}">
                <a16:creationId xmlns:a16="http://schemas.microsoft.com/office/drawing/2014/main" id="{5D5AB1CC-ADB3-408F-9DBA-CA70414AD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4318" y="1923652"/>
            <a:ext cx="9853294" cy="418576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javax.swing.*;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java.awt.*;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java.awt.event.ActionEvent;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java.awt.event.ActionListener;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java.io.File;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java.io.FileInputStream;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java.io.FileNotFoundException;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javazoom.jl.decoder.JavaLayerException;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javazoom.jl.player.Player;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SimpleMP3Player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private final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JFrame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frame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private final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JPanel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controlPanel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private final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JButton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playButton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private final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JButton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pauseButton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private final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JButton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stopButton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private final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JButton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resumeButton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private final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JLabel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statusLabel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611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363365A-77BA-4306-B8F6-C72A9F3D1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644" y="1370932"/>
            <a:ext cx="10809170" cy="461664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private final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JLabel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fileNameLabel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Player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filename Label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FileInputStream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fileInputStream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private boolean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playing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private boolean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paused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String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currentFileName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private long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pausedAt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File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selectedFile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SimpleMP3Player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frame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JFrame(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"Music Player -By Anjali"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frame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.setSize(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400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300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Increased frame height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Image imageIcon = Toolkit.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getDefaultToolkit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().getImage(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"Java Projects/images/musical-note.png"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frame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.setIconImage(imageIcon);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frame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.setDefaultCloseOperation(JFrame.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EXIT_ON_CLOSE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Load image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ImageIcon icon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ImageIcon(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"Java Projects/images/graphic.png"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Image get Image = icon.getImage().getScaledInstance(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120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Image.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SCALE_SMOOTH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Set size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ImageIcon scaledIcon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ImageIcon(image);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JLabel imageLabel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JLabel(scaledIcon);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732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82AE61-B10D-4071-9AFE-C59000E67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912" y="843677"/>
            <a:ext cx="11040176" cy="5170646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fileNameLabel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JLabel(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"No file selected"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Initialize file name label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fileNameLabel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.setHorizontalAlignment(SwingConstants.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CENTER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Center align file name label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controlPanel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JPanel();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controlPanel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.setLayout(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FlowLayout());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playButton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JButton(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"Play"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pauseButton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JButton(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"Pause"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stopButton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JButton(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"Stop"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resumeButton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JButton(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"Resume"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statusLabel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JLabel();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playButton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.addActionListener(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ActionListener()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actionPerformed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(ActionEvent e)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(!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playing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play();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}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else if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paused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resume();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930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FABF44-15D4-41B8-A9DE-31B422AAF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764" y="735955"/>
            <a:ext cx="10982426" cy="538609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controlPanel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.add(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playButton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controlPanel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.add(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pauseButton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controlPanel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.add(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resumeButton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controlPanel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.add(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stopButton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Add components to frame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frame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.getContentPane().setLayout(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BorderLayout());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frame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.getContentPane().add(BorderLayout.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NORTH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imageLabel);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Add image label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frame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.getContentPane().add(BorderLayout.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CENTER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controlPanel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frame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.getContentPane().add(BorderLayout.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SOUTH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fileNameLabel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Add file name label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frame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.setVisible(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private void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play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JFileChooser fileChooser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JFileChooser();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result = fileChooser.showOpenDialog(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frame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(result == JFileChooser.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APPROVE_OPTION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try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stop();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Stop any previous playback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selectedFile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fileChooser.getSelectedFile();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fileInputStream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FileInputStream(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selectedFile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BCBEC4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17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88B340-7664-42E8-A369-4CA467AAC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398" y="1174793"/>
            <a:ext cx="4995511" cy="440120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player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Player(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fileInputStream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currentFileName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selectedFile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.getName();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Thread()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run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playing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paused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false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try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player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.play();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}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catch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(JavaLayerException e)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e.printStackTrace();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}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finally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player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!=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null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playing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false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player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.close();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try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fileInputStream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.close();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}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catch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(Exception ex)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    ex.printStackTrace();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A0FF1A-0459-4A55-AFE3-C17922AF1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228397"/>
            <a:ext cx="5258602" cy="440120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}.start();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updateUI(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currentFileName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}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catch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(FileNotFoundException ex)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ex.printStackTrace();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}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catch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(JavaLayerException e)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throw 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RuntimeException(e);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private void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pause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player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!=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null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paused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pausedAt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player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.getPosition();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player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.close();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statusLabel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.setText(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"Paused"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820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BEA57F-1A62-49AA-8798-A07D46991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768" y="648320"/>
            <a:ext cx="5422231" cy="526297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private void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resume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paused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Thread()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run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playing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paused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false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try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fileInputStream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FileInputStream(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selectedFile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player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Player(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fileInputStream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fileInputStream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.skip(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pausedAt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player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.play();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}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catch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(Exception e)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    e.printStackTrace();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}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finally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player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!=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null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playing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false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player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.close();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}.start();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statusLabel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.setText(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"Playing"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9E59AD-B6EA-4804-A4A3-74D22D1E9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5975" y="648319"/>
            <a:ext cx="4822257" cy="526297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CF8E6D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private void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stop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player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!=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null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playing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false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player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.close();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statusLabel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.setText(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"Stopped"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try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fileInputStream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.close();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}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catch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(Exception ex)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ex.printStackTrace();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BCBEC4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private void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updateUI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(String fileName)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SwingUtilities.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invokeLater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(() -&gt;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fileNameLabel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.setText(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"Playing: "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+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fileName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statusLabel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.setText(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"Playing"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main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(String[] args)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SwingUtilities.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invokeLater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Runnable()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 void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run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 {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161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62</TotalTime>
  <Words>1434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Baskerville Old Face</vt:lpstr>
      <vt:lpstr>Bell MT</vt:lpstr>
      <vt:lpstr>Calibri</vt:lpstr>
      <vt:lpstr>Calibri Light</vt:lpstr>
      <vt:lpstr>Century</vt:lpstr>
      <vt:lpstr>JetBrains Mono</vt:lpstr>
      <vt:lpstr>Wingdings</vt:lpstr>
      <vt:lpstr>Retrospect</vt:lpstr>
      <vt:lpstr>A PART  OF JAVA FOUNDATION CLASSES (JFC) FOR CREATING WINDOW-BASED APPLICATIONS - MUSIC PLAYER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PART  OF JAVA FOUNDATION CLASSES (JFC) FOR CREATING WINDOW-BASED APPLICATIONS - MUSIC PLAYER </dc:title>
  <dc:creator>DeLL</dc:creator>
  <cp:lastModifiedBy>DeLL</cp:lastModifiedBy>
  <cp:revision>3</cp:revision>
  <dcterms:created xsi:type="dcterms:W3CDTF">2024-04-18T10:24:47Z</dcterms:created>
  <dcterms:modified xsi:type="dcterms:W3CDTF">2024-04-18T11:27:30Z</dcterms:modified>
</cp:coreProperties>
</file>