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7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0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441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74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323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3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58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348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38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1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75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91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07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10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07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9B34-B610-4398-9D92-95E13CC2D7D7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97C8E4-0B2E-4C52-B27E-4D42F14F7D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64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5A59-83A2-4D96-AB61-5EB108F01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396" y="2078182"/>
            <a:ext cx="6346969" cy="1350818"/>
          </a:xfrm>
        </p:spPr>
        <p:txBody>
          <a:bodyPr>
            <a:norm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Caslon Pro Bold" panose="0205070206050A020403" pitchFamily="18" charset="0"/>
                <a:ea typeface="Adobe Gothic Std B" panose="020B0800000000000000" pitchFamily="34" charset="-128"/>
              </a:rPr>
              <a:t>JAVA SWING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181EF-5A23-4A2B-B989-EC023AAC6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396" y="3699164"/>
            <a:ext cx="7550726" cy="15794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PART </a:t>
            </a:r>
          </a:p>
          <a:p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JAVA FOUNDATION CLASSES (JFC)</a:t>
            </a:r>
          </a:p>
          <a:p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CREATING WINDOW-BASED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7E015-4C15-46C8-BE79-93BD1CADE108}"/>
              </a:ext>
            </a:extLst>
          </p:cNvPr>
          <p:cNvSpPr txBox="1"/>
          <p:nvPr/>
        </p:nvSpPr>
        <p:spPr>
          <a:xfrm>
            <a:off x="10236921" y="5989674"/>
            <a:ext cx="272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</a:rPr>
              <a:t>By Anjali </a:t>
            </a:r>
          </a:p>
          <a:p>
            <a:r>
              <a:rPr lang="en-US" dirty="0">
                <a:solidFill>
                  <a:schemeClr val="bg2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</a:rPr>
              <a:t>DPL Student</a:t>
            </a:r>
          </a:p>
        </p:txBody>
      </p:sp>
    </p:spTree>
    <p:extLst>
      <p:ext uri="{BB962C8B-B14F-4D97-AF65-F5344CB8AC3E}">
        <p14:creationId xmlns:p14="http://schemas.microsoft.com/office/powerpoint/2010/main" val="166845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A79514-965A-42C9-A52F-F442A7CD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891" y="1100731"/>
            <a:ext cx="10280073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editMenu.add(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cutMenuItem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editMenu.add(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copyMenuItem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editMenu.add(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pasteMenuItem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editMenu.add(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deleteMenuItem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editMenu.addSeparator();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editMenu.add(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selectAllMenuItem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editMenu.add(dateTimeMenuItem);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formatMenu.add(wordWrapItem);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formatMenu.add(fontMenuItem);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viewMenu.add(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darkThemeMenuItem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viewMenu.add(zoomMenu);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zoomMenu.add(zoomInItem);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zoomMenu.add(zoomOutItem);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zoomMenu.add(restoreZoomItem);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viewMenu.add(statusBarItem);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helpMenu.add(aboutItem);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52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96D211-0B07-4A1A-8F72-DDDA72B2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09" y="705269"/>
            <a:ext cx="10321636" cy="60016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Adding listeners to menu items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newMenuItem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openMenuItem.addActionListener(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saveMenuItem.addActionListener(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saveAsMenuItem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undoMenuItem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deleteMenuItem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selectAllMenuItem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dateTimeMenuItem.addActionListener(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cutMenuItem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copyMenuItem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pasteMenuItem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exitMenuItem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darkThemeMenuItem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restoreZoomItem.addActionListener(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newWindowItem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printMenuItem.addActionListener(e -&gt; printFile());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aboutItem.addActionListener(e -&gt;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showAboutPopup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fontMenuItem.addActionListener(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ActionListener()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actionPerformed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(ActionEvent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showFontDialog();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Show the font panel dialog when the menu item is clicked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4024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A5E004-FDB3-427B-B1FD-3FBC452CE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560586"/>
            <a:ext cx="10931237" cy="61247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/* ************************ Adding Functionalities to different menu items******************* */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openMenuItem.addActionListener(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ActionListener()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actionPerformed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(ActionEvent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JFileChooser fileChooser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JFileChooser();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fileChooser.setFileSelectionMode(JFileChooser.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FILES_ONLY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fileChooser.setFileFilter(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TxtFileFilter());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result = fileChooser.showOpenDialog(simple_notepad.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(result == JFileChooser.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APPROVE_OPTION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File selectedFile = fileChooser.getSelectedFile();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BufferedReader reader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BufferedReader(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FileReader(selectedFile));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String line;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while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((line = reader.readLine()) !=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.append(line 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reader.close();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Read the contents of the selected file and set it in the text area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recentFiles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.add(selectedFile.getAbsolutePath());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updateRecentMenu();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(Exception ex)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ex.printStackTrace();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JOptionPane.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showMessageDialog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"the user cancelled the operation"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63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B9182F-1629-4745-B14E-2193DBDEB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" y="1034618"/>
            <a:ext cx="11000509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saveMenuItem.addActionListener(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ActionListener()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actionPerformed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(ActionEvent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JFileChooser fileChooser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JFileChooser();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fileChooser.setFileSelectionMode(JFileChooser.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FILES_ONLY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fileChooser.setFileFilter(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TxtFileFilter());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result = fileChooser.showSaveDialog(simple_notepad.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(result == JFileChooser.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APPROVE_OPTION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File selectedFile = fileChooser.getSelectedFile();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(!selectedFile.getName().toLowerCase().endsWith(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selectedFile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File(selectedFile.getAbsolutePath()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".txt"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try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(FileWriter writer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FileWriter(selectedFile))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writer.write(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.getText());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(IOException ex)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ex.printStackTrace();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JOptionPane.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showMessageDialog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"the user cancelled the operation"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148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7AC938-0A1F-4D77-8961-221EA259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" y="1391676"/>
            <a:ext cx="10917382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dateTimeMenuItem.addActionListener(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ActionListener()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actionPerformed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(ActionEvent 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SimpleDateFormat sdf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SimpleDateFormat(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"yyyy-MM-dd HH:mm:ss"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String dateTime = sdf.format(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Date());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.insert(dateTime,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.getCaretPosition());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wordWrapItem.addActionListener(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ActionListener()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actionPerformed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(ActionEvent 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boolean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wordWrap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wordWrapItem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.isSelected();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.setLineWrap(wordWrap);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.setWrapStyleWord(wordWrap);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369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AB09F7-4507-4DE6-8162-524F72EC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36" y="1126952"/>
            <a:ext cx="11111346" cy="532453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zoomInItem.addActionListener(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ActionListener()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actionPerformed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(ActionEvent 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.setFont(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.getFont().deriveFont(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.getFont().getSize()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2.0f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zoomOutItem.addActionListener(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ActionListener()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actionPerformed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(ActionEvent 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.setFont(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.getFont().deriveFont(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.getFont().getSize()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2.0f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restoreZoomItem.addActionListener(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ActionListener()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actionPerformed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(ActionEvent 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.setFont(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.getFont().deriveFont(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12.0f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Set the default font size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BCBE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59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F6EF3C-0C77-4F9A-A21A-2F7E90267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18" y="1771692"/>
            <a:ext cx="5680364" cy="418576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Creating objects for Word count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wordCountLabel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"Words: 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lineCountLabel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"Lines: 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charCountLabel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"Chars: 0"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.getDocument().addDocumentListener(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DocumentListener()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insertUpdate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(DocumentEvent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updateCounts();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removeUpdate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(DocumentEvent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updateCounts();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changedUpdate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(DocumentEvent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updateCounts();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16339A-6AA0-4AF8-A3AA-FA551161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054" y="1779464"/>
            <a:ext cx="5389418" cy="418576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BCBE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statusBarItem.addActionListener(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ActionListener()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actionPerformed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(ActionEvent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//statusBar.setVisible(statusBarItem.isSelected());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JPanel statusPanel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JPanel();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statusPanel.setLayout(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FlowLayout(FlowLayout.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LEFT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statusPanel.add(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wordCountLabel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statusPanel.add(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lineCountLabel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statusPanel.add(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charCountLabel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getContentPane().add(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scrollPane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BorderLayout.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CENTER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getContentPane().add(statusPanel, BorderLayout.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SOUTH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statusPanel.setVisible(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statusBarItem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.isSelected());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BCBE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BCBE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68452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581961-50E6-4948-804A-D20B5D1DE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37" y="1048473"/>
            <a:ext cx="10516533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Creating object for undo adding functionalities in it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undoManager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UndoManager();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.getDocument().addUndoableEditListener(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UndoableEditListener()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undoableEditHappened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(UndoableEditEvent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.addEdit(e.getEdit());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updateUndoRedoMenuItems();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Creating font items for font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fontComboBox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JComboBox&lt;&gt;(GraphicsEnvironment.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getLocalGraphicsEnvironment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().getAvailableFontFamilyNames());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sizeComboBox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JComboBox&lt;&gt;(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Integer[]{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22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24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26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28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36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48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72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boldCheckBox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JCheckBox(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"Bold"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italicCheckBox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JCheckBox(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"Italic"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applyButton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JButton(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"Apply"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applyButton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ActionListener()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actionPerformed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(ActionEvent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applyFontSettings();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493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7B3C79-6C56-4F3D-AED9-0D82043FA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91" y="993055"/>
            <a:ext cx="10806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Adding shortcut keys to different menu-items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newMenuItem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newWindowItem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SHIFT_MASK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openMenuItem.setAccelerator(KeyStroke.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saveMenuItem.setAccelerator(KeyStroke.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printMenuItem.setAccelerator(KeyStroke.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exitMenuItem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VK_F4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ALT_MASK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undoMenuItem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cutMenuItem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copyMenuItem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pasteMenuItem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deleteMenuItem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VK_DELETE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selectAllMenuItem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InputEvent.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dateTimeMenuItem.setAccelerator(KeyStroke.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VK_F5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zoomInItem.setAccelerator(KeyStroke.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CTRL_DOWN_MASK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zoomOutItem.setAccelerator(KeyStroke.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VK_MINUS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CTRL_DOWN_MASK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restoreZoomItem.setAccelerator( KeyStroke.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getKeyStroke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VK_0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KeyEvent.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CTRL_DOWN_MASK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60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02D8F-8418-4154-B352-8B610D2FA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91" y="965346"/>
            <a:ext cx="10335491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actionPerformed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(ActionEvent 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(e.getSource()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.setText(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(e.getSource()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cutMenuItem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.cut();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(e.getSource()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copyMenuItem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.copy();}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(e.getSource()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pasteMenuItem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.paste();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(e.getSource()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exitMenuItem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(e.getSource()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newWindowItem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simple_notepad();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setDefaultCloseOperation(JFrame.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EXIT_ON_CLOSE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(e.getSource()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selectAllMenuItem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.selectAll();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(e.getSource()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.canUndo())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undoManager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.undo();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updateUndoRedoMenuItems();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23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DBD2-8187-43D1-9B73-765FE916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4" y="499419"/>
            <a:ext cx="8911687" cy="88603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JAVA SWING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734D5-7325-4237-9441-DE503D807250}"/>
              </a:ext>
            </a:extLst>
          </p:cNvPr>
          <p:cNvSpPr txBox="1"/>
          <p:nvPr/>
        </p:nvSpPr>
        <p:spPr>
          <a:xfrm>
            <a:off x="914396" y="1654996"/>
            <a:ext cx="111806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Swing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part of Java Foundation Classes (JFC) that is used to create window-based applications. It is built on the top of AWT (Abstract Windowing Toolkit) API and entirely written in java. Unlike AWT, Java Swing provides platform-independent and lightweight components. The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javax.swing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provides classes for java swing API such as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JButton, JTextField, JTextArea, JRadioButton, JCheckbox, JMenu, JColorChooser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specifically, we can also use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AWT (Absbtract window tool)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comparison to AWT , Java swing is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effective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along with advanced features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you can’t find AWT like…,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swing components are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platform-independent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but Awt is not.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 components are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lightweight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but AWT’s are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heavyweight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 supports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pluggable look and feel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Awt doesn’t.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 provides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powerful components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such as tables, lists, scrollpanes, colorchooser, tabbedpane etc. but that feature are not available int AWT.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 follows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MVC(Model View Controller)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model represents data, view represents presentation and controller acts as an interface between model and view, but Awt doesn’t.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30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7F4E06-EDC0-48EA-93EB-5F94E35F0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82" y="814524"/>
            <a:ext cx="10543309" cy="57554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(e.getSource()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deleteMenuItem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selectionStart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.getSelectionStart();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selectionEnd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.getSelectionEnd();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(selectionStart != selectionEnd)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.replaceRange(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selectionStart, selectionEnd);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(e.getSource()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darkThemeMenuItem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Color backgroundColor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.getBackground();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(backgroundColor.equals((Color.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BLACK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Implement logic for applying dark theme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.setBackground(Color.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WHITE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.setForeground(Color.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BLACK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Implement logic for applying dark theme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.setBackground(Color.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BLACK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.setForeground(Color.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WHITE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.setCaretColor(Color.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white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(e.getSource()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saveAsMenuItem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JFileChooser fileChooser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JFileChooser();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FileNameExtensionFilter filter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FileNameExtensionFilter(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"Text Files"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"txt"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fileChooser.setFileFilter(filter);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72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608106-883C-45A2-AF25-C1D7BC9D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4" y="1727163"/>
            <a:ext cx="10280072" cy="44012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returnValue = fileChooser.showSaveDialog(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(returnValue == JFileChooser.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APPROVE_OPTION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var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selectedFile = fileChooser.getSelectedFile();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saveToFile(selectedFile);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printFile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(PrinterException e)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e.printStackTrace();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08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0EFDAD-E8DC-4A24-A648-7975D313B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217" y="979202"/>
            <a:ext cx="10474037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saveToFile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(File file)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try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(BufferedWriter writer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BufferedWriter(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FileWriter(file)))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writer.write(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.getText());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writer.flush();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(Exception ex)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ex.printStackTrace();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updateRecentMenu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recentMenu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.removeAll();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filePath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recentFiles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JMenuItem recentItem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JMenuItem(filePath);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recentItem.addActionListener(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recentMenu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.add(recentItem);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showAboutPopup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(JFrame parentFrame)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JOptionPane.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showMessageDialog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(parentFrame,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"Simple Notepad 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Version 1.0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Created by Anjali"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"About"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JOptionPane.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INFORMATION_MESSAGE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947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10845-2733-4B49-A555-561CEC4EB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34" y="1533200"/>
            <a:ext cx="10571019" cy="44012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updateCounts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String text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.getText();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String[] words = text.trim().split(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s+"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wordCount = words.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lineCount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.getLineCount();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charCount = text.length();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wordCountLabel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.setText(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"Words: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+ wordCount);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lineCountLabel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.setText(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"Lines: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+ lineCount);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charCountLabel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.setText(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"Chars: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+ charCount);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updateUndoRedoMenuItems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undoMenuItem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.setEnabled(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undoManager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.canUndo());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94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F268CA-A909-4706-BAF8-0E91F7F1F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46" y="1277773"/>
            <a:ext cx="10751127" cy="50783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applyFontSettings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String fontName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fontComboBox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.getSelectedItem().toString();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fontSize 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sizeComboBox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.getSelectedItem();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fontStyle = Font.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PLAIN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boldCheckBox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.isSelected())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fontStyle += Font.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italicCheckBox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.isSelected())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fontStyle += Font.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ITALIC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Font selectedFont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Font(fontName, fontStyle, fontSize);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.setFont(selectedFont);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showFontDialog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JOptionPane.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showMessageDialog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createFontPanel(),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"Font Settings"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JOptionPane.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PLAIN_MESSAGE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53CD7A-ACDE-4CE4-B0B8-93A0D055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817" y="842235"/>
            <a:ext cx="10252365" cy="57554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JPanel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createFontPanel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JPanel fontPanel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JPanel(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FlowLayout());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fontPanel.add(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JLabel(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"Font:"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fontPanel.add(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fontComboBox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fontPanel.add(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JLabel(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"Size:"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fontPanel.add(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sizeComboBox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fontPanel.add(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boldCheckBox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fontPanel.add(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italicCheckBox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fontPanel.add(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applyButton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fontPanel;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arg){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UIManager.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"MenuItem.acceleratorForeground"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Color.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BLACK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SwingUtilities.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invokeLater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Runnable()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simple_notepad().setVisible(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SwingUtilities.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updateComponentTreeUI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41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FF7535-D22B-4EF4-9A7A-ABECB71A2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018" y="1226636"/>
            <a:ext cx="9891490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class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TxtFileFilter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extends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javax.swing.filechooser.FileFilter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boolean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accept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(File file)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file.getName().toLowerCase().endsWith(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".txt"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|| file.isDirectory();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"Text Files (*.txt)"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19B5E-301E-44EF-88B2-8A119D942B17}"/>
              </a:ext>
            </a:extLst>
          </p:cNvPr>
          <p:cNvSpPr txBox="1"/>
          <p:nvPr/>
        </p:nvSpPr>
        <p:spPr>
          <a:xfrm>
            <a:off x="3622963" y="5031199"/>
            <a:ext cx="4946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 --</a:t>
            </a:r>
          </a:p>
          <a:p>
            <a:pPr algn="ctr"/>
            <a:r>
              <a:rPr lang="en-US" sz="3600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THANK YOU !</a:t>
            </a:r>
          </a:p>
        </p:txBody>
      </p:sp>
    </p:spTree>
    <p:extLst>
      <p:ext uri="{BB962C8B-B14F-4D97-AF65-F5344CB8AC3E}">
        <p14:creationId xmlns:p14="http://schemas.microsoft.com/office/powerpoint/2010/main" val="2066870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3A21-4458-4A7A-BA8C-C4B2551D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161" y="333164"/>
            <a:ext cx="8911687" cy="10799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simple Responsive notepad By using Java Swing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8F06A-2CEA-4805-8747-8F83C0EA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419" y="1755242"/>
            <a:ext cx="8049490" cy="476959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698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03CE-9C5F-43BF-AB3E-C2BCAF8B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796" y="568692"/>
            <a:ext cx="8911687" cy="83061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Simple_notepad.java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6B6A7-B719-48C4-80F3-C3C032E437FE}"/>
              </a:ext>
            </a:extLst>
          </p:cNvPr>
          <p:cNvSpPr txBox="1"/>
          <p:nvPr/>
        </p:nvSpPr>
        <p:spPr>
          <a:xfrm>
            <a:off x="701778" y="1524000"/>
            <a:ext cx="209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3C2D0C-0C97-4105-8BAF-407239BE9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77" y="2018023"/>
            <a:ext cx="11157713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javax.swing.*;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java.awt.*;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java.awt.event.*;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java.awt.print.PrinterException;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javax.swing.event.DocumentEvent;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javax.swing.event.DocumentListener;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javax.swing.event.UndoableEditEvent;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javax.swing.event.UndoableEditListener;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javax.swing.filechooser.FileNameExtensionFilter;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javax.swing.undo.UndoManager;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java.io.*;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java.text.SimpleDateFormat;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java.util.ArrayList;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java.util.Date;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java.util.List;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javax.swing.UIManager;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15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A6C9B42-3BFA-4A75-BC1E-142ED749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618" y="806680"/>
            <a:ext cx="10314709" cy="569386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simple_notepad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JFrame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implements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ActionListener{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JFrame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JTextArea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textArea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cutMenuItem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copyMenuItem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pasteMenuItem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exitMenuItem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darkThemeMenuItem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newWindowItem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selectAllMenuItem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saveAsMenuItem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deleteMenuItem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UndoManager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JComboBox&lt;String&gt;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fontComboBox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JComboBox&lt;Integer&gt;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sizeComboBox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JCheckBox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boldCheckBox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JCheckBox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italicCheckBox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applyButton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JMenu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recentMenu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List&lt;String&gt;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recentFiles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wordCountLabel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lineCountLabel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charCountLabel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endParaRPr lang="en-US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47726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D7BA44-7BA3-49B6-AF1C-9AA649580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492" y="709872"/>
            <a:ext cx="10349344" cy="59093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simple_notepad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/* ***************************  adding image icon ****************************** */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 imageIcon = Toolkit.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getDefaultToolkit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().getImage(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"F: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downloads from chrome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notepad-icon-17525.png"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setIconImage(imageIcon);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/* ****************************** creating JFrame ********************************** */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JFrame();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setTitle(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"Simple Notepad"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setSize(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setVisible(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setDefaultCloseOperation(JFrame.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EXIT_ON_CLOSE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/* ****************************** creating JTextArea ********************************** */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textArea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JTextArea(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"Welcome to the Simple Notepad"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JScrollPane scrollPane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JScrollPane(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textArea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scrollPane.setVerticalScrollBarPolicy(JScrollPane.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VERTICAL_SCROLLBAR_ALWAYS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add(scrollPane);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/* ****************************** creating JMenuBar ********************************** */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JMenuBar menuBar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JMenuBar();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setJMenuBar(menuBar);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92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33AAB2-52CC-43EA-ADFF-CF7D8E59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27" y="834517"/>
            <a:ext cx="10377054" cy="563231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Creating Menus for notepad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 fileMenu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"File"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 editMenu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"Edit"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 formatMenu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"Format"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 viewMenu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"View"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 helpMenu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"Help"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 zoomMenu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"Zoom"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recentMenu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"Recent"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recentFiles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ArrayList&lt;&gt;();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/* Adding menus in menu-bar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menuBar.add(fileMenu);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menuBar.add(editMenu);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menuBar.add(formatMenu);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menuBar.add(viewMenu);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menuBar.add(helpMenu);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creating Menu Items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49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0412E-5D44-4689-A3A7-D76316D4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55" y="668309"/>
            <a:ext cx="10238510" cy="59093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creating Menu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newMenuItem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"New"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newWindowItem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"New Window              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 openMenuItem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"Open..."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 saveMenuItem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"Save"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saveAsMenuItem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"Save As..."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 printMenuItem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"Print..."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exitMenuItem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"Exit"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undoMenuItem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"Undo"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cutMenuItem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"Cut"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copyMenuItem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"Copy"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pasteMenuItem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"Paste"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deleteMenuItem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"Delete"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selectAllMenuItem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"Select All          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 dateTimeMenuItem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"Date/Time"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 zoomInItem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"Zoom In"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 zoomOutItem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"Zoom Out"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 restoreZoomItem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"Restore Default Zoom           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 aboutItem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About"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98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6AE4AA-00BB-4C23-A5D7-092CFE61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5" y="1388607"/>
            <a:ext cx="10640291" cy="50783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darkThemeMenuItem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"Dark Theme"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wordWrapItem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JCheckBoxMenuItem(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"Word Wrap"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fontMenuItem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"Font"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JMenuItem statusBarItem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JCheckBoxMenuItem(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"Status"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Adding menu items to different menu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fileMenu.add(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newMenuItem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fileMenu.add(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newWindowItem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fileMenu.add(openMenuItem);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fileMenu.add(saveMenuItem);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fileMenu.add(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saveAsMenuItem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fileMenu.add(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recentMenu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fileMenu.addSeparator();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fileMenu.add(printMenuItem);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fileMenu.add(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exitMenuItem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editMenu.add(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undoMenuItem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editMenu.addSeparator();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621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3948</Words>
  <Application>Microsoft Office PowerPoint</Application>
  <PresentationFormat>Widescreen</PresentationFormat>
  <Paragraphs>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Adobe Caslon Pro Bold</vt:lpstr>
      <vt:lpstr>Arial</vt:lpstr>
      <vt:lpstr>Century Gothic</vt:lpstr>
      <vt:lpstr>JetBrains Mono</vt:lpstr>
      <vt:lpstr>Times New Roman</vt:lpstr>
      <vt:lpstr>Wingdings</vt:lpstr>
      <vt:lpstr>Wingdings 3</vt:lpstr>
      <vt:lpstr>Wisp</vt:lpstr>
      <vt:lpstr>JAVA SWING</vt:lpstr>
      <vt:lpstr>JAVA SWING</vt:lpstr>
      <vt:lpstr>Creating A simple Responsive notepad By using Java Swing</vt:lpstr>
      <vt:lpstr>Simple_notepad.java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DeLL</cp:lastModifiedBy>
  <cp:revision>16</cp:revision>
  <dcterms:created xsi:type="dcterms:W3CDTF">2023-08-31T09:43:53Z</dcterms:created>
  <dcterms:modified xsi:type="dcterms:W3CDTF">2024-04-09T16:23:19Z</dcterms:modified>
</cp:coreProperties>
</file>