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8BBC-FF12-442F-8D67-0849B2E182D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4C74-25CB-4D06-9BBB-B90F69B94E4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0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8BBC-FF12-442F-8D67-0849B2E182D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4C74-25CB-4D06-9BBB-B90F69B94E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61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8BBC-FF12-442F-8D67-0849B2E182D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4C74-25CB-4D06-9BBB-B90F69B94E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61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8BBC-FF12-442F-8D67-0849B2E182D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4C74-25CB-4D06-9BBB-B90F69B94E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94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8BBC-FF12-442F-8D67-0849B2E182D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4C74-25CB-4D06-9BBB-B90F69B94E4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8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8BBC-FF12-442F-8D67-0849B2E182D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4C74-25CB-4D06-9BBB-B90F69B94E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16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8BBC-FF12-442F-8D67-0849B2E182D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4C74-25CB-4D06-9BBB-B90F69B94E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64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8BBC-FF12-442F-8D67-0849B2E182D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4C74-25CB-4D06-9BBB-B90F69B94E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30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8BBC-FF12-442F-8D67-0849B2E182D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4C74-25CB-4D06-9BBB-B90F69B94E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75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608BBC-FF12-442F-8D67-0849B2E182D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884C74-25CB-4D06-9BBB-B90F69B94E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2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8BBC-FF12-442F-8D67-0849B2E182D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4C74-25CB-4D06-9BBB-B90F69B94E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87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608BBC-FF12-442F-8D67-0849B2E182DF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884C74-25CB-4D06-9BBB-B90F69B94E48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8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4898-89AE-42B8-B46A-2F88D195F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234" y="1838814"/>
            <a:ext cx="10058400" cy="213229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Tkinter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built-in Python library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2018B-2D7A-4CFD-B280-2532E4E67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paint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3AA3F-1992-458D-8AFB-C6B33E86562A}"/>
              </a:ext>
            </a:extLst>
          </p:cNvPr>
          <p:cNvSpPr txBox="1"/>
          <p:nvPr/>
        </p:nvSpPr>
        <p:spPr>
          <a:xfrm>
            <a:off x="10467704" y="5425329"/>
            <a:ext cx="279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By Anjali </a:t>
            </a:r>
          </a:p>
          <a:p>
            <a:r>
              <a:rPr lang="en-US" dirty="0">
                <a:latin typeface="Adobe Caslon Pro Bold" panose="0205070206050A020403" pitchFamily="18" charset="0"/>
              </a:rPr>
              <a:t>DPL Student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49097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C57354-8E5C-4995-901D-59FDF664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9166"/>
            <a:ext cx="65" cy="61555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FEE1A-3A6B-41A2-8E23-03694FF8615F}"/>
              </a:ext>
            </a:extLst>
          </p:cNvPr>
          <p:cNvSpPr txBox="1"/>
          <p:nvPr/>
        </p:nvSpPr>
        <p:spPr>
          <a:xfrm>
            <a:off x="1092923" y="1817482"/>
            <a:ext cx="96490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Tkinter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is a built-in Python library (which means you don't need to install anything extra) that lets you create GUI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Widgets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: These are the building blocks of your GUI. Buttons, labels, text boxes—you name it. You can place and customize these widgets to design your app.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Geometry Managers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: These help you arrange your widgets within the window. Tkinter has three main geometry managers: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grid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place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. Each has its own way of organizing widgets.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Event Handling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: Just like web development, Tkinter lets you respond to user actions like button clicks or mouse movements. You can define functions that get triggered when these events happen.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Main Loop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: Every Tkinter app has a main loop that keeps it running. It continuously listens for events and updates the GUI accordingly.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Cross-Platform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: Tkinter works on most platforms, including Windows, macOS, and Linux, so you don't have to worry about compatibility.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6BA472-401D-4B3A-8945-AFE2BAAD4B81}"/>
              </a:ext>
            </a:extLst>
          </p:cNvPr>
          <p:cNvCxnSpPr/>
          <p:nvPr/>
        </p:nvCxnSpPr>
        <p:spPr>
          <a:xfrm>
            <a:off x="1428204" y="1384663"/>
            <a:ext cx="89785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B35085-DE39-416E-AECB-E96774578FDD}"/>
              </a:ext>
            </a:extLst>
          </p:cNvPr>
          <p:cNvSpPr txBox="1"/>
          <p:nvPr/>
        </p:nvSpPr>
        <p:spPr>
          <a:xfrm>
            <a:off x="2717074" y="63931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 TO TKINTER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3143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BC7E15-4396-43BA-86DD-83F316C71FF4}"/>
              </a:ext>
            </a:extLst>
          </p:cNvPr>
          <p:cNvCxnSpPr/>
          <p:nvPr/>
        </p:nvCxnSpPr>
        <p:spPr>
          <a:xfrm>
            <a:off x="1428204" y="1384663"/>
            <a:ext cx="89785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963785-666A-4787-820C-0065E6AC3D06}"/>
              </a:ext>
            </a:extLst>
          </p:cNvPr>
          <p:cNvSpPr txBox="1"/>
          <p:nvPr/>
        </p:nvSpPr>
        <p:spPr>
          <a:xfrm>
            <a:off x="1428204" y="52072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ABOUT PAINT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1898A-43B6-4711-B751-C00DA1BD6F29}"/>
              </a:ext>
            </a:extLst>
          </p:cNvPr>
          <p:cNvSpPr txBox="1"/>
          <p:nvPr/>
        </p:nvSpPr>
        <p:spPr>
          <a:xfrm>
            <a:off x="1219200" y="2194561"/>
            <a:ext cx="5190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paint lets you draw in different color even you can clear the canvas and increase the Brush size here.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have implemented tkinter to build up this paint software.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BDD7E-94B5-4C87-92D9-A01511D0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2" y="1748720"/>
            <a:ext cx="4434715" cy="33605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779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8F86A8-9E83-4F02-B216-2091387C79C8}"/>
              </a:ext>
            </a:extLst>
          </p:cNvPr>
          <p:cNvSpPr txBox="1"/>
          <p:nvPr/>
        </p:nvSpPr>
        <p:spPr>
          <a:xfrm>
            <a:off x="1245326" y="5816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paint.py</a:t>
            </a:r>
            <a:endParaRPr lang="en-IN" sz="28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300A04-BADE-4227-A1D9-FB783279EFF0}"/>
              </a:ext>
            </a:extLst>
          </p:cNvPr>
          <p:cNvCxnSpPr>
            <a:cxnSpLocks/>
          </p:cNvCxnSpPr>
          <p:nvPr/>
        </p:nvCxnSpPr>
        <p:spPr>
          <a:xfrm flipV="1">
            <a:off x="1184366" y="1341121"/>
            <a:ext cx="9744891" cy="30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0EDF4714-386C-417E-A947-7A88A18CB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26" y="1699255"/>
            <a:ext cx="9444538" cy="443198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tkinter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PaintApp: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.root = tk.Tk()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.root.title(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"Paint -BY ANJALI"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.root.iconbitmap(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"images/paint.ico"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.canvas = tk.Canvas(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.root,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"white"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height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.canvas.pack()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.draw_mode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.start_x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.start_y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.brush_color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"black"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.brush_size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94558D"/>
                </a:solidFill>
                <a:latin typeface="JetBrains Mono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.canvas.bind(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"&lt;Button-1&gt;"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.start_draw)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.canvas.bind(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"&lt;B1-Motion&gt;"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.draw)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.canvas.bind(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"&lt;ButtonRelease-1&gt;"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.stop_draw)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AACB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3EEA06-60C4-407B-A86B-1B5894D0C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22854"/>
            <a:ext cx="10615749" cy="46474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.color_palette = tk.Frame(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.root)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.color_palette.pack(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pady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colors =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"black"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"green"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"blue"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"yellow"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"orange"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"purple"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color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colors: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button = tk.Button(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.color_palette,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=color,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command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c=color: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.change_color(c))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button.pack(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side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"left"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padx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.size_scale = tk.Scale(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.root,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from_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orient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"horizontal"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"Brush Size"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command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.change_size)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.size_scale.pack()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clear_button = tk.Button(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.root,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"Clear Canvas"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command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.clear_canvas)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clear_button.pack()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start_draw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event):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.draw_mode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.start_x = event.x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.start_y = event.y</a:t>
            </a:r>
            <a:endParaRPr lang="en-US" altLang="en-US" sz="14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draw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event):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.draw_mode: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x, y = event.x, event.y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6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9991C8-2174-4E0A-949F-9F379F2DE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65" y="1213067"/>
            <a:ext cx="10877006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.canvas.create_line(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.start_x,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.start_y, x, y,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.brush_size,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fill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.brush_color)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.start_x = x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.start_y = 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stop_draw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.draw_mode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change_color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color):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.brush_color = color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change_size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size):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.brush_size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(size)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clear_canvas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root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.canvas.delete(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"all"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 = PaintApp()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app.root.mainloop()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24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49DF2-D9BC-473D-B9B5-952E12C7387D}"/>
              </a:ext>
            </a:extLst>
          </p:cNvPr>
          <p:cNvSpPr txBox="1"/>
          <p:nvPr/>
        </p:nvSpPr>
        <p:spPr>
          <a:xfrm>
            <a:off x="3048000" y="2585722"/>
            <a:ext cx="7062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- Thank you -</a:t>
            </a:r>
            <a:endParaRPr lang="en-I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</TotalTime>
  <Words>839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Adobe Caslon Pro Bold</vt:lpstr>
      <vt:lpstr>Arial</vt:lpstr>
      <vt:lpstr>Bell MT</vt:lpstr>
      <vt:lpstr>Calibri</vt:lpstr>
      <vt:lpstr>Calibri Light</vt:lpstr>
      <vt:lpstr>JetBrains Mono</vt:lpstr>
      <vt:lpstr>Söhne</vt:lpstr>
      <vt:lpstr>Söhne Mono</vt:lpstr>
      <vt:lpstr>Retrospect</vt:lpstr>
      <vt:lpstr>Tkinter built-in Python library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</dc:title>
  <dc:creator>DeLL</dc:creator>
  <cp:lastModifiedBy>DeLL</cp:lastModifiedBy>
  <cp:revision>4</cp:revision>
  <dcterms:created xsi:type="dcterms:W3CDTF">2024-04-18T11:34:28Z</dcterms:created>
  <dcterms:modified xsi:type="dcterms:W3CDTF">2024-04-18T12:12:08Z</dcterms:modified>
</cp:coreProperties>
</file>