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Amatic SC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iHNaFUahyjK7CPpeUZee8SmdZ9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maticSC-regular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AmaticSC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b956a79a4e_2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b956a79a4e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" type="subTitle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" type="body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9" name="Google Shape;39;p19"/>
          <p:cNvSpPr txBox="1"/>
          <p:nvPr>
            <p:ph idx="2" type="body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1" name="Google Shape;41;p19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22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58" name="Google Shape;58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3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5" name="Google Shape;65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novelty.herokuapp.com/" TargetMode="External"/><Relationship Id="rId4" Type="http://schemas.openxmlformats.org/officeDocument/2006/relationships/hyperlink" Target="https://github.com/nagck/NOVELty" TargetMode="External"/><Relationship Id="rId5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2286" y="0"/>
            <a:ext cx="9141714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2077107" y="165147"/>
            <a:ext cx="7066893" cy="4978354"/>
          </a:xfrm>
          <a:custGeom>
            <a:rect b="b" l="l" r="r" t="t"/>
            <a:pathLst>
              <a:path extrusionOk="0" h="5770597" w="8191500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1657350" y="1574772"/>
            <a:ext cx="1456680" cy="14171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 rot="-3079828">
            <a:off x="1209872" y="1119429"/>
            <a:ext cx="2240924" cy="2240924"/>
          </a:xfrm>
          <a:prstGeom prst="arc">
            <a:avLst>
              <a:gd fmla="val 14455503" name="adj1"/>
              <a:gd fmla="val 227775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>
            <p:ph type="ctrTitle"/>
          </p:nvPr>
        </p:nvSpPr>
        <p:spPr>
          <a:xfrm>
            <a:off x="1458267" y="664979"/>
            <a:ext cx="5733470" cy="206331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US" sz="6000">
                <a:latin typeface="Calibri"/>
                <a:ea typeface="Calibri"/>
                <a:cs typeface="Calibri"/>
                <a:sym typeface="Calibri"/>
              </a:rPr>
              <a:t>NOVEL</a:t>
            </a:r>
            <a:r>
              <a:rPr b="1" lang="en-US" sz="6000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ty</a:t>
            </a:r>
            <a:endParaRPr b="1" sz="6000">
              <a:solidFill>
                <a:srgbClr val="F1C2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3865033" y="3500967"/>
            <a:ext cx="452354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#2 - Group-01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Full Stack Web Development Bootcamp - University of Toronto – Jan 30, 2021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0"/>
          <p:cNvSpPr txBox="1"/>
          <p:nvPr>
            <p:ph type="ctrTitle"/>
          </p:nvPr>
        </p:nvSpPr>
        <p:spPr>
          <a:xfrm>
            <a:off x="628650" y="273843"/>
            <a:ext cx="4045020" cy="9941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/>
              <a:t>Demo</a:t>
            </a:r>
            <a:endParaRPr/>
          </a:p>
        </p:txBody>
      </p:sp>
      <p:sp>
        <p:nvSpPr>
          <p:cNvPr id="183" name="Google Shape;183;p10"/>
          <p:cNvSpPr/>
          <p:nvPr/>
        </p:nvSpPr>
        <p:spPr>
          <a:xfrm>
            <a:off x="7648992" y="0"/>
            <a:ext cx="866357" cy="468771"/>
          </a:xfrm>
          <a:custGeom>
            <a:rect b="b" l="l" r="r" t="t"/>
            <a:pathLst>
              <a:path extrusionOk="0" h="625027" w="1155142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1">
              <a:alpha val="9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0"/>
          <p:cNvSpPr txBox="1"/>
          <p:nvPr/>
        </p:nvSpPr>
        <p:spPr>
          <a:xfrm>
            <a:off x="628650" y="1369218"/>
            <a:ext cx="404502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Website: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https://novelty.herokuapp.com/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 Repository: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https://github.com/nagck/NOVELty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1430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0"/>
          <p:cNvSpPr/>
          <p:nvPr/>
        </p:nvSpPr>
        <p:spPr>
          <a:xfrm>
            <a:off x="5106138" y="2567969"/>
            <a:ext cx="473163" cy="473163"/>
          </a:xfrm>
          <a:prstGeom prst="ellipse">
            <a:avLst/>
          </a:prstGeom>
          <a:noFill/>
          <a:ln cap="flat" cmpd="sng" w="1270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0"/>
          <p:cNvSpPr/>
          <p:nvPr/>
        </p:nvSpPr>
        <p:spPr>
          <a:xfrm rot="-1136562">
            <a:off x="5587670" y="3875011"/>
            <a:ext cx="1376794" cy="1518589"/>
          </a:xfrm>
          <a:custGeom>
            <a:rect b="b" l="l" r="r" t="t"/>
            <a:pathLst>
              <a:path extrusionOk="0" h="2024785" w="183572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omputer script on a screen" id="187" name="Google Shape;187;p10"/>
          <p:cNvPicPr preferRelativeResize="0"/>
          <p:nvPr/>
        </p:nvPicPr>
        <p:blipFill rotWithShape="1">
          <a:blip r:embed="rId5">
            <a:alphaModFix/>
          </a:blip>
          <a:srcRect b="-2" l="0" r="33248" t="0"/>
          <a:stretch/>
        </p:blipFill>
        <p:spPr>
          <a:xfrm>
            <a:off x="5813981" y="806429"/>
            <a:ext cx="3096452" cy="3096452"/>
          </a:xfrm>
          <a:custGeom>
            <a:rect b="b" l="l" r="r" t="t"/>
            <a:pathLst>
              <a:path extrusionOk="0" h="2663168" w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88" name="Google Shape;188;p10"/>
          <p:cNvSpPr/>
          <p:nvPr/>
        </p:nvSpPr>
        <p:spPr>
          <a:xfrm>
            <a:off x="5062201" y="0"/>
            <a:ext cx="1550211" cy="1216410"/>
          </a:xfrm>
          <a:custGeom>
            <a:rect b="b" l="l" r="r" t="t"/>
            <a:pathLst>
              <a:path extrusionOk="0" h="1621879" w="2066948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9" name="Google Shape;189;p10"/>
          <p:cNvCxnSpPr/>
          <p:nvPr/>
        </p:nvCxnSpPr>
        <p:spPr>
          <a:xfrm>
            <a:off x="9104058" y="770929"/>
            <a:ext cx="0" cy="1198281"/>
          </a:xfrm>
          <a:prstGeom prst="straightConnector1">
            <a:avLst/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90" name="Google Shape;190;p10"/>
          <p:cNvSpPr/>
          <p:nvPr/>
        </p:nvSpPr>
        <p:spPr>
          <a:xfrm>
            <a:off x="5107145" y="4525346"/>
            <a:ext cx="1493298" cy="618154"/>
          </a:xfrm>
          <a:custGeom>
            <a:rect b="b" l="l" r="r" t="t"/>
            <a:pathLst>
              <a:path extrusionOk="0" h="824205" w="1991064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0"/>
          <p:cNvSpPr/>
          <p:nvPr/>
        </p:nvSpPr>
        <p:spPr>
          <a:xfrm>
            <a:off x="8138772" y="4139397"/>
            <a:ext cx="1005228" cy="1004103"/>
          </a:xfrm>
          <a:custGeom>
            <a:rect b="b" l="l" r="r" t="t"/>
            <a:pathLst>
              <a:path extrusionOk="0" h="1338805" w="13403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"/>
          <p:cNvSpPr/>
          <p:nvPr/>
        </p:nvSpPr>
        <p:spPr>
          <a:xfrm>
            <a:off x="2286" y="0"/>
            <a:ext cx="9141714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1"/>
          <p:cNvSpPr/>
          <p:nvPr/>
        </p:nvSpPr>
        <p:spPr>
          <a:xfrm>
            <a:off x="0" y="0"/>
            <a:ext cx="3125454" cy="5143500"/>
          </a:xfrm>
          <a:custGeom>
            <a:rect b="b" l="l" r="r" t="t"/>
            <a:pathLst>
              <a:path extrusionOk="0" h="6858000" w="4167271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1"/>
          <p:cNvSpPr txBox="1"/>
          <p:nvPr>
            <p:ph type="ctrTitle"/>
          </p:nvPr>
        </p:nvSpPr>
        <p:spPr>
          <a:xfrm>
            <a:off x="62158" y="865179"/>
            <a:ext cx="3062700" cy="3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Challenges/</a:t>
            </a:r>
            <a:br>
              <a:rPr b="1" lang="en-US"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Successes</a:t>
            </a:r>
            <a:endParaRPr/>
          </a:p>
        </p:txBody>
      </p:sp>
      <p:sp>
        <p:nvSpPr>
          <p:cNvPr id="199" name="Google Shape;199;p11"/>
          <p:cNvSpPr/>
          <p:nvPr/>
        </p:nvSpPr>
        <p:spPr>
          <a:xfrm flipH="1" rot="10800000">
            <a:off x="5662801" y="1841609"/>
            <a:ext cx="3062575" cy="3062575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1"/>
          <p:cNvSpPr txBox="1"/>
          <p:nvPr/>
        </p:nvSpPr>
        <p:spPr>
          <a:xfrm>
            <a:off x="3259275" y="575325"/>
            <a:ext cx="5179800" cy="384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Great Teamwork and Collaboration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Minor Git challenges leading to duplicate code and some conflicts to be resolved. Handling more than one pull request at a time and merging became a little more challenging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API Challenges: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 on calls and slow request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Inconsistencies in the data retrieved -&gt; Required multiple guards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OpenLibrary suddenly stopped working with API calls on the client side -&gt; Changed code to backend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b956a79a4e_2_1"/>
          <p:cNvSpPr/>
          <p:nvPr/>
        </p:nvSpPr>
        <p:spPr>
          <a:xfrm>
            <a:off x="2286" y="0"/>
            <a:ext cx="91416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b956a79a4e_2_1"/>
          <p:cNvSpPr/>
          <p:nvPr/>
        </p:nvSpPr>
        <p:spPr>
          <a:xfrm>
            <a:off x="0" y="0"/>
            <a:ext cx="3125453" cy="5143500"/>
          </a:xfrm>
          <a:custGeom>
            <a:rect b="b" l="l" r="r" t="t"/>
            <a:pathLst>
              <a:path extrusionOk="0" h="6858000" w="4167271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b956a79a4e_2_1"/>
          <p:cNvSpPr txBox="1"/>
          <p:nvPr>
            <p:ph type="ctrTitle"/>
          </p:nvPr>
        </p:nvSpPr>
        <p:spPr>
          <a:xfrm>
            <a:off x="62158" y="941379"/>
            <a:ext cx="3062700" cy="3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Challenges/</a:t>
            </a:r>
            <a:br>
              <a:rPr b="1" lang="en-US"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Successes (</a:t>
            </a:r>
            <a:r>
              <a:rPr b="1" lang="en-US" sz="4400">
                <a:solidFill>
                  <a:srgbClr val="FFFFFF"/>
                </a:solidFill>
              </a:rPr>
              <a:t>part 2)</a:t>
            </a:r>
            <a:endParaRPr/>
          </a:p>
        </p:txBody>
      </p:sp>
      <p:sp>
        <p:nvSpPr>
          <p:cNvPr id="208" name="Google Shape;208;gb956a79a4e_2_1"/>
          <p:cNvSpPr/>
          <p:nvPr/>
        </p:nvSpPr>
        <p:spPr>
          <a:xfrm flipH="1" rot="10800000">
            <a:off x="5662801" y="1841484"/>
            <a:ext cx="3062700" cy="3062700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b956a79a4e_2_1"/>
          <p:cNvSpPr txBox="1"/>
          <p:nvPr/>
        </p:nvSpPr>
        <p:spPr>
          <a:xfrm>
            <a:off x="3212300" y="740575"/>
            <a:ext cx="5284500" cy="3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 challenges: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Needed to find a convenient way to test jQuery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Figuring out how to test front-end functions on the back-end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 ever-evolving code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Experience a few Heroku crashes when testing the deployed app. We diligently found some workarounds and solutions to stabilize the app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2"/>
          <p:cNvSpPr/>
          <p:nvPr/>
        </p:nvSpPr>
        <p:spPr>
          <a:xfrm>
            <a:off x="2286" y="0"/>
            <a:ext cx="9141714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2"/>
          <p:cNvSpPr/>
          <p:nvPr/>
        </p:nvSpPr>
        <p:spPr>
          <a:xfrm>
            <a:off x="366891" y="839273"/>
            <a:ext cx="3464954" cy="346495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2"/>
          <p:cNvSpPr txBox="1"/>
          <p:nvPr>
            <p:ph type="ctrTitle"/>
          </p:nvPr>
        </p:nvSpPr>
        <p:spPr>
          <a:xfrm>
            <a:off x="878305" y="1047514"/>
            <a:ext cx="2430380" cy="30484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00"/>
              <a:buFont typeface="Calibri"/>
              <a:buNone/>
            </a:pPr>
            <a:r>
              <a:rPr b="1" lang="en-US" sz="3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Future Development</a:t>
            </a:r>
            <a:endParaRPr/>
          </a:p>
        </p:txBody>
      </p:sp>
      <p:sp>
        <p:nvSpPr>
          <p:cNvPr id="217" name="Google Shape;217;p12"/>
          <p:cNvSpPr/>
          <p:nvPr/>
        </p:nvSpPr>
        <p:spPr>
          <a:xfrm rot="-1790972">
            <a:off x="6512814" y="324800"/>
            <a:ext cx="2241001" cy="2241001"/>
          </a:xfrm>
          <a:prstGeom prst="arc">
            <a:avLst>
              <a:gd fmla="val 15817365" name="adj1"/>
              <a:gd fmla="val 178138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2"/>
          <p:cNvSpPr/>
          <p:nvPr/>
        </p:nvSpPr>
        <p:spPr>
          <a:xfrm>
            <a:off x="682536" y="3585744"/>
            <a:ext cx="409575" cy="40957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2"/>
          <p:cNvSpPr txBox="1"/>
          <p:nvPr/>
        </p:nvSpPr>
        <p:spPr>
          <a:xfrm>
            <a:off x="4015725" y="1047525"/>
            <a:ext cx="4152300" cy="36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88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Prompt user for literary preferences and provide even more personalized recommendations.</a:t>
            </a:r>
            <a:endParaRPr/>
          </a:p>
          <a:p>
            <a:pPr indent="-228600" lvl="0" marL="4889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1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Partner with Book Affiliate Programs – Amazon, Indigo, etc. for books purchase.</a:t>
            </a:r>
            <a:endParaRPr/>
          </a:p>
          <a:p>
            <a:pPr indent="-228600" lvl="0" marL="4889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1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Enable collaboration with local book reading clubs – connect local book lovers and go virtual book clubs based on reader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" lvl="0" marL="488950" marR="0" rtl="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Pts val="3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3"/>
          <p:cNvSpPr/>
          <p:nvPr/>
        </p:nvSpPr>
        <p:spPr>
          <a:xfrm>
            <a:off x="2286" y="0"/>
            <a:ext cx="9141714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3"/>
          <p:cNvSpPr txBox="1"/>
          <p:nvPr>
            <p:ph type="ctrTitle"/>
          </p:nvPr>
        </p:nvSpPr>
        <p:spPr>
          <a:xfrm>
            <a:off x="728181" y="915689"/>
            <a:ext cx="4069335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Q&amp;A</a:t>
            </a:r>
            <a:endParaRPr/>
          </a:p>
        </p:txBody>
      </p:sp>
      <p:sp>
        <p:nvSpPr>
          <p:cNvPr id="226" name="Google Shape;226;p13"/>
          <p:cNvSpPr/>
          <p:nvPr/>
        </p:nvSpPr>
        <p:spPr>
          <a:xfrm>
            <a:off x="7656521" y="0"/>
            <a:ext cx="851299" cy="35849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3"/>
          <p:cNvSpPr/>
          <p:nvPr/>
        </p:nvSpPr>
        <p:spPr>
          <a:xfrm>
            <a:off x="5115982" y="1968359"/>
            <a:ext cx="609320" cy="609320"/>
          </a:xfrm>
          <a:prstGeom prst="ellipse">
            <a:avLst/>
          </a:prstGeom>
          <a:noFill/>
          <a:ln cap="flat" cmpd="sng" w="1270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3"/>
          <p:cNvSpPr/>
          <p:nvPr/>
        </p:nvSpPr>
        <p:spPr>
          <a:xfrm rot="-5400000">
            <a:off x="6684313" y="901796"/>
            <a:ext cx="1790700" cy="17907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3"/>
          <p:cNvSpPr/>
          <p:nvPr/>
        </p:nvSpPr>
        <p:spPr>
          <a:xfrm>
            <a:off x="5115982" y="0"/>
            <a:ext cx="1736438" cy="1163244"/>
          </a:xfrm>
          <a:custGeom>
            <a:rect b="b" l="l" r="r" t="t"/>
            <a:pathLst>
              <a:path extrusionOk="0" h="1550992" w="2315251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0" name="Google Shape;230;p13"/>
          <p:cNvCxnSpPr/>
          <p:nvPr/>
        </p:nvCxnSpPr>
        <p:spPr>
          <a:xfrm>
            <a:off x="8793478" y="998679"/>
            <a:ext cx="0" cy="1198281"/>
          </a:xfrm>
          <a:prstGeom prst="straightConnector1">
            <a:avLst/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31" name="Google Shape;231;p13"/>
          <p:cNvSpPr/>
          <p:nvPr/>
        </p:nvSpPr>
        <p:spPr>
          <a:xfrm>
            <a:off x="8254162" y="3084060"/>
            <a:ext cx="889838" cy="1328738"/>
          </a:xfrm>
          <a:custGeom>
            <a:rect b="b" l="l" r="r" t="t"/>
            <a:pathLst>
              <a:path extrusionOk="0" h="1771650" w="1186451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3"/>
          <p:cNvSpPr/>
          <p:nvPr/>
        </p:nvSpPr>
        <p:spPr>
          <a:xfrm rot="-607105">
            <a:off x="4565205" y="3108841"/>
            <a:ext cx="3062574" cy="3062575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3"/>
          <p:cNvSpPr/>
          <p:nvPr/>
        </p:nvSpPr>
        <p:spPr>
          <a:xfrm>
            <a:off x="5115982" y="3722002"/>
            <a:ext cx="1982514" cy="1421498"/>
          </a:xfrm>
          <a:custGeom>
            <a:rect b="b" l="l" r="r" t="t"/>
            <a:pathLst>
              <a:path extrusionOk="0" h="1895331" w="2643352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rge skydiving group mid-air" id="96" name="Google Shape;96;p2"/>
          <p:cNvPicPr preferRelativeResize="0"/>
          <p:nvPr/>
        </p:nvPicPr>
        <p:blipFill rotWithShape="1">
          <a:blip r:embed="rId3">
            <a:alphaModFix/>
          </a:blip>
          <a:srcRect b="-2" l="0" r="15942" t="0"/>
          <a:stretch/>
        </p:blipFill>
        <p:spPr>
          <a:xfrm>
            <a:off x="2642616" y="10"/>
            <a:ext cx="6501384" cy="514349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"/>
          <p:cNvSpPr/>
          <p:nvPr/>
        </p:nvSpPr>
        <p:spPr>
          <a:xfrm>
            <a:off x="1" y="0"/>
            <a:ext cx="7317451" cy="5143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9000">
                <a:srgbClr val="FFFFFF">
                  <a:alpha val="37647"/>
                </a:srgbClr>
              </a:gs>
              <a:gs pos="35000">
                <a:srgbClr val="FFFFFF">
                  <a:alpha val="77647"/>
                </a:srgbClr>
              </a:gs>
              <a:gs pos="58000">
                <a:schemeClr val="lt1"/>
              </a:gs>
              <a:gs pos="100000">
                <a:schemeClr val="lt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 txBox="1"/>
          <p:nvPr>
            <p:ph type="ctrTitle"/>
          </p:nvPr>
        </p:nvSpPr>
        <p:spPr>
          <a:xfrm>
            <a:off x="278320" y="870966"/>
            <a:ext cx="2578608" cy="8435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b="1" lang="en-US" sz="2100"/>
              <a:t>The NOVEL</a:t>
            </a:r>
            <a:r>
              <a:rPr b="1" lang="en-US" sz="2100">
                <a:solidFill>
                  <a:srgbClr val="F1C232"/>
                </a:solidFill>
              </a:rPr>
              <a:t>ty</a:t>
            </a:r>
            <a:r>
              <a:rPr b="1" lang="en-US" sz="2100"/>
              <a:t> t</a:t>
            </a:r>
            <a:r>
              <a:rPr b="1" lang="en-US" sz="2100"/>
              <a:t>eam </a:t>
            </a:r>
            <a:endParaRPr/>
          </a:p>
        </p:txBody>
      </p:sp>
      <p:sp>
        <p:nvSpPr>
          <p:cNvPr id="99" name="Google Shape;99;p2"/>
          <p:cNvSpPr/>
          <p:nvPr/>
        </p:nvSpPr>
        <p:spPr>
          <a:xfrm rot="5400000">
            <a:off x="496919" y="454343"/>
            <a:ext cx="54864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321183" y="1832610"/>
            <a:ext cx="2475738" cy="6858"/>
          </a:xfrm>
          <a:prstGeom prst="rect">
            <a:avLst/>
          </a:prstGeom>
          <a:solidFill>
            <a:srgbClr val="D5D5D5"/>
          </a:solidFill>
          <a:ln cap="flat" cmpd="sng" w="9525">
            <a:solidFill>
              <a:srgbClr val="D5D5D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278320" y="2038540"/>
            <a:ext cx="2579180" cy="240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•"/>
            </a:pPr>
            <a:r>
              <a:rPr b="1"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Annie Kwan</a:t>
            </a:r>
            <a:endParaRPr/>
          </a:p>
          <a:p>
            <a:pPr indent="-228600" lvl="0" marL="5143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•"/>
            </a:pPr>
            <a:r>
              <a:rPr b="1"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Héctor García Millares</a:t>
            </a:r>
            <a:endParaRPr b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5143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•"/>
            </a:pPr>
            <a:r>
              <a:rPr b="1"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Ivan Đuranić</a:t>
            </a:r>
            <a:endParaRPr b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5143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•"/>
            </a:pPr>
            <a:r>
              <a:rPr b="1"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Nagesh Kalegowda</a:t>
            </a:r>
            <a:endParaRPr/>
          </a:p>
          <a:p>
            <a:pPr indent="-228600" lvl="0" marL="5143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•"/>
            </a:pPr>
            <a:r>
              <a:rPr b="1"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Natasha Fray</a:t>
            </a:r>
            <a:endParaRPr/>
          </a:p>
          <a:p>
            <a:pPr indent="-88900" lvl="0" marL="228600" marR="0" rtl="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Pts val="22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/>
          <p:nvPr/>
        </p:nvSpPr>
        <p:spPr>
          <a:xfrm>
            <a:off x="2286" y="0"/>
            <a:ext cx="9141714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3"/>
          <p:cNvSpPr txBox="1"/>
          <p:nvPr>
            <p:ph type="ctrTitle"/>
          </p:nvPr>
        </p:nvSpPr>
        <p:spPr>
          <a:xfrm>
            <a:off x="728181" y="915689"/>
            <a:ext cx="4069335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The concept</a:t>
            </a:r>
            <a:endParaRPr/>
          </a:p>
        </p:txBody>
      </p:sp>
      <p:sp>
        <p:nvSpPr>
          <p:cNvPr id="108" name="Google Shape;108;p3"/>
          <p:cNvSpPr/>
          <p:nvPr/>
        </p:nvSpPr>
        <p:spPr>
          <a:xfrm>
            <a:off x="7656521" y="0"/>
            <a:ext cx="851299" cy="35849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5115982" y="1968359"/>
            <a:ext cx="609320" cy="609320"/>
          </a:xfrm>
          <a:prstGeom prst="ellipse">
            <a:avLst/>
          </a:prstGeom>
          <a:noFill/>
          <a:ln cap="flat" cmpd="sng" w="1270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 rot="-5400000">
            <a:off x="6684313" y="901796"/>
            <a:ext cx="1790700" cy="17907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5115982" y="0"/>
            <a:ext cx="1736438" cy="1163244"/>
          </a:xfrm>
          <a:custGeom>
            <a:rect b="b" l="l" r="r" t="t"/>
            <a:pathLst>
              <a:path extrusionOk="0" h="1550992" w="2315251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2" name="Google Shape;112;p3"/>
          <p:cNvCxnSpPr/>
          <p:nvPr/>
        </p:nvCxnSpPr>
        <p:spPr>
          <a:xfrm>
            <a:off x="8793478" y="998679"/>
            <a:ext cx="0" cy="1198281"/>
          </a:xfrm>
          <a:prstGeom prst="straightConnector1">
            <a:avLst/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13" name="Google Shape;113;p3"/>
          <p:cNvSpPr/>
          <p:nvPr/>
        </p:nvSpPr>
        <p:spPr>
          <a:xfrm>
            <a:off x="8254162" y="3084060"/>
            <a:ext cx="889838" cy="1328738"/>
          </a:xfrm>
          <a:custGeom>
            <a:rect b="b" l="l" r="r" t="t"/>
            <a:pathLst>
              <a:path extrusionOk="0" h="1771650" w="1186451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/>
          <p:nvPr/>
        </p:nvSpPr>
        <p:spPr>
          <a:xfrm rot="-607105">
            <a:off x="4565205" y="3108841"/>
            <a:ext cx="3062574" cy="3062575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5115982" y="3722002"/>
            <a:ext cx="1982514" cy="1421498"/>
          </a:xfrm>
          <a:custGeom>
            <a:rect b="b" l="l" r="r" t="t"/>
            <a:pathLst>
              <a:path extrusionOk="0" h="1895331" w="2643352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2209150" y="2109950"/>
            <a:ext cx="5854200" cy="24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t/>
            </a:r>
            <a:endParaRPr b="1" sz="22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/>
          <p:nvPr/>
        </p:nvSpPr>
        <p:spPr>
          <a:xfrm>
            <a:off x="1297775" y="1785950"/>
            <a:ext cx="4252200" cy="833400"/>
          </a:xfrm>
          <a:prstGeom prst="flowChartMagneticTap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4"/>
          <p:cNvSpPr txBox="1"/>
          <p:nvPr/>
        </p:nvSpPr>
        <p:spPr>
          <a:xfrm>
            <a:off x="953691" y="496799"/>
            <a:ext cx="7615237" cy="11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NOVEL</a:t>
            </a:r>
            <a:r>
              <a:rPr b="1" lang="en-US" sz="4400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ty</a:t>
            </a:r>
            <a:endParaRPr>
              <a:solidFill>
                <a:srgbClr val="F1C232"/>
              </a:solidFill>
            </a:endParaRPr>
          </a:p>
        </p:txBody>
      </p:sp>
      <p:grpSp>
        <p:nvGrpSpPr>
          <p:cNvPr id="124" name="Google Shape;124;p4"/>
          <p:cNvGrpSpPr/>
          <p:nvPr/>
        </p:nvGrpSpPr>
        <p:grpSpPr>
          <a:xfrm>
            <a:off x="0" y="0"/>
            <a:ext cx="664368" cy="5143500"/>
            <a:chOff x="0" y="0"/>
            <a:chExt cx="885825" cy="6858000"/>
          </a:xfrm>
        </p:grpSpPr>
        <p:sp>
          <p:nvSpPr>
            <p:cNvPr id="125" name="Google Shape;125;p4"/>
            <p:cNvSpPr/>
            <p:nvPr/>
          </p:nvSpPr>
          <p:spPr>
            <a:xfrm>
              <a:off x="0" y="0"/>
              <a:ext cx="885825" cy="6858000"/>
            </a:xfrm>
            <a:custGeom>
              <a:rect b="b" l="l" r="r" t="t"/>
              <a:pathLst>
                <a:path extrusionOk="0" h="4320" w="558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26" name="Google Shape;126;p4"/>
            <p:cNvSpPr/>
            <p:nvPr/>
          </p:nvSpPr>
          <p:spPr>
            <a:xfrm>
              <a:off x="0" y="0"/>
              <a:ext cx="885825" cy="6858000"/>
            </a:xfrm>
            <a:custGeom>
              <a:rect b="b" l="l" r="r" t="t"/>
              <a:pathLst>
                <a:path extrusionOk="0" h="4320" w="558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3864">
                <a:alpha val="24705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7" name="Google Shape;127;p4"/>
          <p:cNvSpPr txBox="1"/>
          <p:nvPr/>
        </p:nvSpPr>
        <p:spPr>
          <a:xfrm>
            <a:off x="938758" y="1473200"/>
            <a:ext cx="4511923" cy="31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 you ever read a book and thought to yourself? 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45720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“I need to share this book with someone”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YOU HAVE COME TO THE RIGHT PLACE!!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NOVEL</a:t>
            </a:r>
            <a:r>
              <a:rPr b="1" lang="en-US" sz="1400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ty</a:t>
            </a: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</a:t>
            </a: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one-stop</a:t>
            </a: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shop for book </a:t>
            </a: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lovers</a:t>
            </a: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Here, you can</a:t>
            </a: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keep track of all the books you are reading or have read, get personalized book recommendations from</a:t>
            </a: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fellow literary enthusiasts, </a:t>
            </a: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 book reviews in our growing and vibrant community.</a:t>
            </a:r>
            <a:endParaRPr/>
          </a:p>
        </p:txBody>
      </p:sp>
      <p:pic>
        <p:nvPicPr>
          <p:cNvPr descr="Close up of heart shaped pages of a book" id="128" name="Google Shape;128;p4"/>
          <p:cNvPicPr preferRelativeResize="0"/>
          <p:nvPr/>
        </p:nvPicPr>
        <p:blipFill rotWithShape="1">
          <a:blip r:embed="rId3">
            <a:alphaModFix/>
          </a:blip>
          <a:srcRect b="0" l="15637" r="17531" t="0"/>
          <a:stretch/>
        </p:blipFill>
        <p:spPr>
          <a:xfrm>
            <a:off x="6197108" y="1998299"/>
            <a:ext cx="2895128" cy="2891617"/>
          </a:xfrm>
          <a:custGeom>
            <a:rect b="b" l="l" r="r" t="t"/>
            <a:pathLst>
              <a:path extrusionOk="0" h="3855489" w="3860171">
                <a:moveTo>
                  <a:pt x="1930086" y="0"/>
                </a:moveTo>
                <a:lnTo>
                  <a:pt x="1967540" y="3511"/>
                </a:lnTo>
                <a:lnTo>
                  <a:pt x="2003824" y="12875"/>
                </a:lnTo>
                <a:lnTo>
                  <a:pt x="2038938" y="26920"/>
                </a:lnTo>
                <a:lnTo>
                  <a:pt x="2075222" y="44477"/>
                </a:lnTo>
                <a:lnTo>
                  <a:pt x="2109166" y="64375"/>
                </a:lnTo>
                <a:lnTo>
                  <a:pt x="2144279" y="85443"/>
                </a:lnTo>
                <a:lnTo>
                  <a:pt x="2179393" y="104171"/>
                </a:lnTo>
                <a:lnTo>
                  <a:pt x="2214507" y="122898"/>
                </a:lnTo>
                <a:lnTo>
                  <a:pt x="2248450" y="136943"/>
                </a:lnTo>
                <a:lnTo>
                  <a:pt x="2285905" y="146307"/>
                </a:lnTo>
                <a:lnTo>
                  <a:pt x="2322189" y="150989"/>
                </a:lnTo>
                <a:lnTo>
                  <a:pt x="2360814" y="150989"/>
                </a:lnTo>
                <a:lnTo>
                  <a:pt x="2400610" y="148648"/>
                </a:lnTo>
                <a:lnTo>
                  <a:pt x="2440405" y="143966"/>
                </a:lnTo>
                <a:lnTo>
                  <a:pt x="2480201" y="138114"/>
                </a:lnTo>
                <a:lnTo>
                  <a:pt x="2519996" y="133432"/>
                </a:lnTo>
                <a:lnTo>
                  <a:pt x="2559792" y="129921"/>
                </a:lnTo>
                <a:lnTo>
                  <a:pt x="2597247" y="131091"/>
                </a:lnTo>
                <a:lnTo>
                  <a:pt x="2633531" y="135773"/>
                </a:lnTo>
                <a:lnTo>
                  <a:pt x="2668644" y="146307"/>
                </a:lnTo>
                <a:lnTo>
                  <a:pt x="2697906" y="161523"/>
                </a:lnTo>
                <a:lnTo>
                  <a:pt x="2725997" y="181421"/>
                </a:lnTo>
                <a:lnTo>
                  <a:pt x="2750577" y="204830"/>
                </a:lnTo>
                <a:lnTo>
                  <a:pt x="2775156" y="231750"/>
                </a:lnTo>
                <a:lnTo>
                  <a:pt x="2797395" y="259841"/>
                </a:lnTo>
                <a:lnTo>
                  <a:pt x="2819634" y="289103"/>
                </a:lnTo>
                <a:lnTo>
                  <a:pt x="2841872" y="318364"/>
                </a:lnTo>
                <a:lnTo>
                  <a:pt x="2864111" y="346455"/>
                </a:lnTo>
                <a:lnTo>
                  <a:pt x="2887520" y="373376"/>
                </a:lnTo>
                <a:lnTo>
                  <a:pt x="2914441" y="396785"/>
                </a:lnTo>
                <a:lnTo>
                  <a:pt x="2940191" y="417853"/>
                </a:lnTo>
                <a:lnTo>
                  <a:pt x="2969452" y="434240"/>
                </a:lnTo>
                <a:lnTo>
                  <a:pt x="3001055" y="448285"/>
                </a:lnTo>
                <a:lnTo>
                  <a:pt x="3034998" y="459990"/>
                </a:lnTo>
                <a:lnTo>
                  <a:pt x="3070112" y="470524"/>
                </a:lnTo>
                <a:lnTo>
                  <a:pt x="3105226" y="479888"/>
                </a:lnTo>
                <a:lnTo>
                  <a:pt x="3141510" y="489251"/>
                </a:lnTo>
                <a:lnTo>
                  <a:pt x="3175453" y="499785"/>
                </a:lnTo>
                <a:lnTo>
                  <a:pt x="3209396" y="511490"/>
                </a:lnTo>
                <a:lnTo>
                  <a:pt x="3240999" y="525535"/>
                </a:lnTo>
                <a:lnTo>
                  <a:pt x="3269090" y="543092"/>
                </a:lnTo>
                <a:lnTo>
                  <a:pt x="3294840" y="564161"/>
                </a:lnTo>
                <a:lnTo>
                  <a:pt x="3315908" y="589911"/>
                </a:lnTo>
                <a:lnTo>
                  <a:pt x="3333465" y="618002"/>
                </a:lnTo>
                <a:lnTo>
                  <a:pt x="3347510" y="649604"/>
                </a:lnTo>
                <a:lnTo>
                  <a:pt x="3359215" y="683547"/>
                </a:lnTo>
                <a:lnTo>
                  <a:pt x="3369749" y="717491"/>
                </a:lnTo>
                <a:lnTo>
                  <a:pt x="3379113" y="753775"/>
                </a:lnTo>
                <a:lnTo>
                  <a:pt x="3388476" y="788889"/>
                </a:lnTo>
                <a:lnTo>
                  <a:pt x="3399010" y="824002"/>
                </a:lnTo>
                <a:lnTo>
                  <a:pt x="3410715" y="857946"/>
                </a:lnTo>
                <a:lnTo>
                  <a:pt x="3424760" y="889548"/>
                </a:lnTo>
                <a:lnTo>
                  <a:pt x="3441147" y="918809"/>
                </a:lnTo>
                <a:lnTo>
                  <a:pt x="3462215" y="944560"/>
                </a:lnTo>
                <a:lnTo>
                  <a:pt x="3485624" y="971480"/>
                </a:lnTo>
                <a:lnTo>
                  <a:pt x="3512545" y="994889"/>
                </a:lnTo>
                <a:lnTo>
                  <a:pt x="3540636" y="1017128"/>
                </a:lnTo>
                <a:lnTo>
                  <a:pt x="3571068" y="1039367"/>
                </a:lnTo>
                <a:lnTo>
                  <a:pt x="3600329" y="1061605"/>
                </a:lnTo>
                <a:lnTo>
                  <a:pt x="3628420" y="1083844"/>
                </a:lnTo>
                <a:lnTo>
                  <a:pt x="3655341" y="1108424"/>
                </a:lnTo>
                <a:lnTo>
                  <a:pt x="3678750" y="1133003"/>
                </a:lnTo>
                <a:lnTo>
                  <a:pt x="3698648" y="1161094"/>
                </a:lnTo>
                <a:lnTo>
                  <a:pt x="3713864" y="1190356"/>
                </a:lnTo>
                <a:lnTo>
                  <a:pt x="3724398" y="1225469"/>
                </a:lnTo>
                <a:lnTo>
                  <a:pt x="3729080" y="1261754"/>
                </a:lnTo>
                <a:lnTo>
                  <a:pt x="3730250" y="1299208"/>
                </a:lnTo>
                <a:lnTo>
                  <a:pt x="3726739" y="1339004"/>
                </a:lnTo>
                <a:lnTo>
                  <a:pt x="3722057" y="1378799"/>
                </a:lnTo>
                <a:lnTo>
                  <a:pt x="3716205" y="1418595"/>
                </a:lnTo>
                <a:lnTo>
                  <a:pt x="3711523" y="1458391"/>
                </a:lnTo>
                <a:lnTo>
                  <a:pt x="3709182" y="1498186"/>
                </a:lnTo>
                <a:lnTo>
                  <a:pt x="3709182" y="1536811"/>
                </a:lnTo>
                <a:lnTo>
                  <a:pt x="3713864" y="1573096"/>
                </a:lnTo>
                <a:lnTo>
                  <a:pt x="3723228" y="1609380"/>
                </a:lnTo>
                <a:lnTo>
                  <a:pt x="3737273" y="1643323"/>
                </a:lnTo>
                <a:lnTo>
                  <a:pt x="3756000" y="1678437"/>
                </a:lnTo>
                <a:lnTo>
                  <a:pt x="3774728" y="1713550"/>
                </a:lnTo>
                <a:lnTo>
                  <a:pt x="3795796" y="1748664"/>
                </a:lnTo>
                <a:lnTo>
                  <a:pt x="3815694" y="1782608"/>
                </a:lnTo>
                <a:lnTo>
                  <a:pt x="3833250" y="1818892"/>
                </a:lnTo>
                <a:lnTo>
                  <a:pt x="3847296" y="1854005"/>
                </a:lnTo>
                <a:lnTo>
                  <a:pt x="3856660" y="1890290"/>
                </a:lnTo>
                <a:lnTo>
                  <a:pt x="3860171" y="1927744"/>
                </a:lnTo>
                <a:lnTo>
                  <a:pt x="3856660" y="1965199"/>
                </a:lnTo>
                <a:lnTo>
                  <a:pt x="3847296" y="2001483"/>
                </a:lnTo>
                <a:lnTo>
                  <a:pt x="3833250" y="2036597"/>
                </a:lnTo>
                <a:lnTo>
                  <a:pt x="3815694" y="2072881"/>
                </a:lnTo>
                <a:lnTo>
                  <a:pt x="3795796" y="2106824"/>
                </a:lnTo>
                <a:lnTo>
                  <a:pt x="3774728" y="2141938"/>
                </a:lnTo>
                <a:lnTo>
                  <a:pt x="3756000" y="2177052"/>
                </a:lnTo>
                <a:lnTo>
                  <a:pt x="3737273" y="2212166"/>
                </a:lnTo>
                <a:lnTo>
                  <a:pt x="3723228" y="2246109"/>
                </a:lnTo>
                <a:lnTo>
                  <a:pt x="3713864" y="2282393"/>
                </a:lnTo>
                <a:lnTo>
                  <a:pt x="3709182" y="2318677"/>
                </a:lnTo>
                <a:lnTo>
                  <a:pt x="3709182" y="2357302"/>
                </a:lnTo>
                <a:lnTo>
                  <a:pt x="3711523" y="2397098"/>
                </a:lnTo>
                <a:lnTo>
                  <a:pt x="3716205" y="2436894"/>
                </a:lnTo>
                <a:lnTo>
                  <a:pt x="3722057" y="2476689"/>
                </a:lnTo>
                <a:lnTo>
                  <a:pt x="3726739" y="2516485"/>
                </a:lnTo>
                <a:lnTo>
                  <a:pt x="3730250" y="2556280"/>
                </a:lnTo>
                <a:lnTo>
                  <a:pt x="3729080" y="2593735"/>
                </a:lnTo>
                <a:lnTo>
                  <a:pt x="3724398" y="2630019"/>
                </a:lnTo>
                <a:lnTo>
                  <a:pt x="3713864" y="2665133"/>
                </a:lnTo>
                <a:lnTo>
                  <a:pt x="3698648" y="2694394"/>
                </a:lnTo>
                <a:lnTo>
                  <a:pt x="3678750" y="2722485"/>
                </a:lnTo>
                <a:lnTo>
                  <a:pt x="3655341" y="2747065"/>
                </a:lnTo>
                <a:lnTo>
                  <a:pt x="3628420" y="2771645"/>
                </a:lnTo>
                <a:lnTo>
                  <a:pt x="3600329" y="2793883"/>
                </a:lnTo>
                <a:lnTo>
                  <a:pt x="3571068" y="2816122"/>
                </a:lnTo>
                <a:lnTo>
                  <a:pt x="3540636" y="2838361"/>
                </a:lnTo>
                <a:lnTo>
                  <a:pt x="3512545" y="2860599"/>
                </a:lnTo>
                <a:lnTo>
                  <a:pt x="3485624" y="2884009"/>
                </a:lnTo>
                <a:lnTo>
                  <a:pt x="3462215" y="2910929"/>
                </a:lnTo>
                <a:lnTo>
                  <a:pt x="3441147" y="2936679"/>
                </a:lnTo>
                <a:lnTo>
                  <a:pt x="3424760" y="2965941"/>
                </a:lnTo>
                <a:lnTo>
                  <a:pt x="3410715" y="2997543"/>
                </a:lnTo>
                <a:lnTo>
                  <a:pt x="3399010" y="3031486"/>
                </a:lnTo>
                <a:lnTo>
                  <a:pt x="3388476" y="3066600"/>
                </a:lnTo>
                <a:lnTo>
                  <a:pt x="3379113" y="3101714"/>
                </a:lnTo>
                <a:lnTo>
                  <a:pt x="3369749" y="3137998"/>
                </a:lnTo>
                <a:lnTo>
                  <a:pt x="3359215" y="3171941"/>
                </a:lnTo>
                <a:lnTo>
                  <a:pt x="3347510" y="3205885"/>
                </a:lnTo>
                <a:lnTo>
                  <a:pt x="3333465" y="3237487"/>
                </a:lnTo>
                <a:lnTo>
                  <a:pt x="3315908" y="3265578"/>
                </a:lnTo>
                <a:lnTo>
                  <a:pt x="3294840" y="3291328"/>
                </a:lnTo>
                <a:lnTo>
                  <a:pt x="3269090" y="3312396"/>
                </a:lnTo>
                <a:lnTo>
                  <a:pt x="3240999" y="3329953"/>
                </a:lnTo>
                <a:lnTo>
                  <a:pt x="3209396" y="3343999"/>
                </a:lnTo>
                <a:lnTo>
                  <a:pt x="3175453" y="3355703"/>
                </a:lnTo>
                <a:lnTo>
                  <a:pt x="3141510" y="3366237"/>
                </a:lnTo>
                <a:lnTo>
                  <a:pt x="3105226" y="3375601"/>
                </a:lnTo>
                <a:lnTo>
                  <a:pt x="3070112" y="3384965"/>
                </a:lnTo>
                <a:lnTo>
                  <a:pt x="3034998" y="3395499"/>
                </a:lnTo>
                <a:lnTo>
                  <a:pt x="3001055" y="3407203"/>
                </a:lnTo>
                <a:lnTo>
                  <a:pt x="2969452" y="3421249"/>
                </a:lnTo>
                <a:lnTo>
                  <a:pt x="2940191" y="3437635"/>
                </a:lnTo>
                <a:lnTo>
                  <a:pt x="2914441" y="3458704"/>
                </a:lnTo>
                <a:lnTo>
                  <a:pt x="2887520" y="3482113"/>
                </a:lnTo>
                <a:lnTo>
                  <a:pt x="2864111" y="3509033"/>
                </a:lnTo>
                <a:lnTo>
                  <a:pt x="2841872" y="3537124"/>
                </a:lnTo>
                <a:lnTo>
                  <a:pt x="2819634" y="3566386"/>
                </a:lnTo>
                <a:lnTo>
                  <a:pt x="2797395" y="3595647"/>
                </a:lnTo>
                <a:lnTo>
                  <a:pt x="2775156" y="3623738"/>
                </a:lnTo>
                <a:lnTo>
                  <a:pt x="2750577" y="3650659"/>
                </a:lnTo>
                <a:lnTo>
                  <a:pt x="2725997" y="3674068"/>
                </a:lnTo>
                <a:lnTo>
                  <a:pt x="2697906" y="3693966"/>
                </a:lnTo>
                <a:lnTo>
                  <a:pt x="2668644" y="3709182"/>
                </a:lnTo>
                <a:lnTo>
                  <a:pt x="2633531" y="3719716"/>
                </a:lnTo>
                <a:lnTo>
                  <a:pt x="2597247" y="3724398"/>
                </a:lnTo>
                <a:lnTo>
                  <a:pt x="2559792" y="3725568"/>
                </a:lnTo>
                <a:lnTo>
                  <a:pt x="2519996" y="3722057"/>
                </a:lnTo>
                <a:lnTo>
                  <a:pt x="2480201" y="3717375"/>
                </a:lnTo>
                <a:lnTo>
                  <a:pt x="2440405" y="3711523"/>
                </a:lnTo>
                <a:lnTo>
                  <a:pt x="2400610" y="3706841"/>
                </a:lnTo>
                <a:lnTo>
                  <a:pt x="2360814" y="3704500"/>
                </a:lnTo>
                <a:lnTo>
                  <a:pt x="2322189" y="3704500"/>
                </a:lnTo>
                <a:lnTo>
                  <a:pt x="2285905" y="3709182"/>
                </a:lnTo>
                <a:lnTo>
                  <a:pt x="2248450" y="3718545"/>
                </a:lnTo>
                <a:lnTo>
                  <a:pt x="2214507" y="3732591"/>
                </a:lnTo>
                <a:lnTo>
                  <a:pt x="2179393" y="3751318"/>
                </a:lnTo>
                <a:lnTo>
                  <a:pt x="2144279" y="3770045"/>
                </a:lnTo>
                <a:lnTo>
                  <a:pt x="2109166" y="3791114"/>
                </a:lnTo>
                <a:lnTo>
                  <a:pt x="2075222" y="3811011"/>
                </a:lnTo>
                <a:lnTo>
                  <a:pt x="2038938" y="3828568"/>
                </a:lnTo>
                <a:lnTo>
                  <a:pt x="2003824" y="3842614"/>
                </a:lnTo>
                <a:lnTo>
                  <a:pt x="1967540" y="3851978"/>
                </a:lnTo>
                <a:lnTo>
                  <a:pt x="1930086" y="3855489"/>
                </a:lnTo>
                <a:lnTo>
                  <a:pt x="1892631" y="3851978"/>
                </a:lnTo>
                <a:lnTo>
                  <a:pt x="1856347" y="3842614"/>
                </a:lnTo>
                <a:lnTo>
                  <a:pt x="1821233" y="3828568"/>
                </a:lnTo>
                <a:lnTo>
                  <a:pt x="1784949" y="3811011"/>
                </a:lnTo>
                <a:lnTo>
                  <a:pt x="1751005" y="3791114"/>
                </a:lnTo>
                <a:lnTo>
                  <a:pt x="1715892" y="3770045"/>
                </a:lnTo>
                <a:lnTo>
                  <a:pt x="1680778" y="3751318"/>
                </a:lnTo>
                <a:lnTo>
                  <a:pt x="1645664" y="3732591"/>
                </a:lnTo>
                <a:lnTo>
                  <a:pt x="1610550" y="3718545"/>
                </a:lnTo>
                <a:lnTo>
                  <a:pt x="1574266" y="3709182"/>
                </a:lnTo>
                <a:lnTo>
                  <a:pt x="1537982" y="3704500"/>
                </a:lnTo>
                <a:lnTo>
                  <a:pt x="1499357" y="3704500"/>
                </a:lnTo>
                <a:lnTo>
                  <a:pt x="1459561" y="3706841"/>
                </a:lnTo>
                <a:lnTo>
                  <a:pt x="1419766" y="3711523"/>
                </a:lnTo>
                <a:lnTo>
                  <a:pt x="1379970" y="3717375"/>
                </a:lnTo>
                <a:lnTo>
                  <a:pt x="1340175" y="3722057"/>
                </a:lnTo>
                <a:lnTo>
                  <a:pt x="1300379" y="3725568"/>
                </a:lnTo>
                <a:lnTo>
                  <a:pt x="1262924" y="3724398"/>
                </a:lnTo>
                <a:lnTo>
                  <a:pt x="1226640" y="3719716"/>
                </a:lnTo>
                <a:lnTo>
                  <a:pt x="1191526" y="3709182"/>
                </a:lnTo>
                <a:lnTo>
                  <a:pt x="1162265" y="3693966"/>
                </a:lnTo>
                <a:lnTo>
                  <a:pt x="1134174" y="3674068"/>
                </a:lnTo>
                <a:lnTo>
                  <a:pt x="1109594" y="3650659"/>
                </a:lnTo>
                <a:lnTo>
                  <a:pt x="1085015" y="3623738"/>
                </a:lnTo>
                <a:lnTo>
                  <a:pt x="1062776" y="3595647"/>
                </a:lnTo>
                <a:lnTo>
                  <a:pt x="1040537" y="3566386"/>
                </a:lnTo>
                <a:lnTo>
                  <a:pt x="1018299" y="3537124"/>
                </a:lnTo>
                <a:lnTo>
                  <a:pt x="996060" y="3509033"/>
                </a:lnTo>
                <a:lnTo>
                  <a:pt x="972651" y="3482113"/>
                </a:lnTo>
                <a:lnTo>
                  <a:pt x="945730" y="3458704"/>
                </a:lnTo>
                <a:lnTo>
                  <a:pt x="919980" y="3437635"/>
                </a:lnTo>
                <a:lnTo>
                  <a:pt x="890719" y="3421249"/>
                </a:lnTo>
                <a:lnTo>
                  <a:pt x="859116" y="3407203"/>
                </a:lnTo>
                <a:lnTo>
                  <a:pt x="825173" y="3395499"/>
                </a:lnTo>
                <a:lnTo>
                  <a:pt x="790059" y="3384965"/>
                </a:lnTo>
                <a:lnTo>
                  <a:pt x="754946" y="3375601"/>
                </a:lnTo>
                <a:lnTo>
                  <a:pt x="718662" y="3366237"/>
                </a:lnTo>
                <a:lnTo>
                  <a:pt x="684718" y="3355703"/>
                </a:lnTo>
                <a:lnTo>
                  <a:pt x="650775" y="3343999"/>
                </a:lnTo>
                <a:lnTo>
                  <a:pt x="619173" y="3329953"/>
                </a:lnTo>
                <a:lnTo>
                  <a:pt x="591082" y="3312396"/>
                </a:lnTo>
                <a:lnTo>
                  <a:pt x="565332" y="3291328"/>
                </a:lnTo>
                <a:lnTo>
                  <a:pt x="544263" y="3265578"/>
                </a:lnTo>
                <a:lnTo>
                  <a:pt x="526706" y="3237487"/>
                </a:lnTo>
                <a:lnTo>
                  <a:pt x="512661" y="3205885"/>
                </a:lnTo>
                <a:lnTo>
                  <a:pt x="500956" y="3171941"/>
                </a:lnTo>
                <a:lnTo>
                  <a:pt x="490422" y="3137998"/>
                </a:lnTo>
                <a:lnTo>
                  <a:pt x="481059" y="3101714"/>
                </a:lnTo>
                <a:lnTo>
                  <a:pt x="471695" y="3066600"/>
                </a:lnTo>
                <a:lnTo>
                  <a:pt x="461161" y="3031486"/>
                </a:lnTo>
                <a:lnTo>
                  <a:pt x="449456" y="2997543"/>
                </a:lnTo>
                <a:lnTo>
                  <a:pt x="435411" y="2965941"/>
                </a:lnTo>
                <a:lnTo>
                  <a:pt x="419024" y="2936679"/>
                </a:lnTo>
                <a:lnTo>
                  <a:pt x="397956" y="2910929"/>
                </a:lnTo>
                <a:lnTo>
                  <a:pt x="374547" y="2884009"/>
                </a:lnTo>
                <a:lnTo>
                  <a:pt x="347626" y="2860599"/>
                </a:lnTo>
                <a:lnTo>
                  <a:pt x="318365" y="2838361"/>
                </a:lnTo>
                <a:lnTo>
                  <a:pt x="289103" y="2816122"/>
                </a:lnTo>
                <a:lnTo>
                  <a:pt x="259842" y="2793883"/>
                </a:lnTo>
                <a:lnTo>
                  <a:pt x="231751" y="2771645"/>
                </a:lnTo>
                <a:lnTo>
                  <a:pt x="204830" y="2747065"/>
                </a:lnTo>
                <a:lnTo>
                  <a:pt x="181421" y="2722485"/>
                </a:lnTo>
                <a:lnTo>
                  <a:pt x="161523" y="2694394"/>
                </a:lnTo>
                <a:lnTo>
                  <a:pt x="146308" y="2665133"/>
                </a:lnTo>
                <a:lnTo>
                  <a:pt x="135773" y="2630019"/>
                </a:lnTo>
                <a:lnTo>
                  <a:pt x="131092" y="2593735"/>
                </a:lnTo>
                <a:lnTo>
                  <a:pt x="129921" y="2556280"/>
                </a:lnTo>
                <a:lnTo>
                  <a:pt x="133432" y="2516485"/>
                </a:lnTo>
                <a:lnTo>
                  <a:pt x="138114" y="2476689"/>
                </a:lnTo>
                <a:lnTo>
                  <a:pt x="143967" y="2436894"/>
                </a:lnTo>
                <a:lnTo>
                  <a:pt x="148648" y="2397098"/>
                </a:lnTo>
                <a:lnTo>
                  <a:pt x="150989" y="2357302"/>
                </a:lnTo>
                <a:lnTo>
                  <a:pt x="150989" y="2318677"/>
                </a:lnTo>
                <a:lnTo>
                  <a:pt x="146308" y="2282393"/>
                </a:lnTo>
                <a:lnTo>
                  <a:pt x="136944" y="2246109"/>
                </a:lnTo>
                <a:lnTo>
                  <a:pt x="122898" y="2212166"/>
                </a:lnTo>
                <a:lnTo>
                  <a:pt x="105341" y="2177052"/>
                </a:lnTo>
                <a:lnTo>
                  <a:pt x="85444" y="2141938"/>
                </a:lnTo>
                <a:lnTo>
                  <a:pt x="64375" y="2106824"/>
                </a:lnTo>
                <a:lnTo>
                  <a:pt x="44478" y="2072881"/>
                </a:lnTo>
                <a:lnTo>
                  <a:pt x="26921" y="2036597"/>
                </a:lnTo>
                <a:lnTo>
                  <a:pt x="12875" y="2001483"/>
                </a:lnTo>
                <a:lnTo>
                  <a:pt x="3512" y="1965199"/>
                </a:lnTo>
                <a:lnTo>
                  <a:pt x="0" y="1927744"/>
                </a:lnTo>
                <a:lnTo>
                  <a:pt x="3512" y="1890290"/>
                </a:lnTo>
                <a:lnTo>
                  <a:pt x="12875" y="1854005"/>
                </a:lnTo>
                <a:lnTo>
                  <a:pt x="26921" y="1818892"/>
                </a:lnTo>
                <a:lnTo>
                  <a:pt x="44478" y="1782608"/>
                </a:lnTo>
                <a:lnTo>
                  <a:pt x="64375" y="1748664"/>
                </a:lnTo>
                <a:lnTo>
                  <a:pt x="85444" y="1713550"/>
                </a:lnTo>
                <a:lnTo>
                  <a:pt x="105341" y="1678437"/>
                </a:lnTo>
                <a:lnTo>
                  <a:pt x="122898" y="1643323"/>
                </a:lnTo>
                <a:lnTo>
                  <a:pt x="136944" y="1609380"/>
                </a:lnTo>
                <a:lnTo>
                  <a:pt x="146308" y="1573096"/>
                </a:lnTo>
                <a:lnTo>
                  <a:pt x="150989" y="1536811"/>
                </a:lnTo>
                <a:lnTo>
                  <a:pt x="150989" y="1498186"/>
                </a:lnTo>
                <a:lnTo>
                  <a:pt x="148648" y="1458391"/>
                </a:lnTo>
                <a:lnTo>
                  <a:pt x="143967" y="1418595"/>
                </a:lnTo>
                <a:lnTo>
                  <a:pt x="138114" y="1378799"/>
                </a:lnTo>
                <a:lnTo>
                  <a:pt x="133432" y="1339004"/>
                </a:lnTo>
                <a:lnTo>
                  <a:pt x="129921" y="1299208"/>
                </a:lnTo>
                <a:lnTo>
                  <a:pt x="131092" y="1261754"/>
                </a:lnTo>
                <a:lnTo>
                  <a:pt x="135773" y="1225469"/>
                </a:lnTo>
                <a:lnTo>
                  <a:pt x="146308" y="1190356"/>
                </a:lnTo>
                <a:lnTo>
                  <a:pt x="161523" y="1161094"/>
                </a:lnTo>
                <a:lnTo>
                  <a:pt x="181421" y="1133003"/>
                </a:lnTo>
                <a:lnTo>
                  <a:pt x="204830" y="1108424"/>
                </a:lnTo>
                <a:lnTo>
                  <a:pt x="231751" y="1083844"/>
                </a:lnTo>
                <a:lnTo>
                  <a:pt x="259842" y="1061605"/>
                </a:lnTo>
                <a:lnTo>
                  <a:pt x="289103" y="1039367"/>
                </a:lnTo>
                <a:lnTo>
                  <a:pt x="318365" y="1017128"/>
                </a:lnTo>
                <a:lnTo>
                  <a:pt x="347626" y="994889"/>
                </a:lnTo>
                <a:lnTo>
                  <a:pt x="374547" y="971480"/>
                </a:lnTo>
                <a:lnTo>
                  <a:pt x="397956" y="944560"/>
                </a:lnTo>
                <a:lnTo>
                  <a:pt x="419024" y="918809"/>
                </a:lnTo>
                <a:lnTo>
                  <a:pt x="435411" y="889548"/>
                </a:lnTo>
                <a:lnTo>
                  <a:pt x="449456" y="857946"/>
                </a:lnTo>
                <a:lnTo>
                  <a:pt x="461161" y="824002"/>
                </a:lnTo>
                <a:lnTo>
                  <a:pt x="471695" y="788889"/>
                </a:lnTo>
                <a:lnTo>
                  <a:pt x="481059" y="753775"/>
                </a:lnTo>
                <a:lnTo>
                  <a:pt x="490422" y="717491"/>
                </a:lnTo>
                <a:lnTo>
                  <a:pt x="500956" y="683547"/>
                </a:lnTo>
                <a:lnTo>
                  <a:pt x="512661" y="649604"/>
                </a:lnTo>
                <a:lnTo>
                  <a:pt x="526706" y="618002"/>
                </a:lnTo>
                <a:lnTo>
                  <a:pt x="544263" y="589911"/>
                </a:lnTo>
                <a:lnTo>
                  <a:pt x="565332" y="564161"/>
                </a:lnTo>
                <a:lnTo>
                  <a:pt x="591082" y="543092"/>
                </a:lnTo>
                <a:lnTo>
                  <a:pt x="619173" y="525535"/>
                </a:lnTo>
                <a:lnTo>
                  <a:pt x="650775" y="511490"/>
                </a:lnTo>
                <a:lnTo>
                  <a:pt x="684718" y="499785"/>
                </a:lnTo>
                <a:lnTo>
                  <a:pt x="718662" y="489251"/>
                </a:lnTo>
                <a:lnTo>
                  <a:pt x="754946" y="479888"/>
                </a:lnTo>
                <a:lnTo>
                  <a:pt x="790059" y="470524"/>
                </a:lnTo>
                <a:lnTo>
                  <a:pt x="825173" y="459990"/>
                </a:lnTo>
                <a:lnTo>
                  <a:pt x="859116" y="448285"/>
                </a:lnTo>
                <a:lnTo>
                  <a:pt x="890719" y="434240"/>
                </a:lnTo>
                <a:lnTo>
                  <a:pt x="919980" y="417853"/>
                </a:lnTo>
                <a:lnTo>
                  <a:pt x="945730" y="396785"/>
                </a:lnTo>
                <a:lnTo>
                  <a:pt x="972651" y="373376"/>
                </a:lnTo>
                <a:lnTo>
                  <a:pt x="996060" y="346455"/>
                </a:lnTo>
                <a:lnTo>
                  <a:pt x="1018299" y="318364"/>
                </a:lnTo>
                <a:lnTo>
                  <a:pt x="1040537" y="289103"/>
                </a:lnTo>
                <a:lnTo>
                  <a:pt x="1062776" y="259841"/>
                </a:lnTo>
                <a:lnTo>
                  <a:pt x="1085015" y="231750"/>
                </a:lnTo>
                <a:lnTo>
                  <a:pt x="1109594" y="204830"/>
                </a:lnTo>
                <a:lnTo>
                  <a:pt x="1134174" y="181421"/>
                </a:lnTo>
                <a:lnTo>
                  <a:pt x="1162265" y="161523"/>
                </a:lnTo>
                <a:lnTo>
                  <a:pt x="1191526" y="146307"/>
                </a:lnTo>
                <a:lnTo>
                  <a:pt x="1226640" y="135773"/>
                </a:lnTo>
                <a:lnTo>
                  <a:pt x="1262924" y="131091"/>
                </a:lnTo>
                <a:lnTo>
                  <a:pt x="1300379" y="129921"/>
                </a:lnTo>
                <a:lnTo>
                  <a:pt x="1340175" y="133432"/>
                </a:lnTo>
                <a:lnTo>
                  <a:pt x="1379970" y="138114"/>
                </a:lnTo>
                <a:lnTo>
                  <a:pt x="1419766" y="143966"/>
                </a:lnTo>
                <a:lnTo>
                  <a:pt x="1459561" y="148648"/>
                </a:lnTo>
                <a:lnTo>
                  <a:pt x="1499357" y="150989"/>
                </a:lnTo>
                <a:lnTo>
                  <a:pt x="1537982" y="150989"/>
                </a:lnTo>
                <a:lnTo>
                  <a:pt x="1574266" y="146307"/>
                </a:lnTo>
                <a:lnTo>
                  <a:pt x="1610550" y="136943"/>
                </a:lnTo>
                <a:lnTo>
                  <a:pt x="1645664" y="122898"/>
                </a:lnTo>
                <a:lnTo>
                  <a:pt x="1680778" y="104171"/>
                </a:lnTo>
                <a:lnTo>
                  <a:pt x="1715892" y="85443"/>
                </a:lnTo>
                <a:lnTo>
                  <a:pt x="1751005" y="64375"/>
                </a:lnTo>
                <a:lnTo>
                  <a:pt x="1784949" y="44477"/>
                </a:lnTo>
                <a:lnTo>
                  <a:pt x="1821233" y="26920"/>
                </a:lnTo>
                <a:lnTo>
                  <a:pt x="1856347" y="12875"/>
                </a:lnTo>
                <a:lnTo>
                  <a:pt x="1892631" y="3511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5"/>
          <p:cNvSpPr/>
          <p:nvPr/>
        </p:nvSpPr>
        <p:spPr>
          <a:xfrm>
            <a:off x="7139352" y="4114800"/>
            <a:ext cx="2004648" cy="1028700"/>
          </a:xfrm>
          <a:custGeom>
            <a:rect b="b" l="l" r="r" t="t"/>
            <a:pathLst>
              <a:path extrusionOk="0" h="1371600" w="2672863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ooks" id="135" name="Google Shape;13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43486" y="643326"/>
            <a:ext cx="2412577" cy="2412722"/>
          </a:xfrm>
          <a:custGeom>
            <a:rect b="b" l="l" r="r" t="t"/>
            <a:pathLst>
              <a:path extrusionOk="0" h="5643794" w="4777381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36" name="Google Shape;136;p5"/>
          <p:cNvSpPr/>
          <p:nvPr/>
        </p:nvSpPr>
        <p:spPr>
          <a:xfrm>
            <a:off x="4289737" y="487620"/>
            <a:ext cx="2241000" cy="2241000"/>
          </a:xfrm>
          <a:prstGeom prst="arc">
            <a:avLst>
              <a:gd fmla="val 14441841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5"/>
          <p:cNvSpPr txBox="1"/>
          <p:nvPr>
            <p:ph type="ctrTitle"/>
          </p:nvPr>
        </p:nvSpPr>
        <p:spPr>
          <a:xfrm>
            <a:off x="628650" y="131019"/>
            <a:ext cx="39435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Story</a:t>
            </a:r>
            <a:endParaRPr b="1"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5"/>
          <p:cNvSpPr txBox="1"/>
          <p:nvPr/>
        </p:nvSpPr>
        <p:spPr>
          <a:xfrm>
            <a:off x="628650" y="1113375"/>
            <a:ext cx="6708000" cy="3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someone always looking for new book recommendations based on my preferences,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I want to have an app to track whether I finish reading a book or not</a:t>
            </a: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that I can have books recommended to me based on similar interests and the ratings given by the API.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 of the app,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want a clean dashboard interface to easily view and update my reading lists and recommendations,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that I can easily use and navigate the app and spend more time reading.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fan of books,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want to be able to share my literary preferences, list of books read, and books I’m reading,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that I can receive recommendations from other users with similar tastes.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 of the app,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want to be able to share personal ratings of books to others,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that others can find out whether or not users with similar book preferences recommend them or not.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/>
          <p:nvPr/>
        </p:nvSpPr>
        <p:spPr>
          <a:xfrm>
            <a:off x="2286" y="0"/>
            <a:ext cx="9141714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6"/>
          <p:cNvSpPr/>
          <p:nvPr/>
        </p:nvSpPr>
        <p:spPr>
          <a:xfrm>
            <a:off x="0" y="0"/>
            <a:ext cx="3125454" cy="5143500"/>
          </a:xfrm>
          <a:custGeom>
            <a:rect b="b" l="l" r="r" t="t"/>
            <a:pathLst>
              <a:path extrusionOk="0" h="6858000" w="4167271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6"/>
          <p:cNvSpPr txBox="1"/>
          <p:nvPr>
            <p:ph type="ctrTitle"/>
          </p:nvPr>
        </p:nvSpPr>
        <p:spPr>
          <a:xfrm>
            <a:off x="210325" y="865175"/>
            <a:ext cx="2705100" cy="3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Calibri"/>
              <a:buNone/>
            </a:pPr>
            <a:r>
              <a:rPr b="1" lang="en-US"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Technologies </a:t>
            </a:r>
            <a:endParaRPr sz="3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6"/>
          <p:cNvSpPr/>
          <p:nvPr/>
        </p:nvSpPr>
        <p:spPr>
          <a:xfrm flipH="1" rot="10800000">
            <a:off x="5662801" y="1841609"/>
            <a:ext cx="3062575" cy="3062575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6"/>
          <p:cNvSpPr txBox="1"/>
          <p:nvPr/>
        </p:nvSpPr>
        <p:spPr>
          <a:xfrm>
            <a:off x="2992925" y="256800"/>
            <a:ext cx="2234700" cy="3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387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b="1"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Node.js, Express </a:t>
            </a:r>
            <a:endParaRPr/>
          </a:p>
          <a:p>
            <a:pPr indent="-228600" lvl="0" marL="3873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b="1"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JavaScript, CSS,</a:t>
            </a:r>
            <a:endParaRPr b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873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b="1"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endParaRPr/>
          </a:p>
          <a:p>
            <a:pPr indent="-228600" lvl="0" marL="3873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b="1"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MySQL database</a:t>
            </a:r>
            <a:endParaRPr/>
          </a:p>
          <a:p>
            <a:pPr indent="-228600" lvl="0" marL="3873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b="1"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MVC</a:t>
            </a:r>
            <a:endParaRPr/>
          </a:p>
          <a:p>
            <a:pPr indent="-228600" lvl="0" marL="3873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b="1"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Handlebars</a:t>
            </a:r>
            <a:endParaRPr/>
          </a:p>
          <a:p>
            <a:pPr indent="-228600" lvl="0" marL="3873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b="1"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JQuery lightSlider</a:t>
            </a:r>
            <a:endParaRPr/>
          </a:p>
          <a:p>
            <a:pPr indent="-228600" lvl="0" marL="3873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b="1"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APIs</a:t>
            </a:r>
            <a:endParaRPr b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6"/>
          <p:cNvSpPr txBox="1"/>
          <p:nvPr/>
        </p:nvSpPr>
        <p:spPr>
          <a:xfrm>
            <a:off x="5719288" y="1559625"/>
            <a:ext cx="2949600" cy="23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NPM packages:</a:t>
            </a:r>
            <a:endParaRPr b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Char char="★"/>
            </a:pPr>
            <a:r>
              <a:rPr b="1"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Passport</a:t>
            </a:r>
            <a:endParaRPr>
              <a:solidFill>
                <a:schemeClr val="dk1"/>
              </a:solidFill>
            </a:endParaRPr>
          </a:p>
          <a:p>
            <a:pPr indent="-2667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Char char="★"/>
            </a:pPr>
            <a:r>
              <a:rPr b="1"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bcryptjs</a:t>
            </a:r>
            <a:endParaRPr>
              <a:solidFill>
                <a:schemeClr val="dk1"/>
              </a:solidFill>
            </a:endParaRPr>
          </a:p>
          <a:p>
            <a:pPr indent="-2667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Char char="★"/>
            </a:pPr>
            <a:r>
              <a:rPr b="1"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Node-fetch</a:t>
            </a:r>
            <a:endParaRPr b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Char char="★"/>
            </a:pPr>
            <a:r>
              <a:rPr b="1"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endParaRPr b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Char char="★"/>
            </a:pPr>
            <a:r>
              <a:rPr b="1"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Moment</a:t>
            </a:r>
            <a:endParaRPr b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Char char="★"/>
            </a:pPr>
            <a:r>
              <a:rPr b="1"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Sequelize</a:t>
            </a:r>
            <a:endParaRPr>
              <a:solidFill>
                <a:schemeClr val="dk1"/>
              </a:solidFill>
            </a:endParaRPr>
          </a:p>
          <a:p>
            <a:pPr indent="-2667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Char char="★"/>
            </a:pPr>
            <a:r>
              <a:rPr b="1"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Jest</a:t>
            </a:r>
            <a:endParaRPr b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Char char="★"/>
            </a:pPr>
            <a:r>
              <a:rPr b="1"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Nodemon</a:t>
            </a:r>
            <a:endParaRPr b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"/>
          <p:cNvSpPr/>
          <p:nvPr/>
        </p:nvSpPr>
        <p:spPr>
          <a:xfrm>
            <a:off x="2286" y="0"/>
            <a:ext cx="9141714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7"/>
          <p:cNvSpPr/>
          <p:nvPr/>
        </p:nvSpPr>
        <p:spPr>
          <a:xfrm>
            <a:off x="366891" y="839273"/>
            <a:ext cx="3464954" cy="346495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7"/>
          <p:cNvSpPr txBox="1"/>
          <p:nvPr>
            <p:ph type="ctrTitle"/>
          </p:nvPr>
        </p:nvSpPr>
        <p:spPr>
          <a:xfrm>
            <a:off x="878299" y="1047525"/>
            <a:ext cx="2865000" cy="30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APIs Used</a:t>
            </a:r>
            <a:endParaRPr/>
          </a:p>
        </p:txBody>
      </p:sp>
      <p:sp>
        <p:nvSpPr>
          <p:cNvPr id="156" name="Google Shape;156;p7"/>
          <p:cNvSpPr/>
          <p:nvPr/>
        </p:nvSpPr>
        <p:spPr>
          <a:xfrm rot="-1790889">
            <a:off x="6512790" y="705861"/>
            <a:ext cx="2240924" cy="2240924"/>
          </a:xfrm>
          <a:prstGeom prst="arc">
            <a:avLst>
              <a:gd fmla="val 15817365" name="adj1"/>
              <a:gd fmla="val 178138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7"/>
          <p:cNvSpPr/>
          <p:nvPr/>
        </p:nvSpPr>
        <p:spPr>
          <a:xfrm>
            <a:off x="682536" y="3585744"/>
            <a:ext cx="409575" cy="40957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7"/>
          <p:cNvSpPr txBox="1"/>
          <p:nvPr/>
        </p:nvSpPr>
        <p:spPr>
          <a:xfrm>
            <a:off x="4027614" y="1144524"/>
            <a:ext cx="4152298" cy="2951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TasteDive</a:t>
            </a:r>
            <a:endParaRPr/>
          </a:p>
          <a:p>
            <a:pPr indent="-2286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Books</a:t>
            </a:r>
            <a:endParaRPr/>
          </a:p>
          <a:p>
            <a:pPr indent="-2286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OpenLibrary</a:t>
            </a:r>
            <a:endParaRPr/>
          </a:p>
          <a:p>
            <a:pPr indent="-2286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New York Times Books API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"/>
          <p:cNvSpPr/>
          <p:nvPr/>
        </p:nvSpPr>
        <p:spPr>
          <a:xfrm>
            <a:off x="2286" y="0"/>
            <a:ext cx="9141714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8"/>
          <p:cNvSpPr/>
          <p:nvPr/>
        </p:nvSpPr>
        <p:spPr>
          <a:xfrm>
            <a:off x="0" y="0"/>
            <a:ext cx="3125454" cy="5143500"/>
          </a:xfrm>
          <a:custGeom>
            <a:rect b="b" l="l" r="r" t="t"/>
            <a:pathLst>
              <a:path extrusionOk="0" h="6858000" w="4167271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8"/>
          <p:cNvSpPr txBox="1"/>
          <p:nvPr>
            <p:ph type="ctrTitle"/>
          </p:nvPr>
        </p:nvSpPr>
        <p:spPr>
          <a:xfrm>
            <a:off x="515124" y="865179"/>
            <a:ext cx="3062575" cy="33458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Styling</a:t>
            </a:r>
            <a:br>
              <a:rPr b="1" lang="en-US"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sz="4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8"/>
          <p:cNvSpPr/>
          <p:nvPr/>
        </p:nvSpPr>
        <p:spPr>
          <a:xfrm flipH="1" rot="10800000">
            <a:off x="5662801" y="1841609"/>
            <a:ext cx="3062575" cy="3062575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8"/>
          <p:cNvSpPr txBox="1"/>
          <p:nvPr/>
        </p:nvSpPr>
        <p:spPr>
          <a:xfrm>
            <a:off x="3335481" y="443508"/>
            <a:ext cx="5179868" cy="32860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Bootstrap CSS Framework</a:t>
            </a:r>
            <a:endParaRPr/>
          </a:p>
          <a:p>
            <a:pPr indent="-2286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Handlebars</a:t>
            </a:r>
            <a:endParaRPr/>
          </a:p>
          <a:p>
            <a:pPr indent="-2286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JQuery lightSlider - a lightweight responsive Content slider with carousel thumbnails navigation</a:t>
            </a:r>
            <a:endParaRPr/>
          </a:p>
          <a:p>
            <a:pPr indent="-1143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1430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"/>
          <p:cNvSpPr/>
          <p:nvPr/>
        </p:nvSpPr>
        <p:spPr>
          <a:xfrm>
            <a:off x="2286" y="0"/>
            <a:ext cx="9141714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9"/>
          <p:cNvSpPr/>
          <p:nvPr/>
        </p:nvSpPr>
        <p:spPr>
          <a:xfrm>
            <a:off x="0" y="0"/>
            <a:ext cx="3125454" cy="5143500"/>
          </a:xfrm>
          <a:custGeom>
            <a:rect b="b" l="l" r="r" t="t"/>
            <a:pathLst>
              <a:path extrusionOk="0" h="6858000" w="4167271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9"/>
          <p:cNvSpPr txBox="1"/>
          <p:nvPr>
            <p:ph type="ctrTitle"/>
          </p:nvPr>
        </p:nvSpPr>
        <p:spPr>
          <a:xfrm>
            <a:off x="28292" y="865179"/>
            <a:ext cx="3062700" cy="3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Tasks/Roles</a:t>
            </a:r>
            <a:endParaRPr/>
          </a:p>
        </p:txBody>
      </p:sp>
      <p:sp>
        <p:nvSpPr>
          <p:cNvPr id="175" name="Google Shape;175;p9"/>
          <p:cNvSpPr/>
          <p:nvPr/>
        </p:nvSpPr>
        <p:spPr>
          <a:xfrm flipH="1" rot="10800000">
            <a:off x="5662801" y="1841609"/>
            <a:ext cx="3062575" cy="3062575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9"/>
          <p:cNvSpPr txBox="1"/>
          <p:nvPr/>
        </p:nvSpPr>
        <p:spPr>
          <a:xfrm>
            <a:off x="3335481" y="287867"/>
            <a:ext cx="5673052" cy="47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48590" lvl="0" marL="3429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Arial"/>
              <a:buNone/>
            </a:pPr>
            <a:r>
              <a:t/>
            </a:r>
            <a:endParaRPr sz="12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2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Annie Kwan</a:t>
            </a:r>
            <a:endParaRPr/>
          </a:p>
          <a:p>
            <a:pPr indent="-228600" lvl="0" marL="34290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1260"/>
              <a:buFont typeface="Arial"/>
              <a:buChar char="•"/>
            </a:pPr>
            <a:r>
              <a:rPr lang="en-US" sz="126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Controller</a:t>
            </a:r>
            <a:r>
              <a:rPr lang="en-US" sz="12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Routes, APIs, </a:t>
            </a:r>
            <a:endParaRPr/>
          </a:p>
          <a:p>
            <a:pPr indent="-228600" lvl="0" marL="34290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Arial"/>
              <a:buChar char="•"/>
            </a:pPr>
            <a:r>
              <a:rPr lang="en-US" sz="12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reviews/merge</a:t>
            </a:r>
            <a:endParaRPr/>
          </a:p>
          <a:p>
            <a:pPr indent="-148590" lvl="0" marL="34290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Arial"/>
              <a:buNone/>
            </a:pPr>
            <a:r>
              <a:t/>
            </a:r>
            <a:endParaRPr b="1" sz="12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2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Héctor García Millares</a:t>
            </a:r>
            <a:endParaRPr b="1" sz="12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1260"/>
              <a:buFont typeface="Arial"/>
              <a:buChar char="•"/>
            </a:pPr>
            <a:r>
              <a:rPr lang="en-US" sz="126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View</a:t>
            </a:r>
            <a:r>
              <a:rPr lang="en-US" sz="12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UI, Handlebar, Bootstrap</a:t>
            </a:r>
            <a:endParaRPr/>
          </a:p>
          <a:p>
            <a:pPr indent="-228600" lvl="0" marL="34290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Arial"/>
              <a:buChar char="•"/>
            </a:pPr>
            <a:r>
              <a:rPr lang="en-US" sz="12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reviews/merge</a:t>
            </a:r>
            <a:endParaRPr/>
          </a:p>
          <a:p>
            <a:pPr indent="-148590" lvl="0" marL="34290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Arial"/>
              <a:buNone/>
            </a:pPr>
            <a:r>
              <a:t/>
            </a:r>
            <a:endParaRPr b="1" sz="12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2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Ivan Đuranić</a:t>
            </a:r>
            <a:endParaRPr b="1" sz="12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Arial"/>
              <a:buChar char="•"/>
            </a:pPr>
            <a:r>
              <a:rPr lang="en-US" sz="12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Authentication, Handlebar</a:t>
            </a:r>
            <a:endParaRPr/>
          </a:p>
          <a:p>
            <a:pPr indent="-228600" lvl="0" marL="34290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Arial"/>
              <a:buChar char="•"/>
            </a:pPr>
            <a:r>
              <a:rPr lang="en-US" sz="12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reviews/merge</a:t>
            </a:r>
            <a:endParaRPr/>
          </a:p>
          <a:p>
            <a:pPr indent="-148590" lvl="0" marL="34290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Arial"/>
              <a:buNone/>
            </a:pPr>
            <a:r>
              <a:t/>
            </a:r>
            <a:endParaRPr b="1" sz="12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2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Nagesh Kalegowda</a:t>
            </a:r>
            <a:endParaRPr/>
          </a:p>
          <a:p>
            <a:pPr indent="-228600" lvl="0" marL="34290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1260"/>
              <a:buFont typeface="Arial"/>
              <a:buChar char="•"/>
            </a:pPr>
            <a:r>
              <a:rPr lang="en-US" sz="126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r>
              <a:rPr lang="en-US" sz="12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MySQL, CRUD, Sequelize, </a:t>
            </a:r>
            <a:endParaRPr/>
          </a:p>
          <a:p>
            <a:pPr indent="-228600" lvl="0" marL="34290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Arial"/>
              <a:buChar char="•"/>
            </a:pPr>
            <a:r>
              <a:rPr lang="en-US" sz="12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GitHub/Heroku configuration/deployment, Code reviews/merge</a:t>
            </a:r>
            <a:endParaRPr/>
          </a:p>
          <a:p>
            <a:pPr indent="0" lvl="0" marL="11430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2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Natasha Fray</a:t>
            </a:r>
            <a:endParaRPr/>
          </a:p>
          <a:p>
            <a:pPr indent="-228600" lvl="0" marL="34290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1260"/>
              <a:buFont typeface="Arial"/>
              <a:buChar char="•"/>
            </a:pPr>
            <a:r>
              <a:rPr lang="en-US" sz="126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View </a:t>
            </a:r>
            <a:r>
              <a:rPr lang="en-US" sz="12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UI, Handlebar, Bootstrap</a:t>
            </a:r>
            <a:endParaRPr/>
          </a:p>
          <a:p>
            <a:pPr indent="-228600" lvl="0" marL="34290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Arial"/>
              <a:buChar char="•"/>
            </a:pPr>
            <a:r>
              <a:rPr lang="en-US" sz="12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</a:t>
            </a:r>
            <a:endParaRPr/>
          </a:p>
          <a:p>
            <a:pPr indent="-228600" lvl="0" marL="34290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Arial"/>
              <a:buChar char="•"/>
            </a:pPr>
            <a:r>
              <a:rPr lang="en-US" sz="12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Idea for the project!</a:t>
            </a:r>
            <a:endParaRPr/>
          </a:p>
          <a:p>
            <a:pPr indent="-148590" lvl="0" marL="34290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Arial"/>
              <a:buNone/>
            </a:pPr>
            <a:r>
              <a:t/>
            </a:r>
            <a:endParaRPr sz="12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8001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Arial"/>
              <a:buNone/>
            </a:pPr>
            <a:r>
              <a:t/>
            </a:r>
            <a:endParaRPr sz="12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8590" lvl="0" marL="457200" marR="0" rtl="0" algn="l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260"/>
              <a:buFont typeface="Arial"/>
              <a:buNone/>
            </a:pPr>
            <a:r>
              <a:t/>
            </a:r>
            <a:endParaRPr sz="12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2021-01-28T03:34:58Z</dcterms:created>
  <dc:creator>Nagesh K</dc:creator>
</cp:coreProperties>
</file>