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60" r:id="rId5"/>
    <p:sldId id="270" r:id="rId6"/>
    <p:sldId id="267" r:id="rId7"/>
    <p:sldId id="261" r:id="rId8"/>
    <p:sldId id="263" r:id="rId9"/>
    <p:sldId id="271" r:id="rId10"/>
    <p:sldId id="266" r:id="rId11"/>
    <p:sldId id="273" r:id="rId12"/>
    <p:sldId id="268" r:id="rId13"/>
    <p:sldId id="269" r:id="rId14"/>
  </p:sldIdLst>
  <p:sldSz cx="9144000" cy="5143500" type="screen16x9"/>
  <p:notesSz cx="6858000" cy="9144000"/>
  <p:embeddedFontLst>
    <p:embeddedFont>
      <p:font typeface="Amatic SC" panose="020B0604020202020204" charset="-79"/>
      <p:regular r:id="rId16"/>
      <p:bold r:id="rId17"/>
    </p:embeddedFon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820" autoAdjust="0"/>
  </p:normalViewPr>
  <p:slideViewPr>
    <p:cSldViewPr snapToGrid="0">
      <p:cViewPr varScale="1">
        <p:scale>
          <a:sx n="189" d="100"/>
          <a:sy n="189" d="100"/>
        </p:scale>
        <p:origin x="980" y="1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ac7777985c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ac7777985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ac7777985c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ac7777985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1814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c890bd28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c890bd28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244904d6b_4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a244904d6b_4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ac1664c66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ac1664c66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ac890bd28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ac890bd28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ac1664c664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ac1664c664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ac890bd28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ac890bd28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3125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ac890bd28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ac890bd28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ac7777985c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ac7777985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ac7777985c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ac7777985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ac7777985c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ac7777985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0085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3F111-1B77-4AED-B4D2-288585DF7D82}"/>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E8B9160-95D9-404E-9F3D-7B4F604DB5EE}"/>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53B4870-482F-4CBC-896F-385C7832DEED}"/>
              </a:ext>
            </a:extLst>
          </p:cNvPr>
          <p:cNvSpPr>
            <a:spLocks noGrp="1"/>
          </p:cNvSpPr>
          <p:nvPr>
            <p:ph type="dt" sz="half" idx="10"/>
          </p:nvPr>
        </p:nvSpPr>
        <p:spPr/>
        <p:txBody>
          <a:bodyPr/>
          <a:lstStyle/>
          <a:p>
            <a:fld id="{A4A70A57-5D31-4B1E-859D-8AF610708F4A}" type="datetimeFigureOut">
              <a:rPr lang="en-US" smtClean="0"/>
              <a:t>1/27/2021</a:t>
            </a:fld>
            <a:endParaRPr lang="en-US"/>
          </a:p>
        </p:txBody>
      </p:sp>
      <p:sp>
        <p:nvSpPr>
          <p:cNvPr id="5" name="Footer Placeholder 4">
            <a:extLst>
              <a:ext uri="{FF2B5EF4-FFF2-40B4-BE49-F238E27FC236}">
                <a16:creationId xmlns:a16="http://schemas.microsoft.com/office/drawing/2014/main" id="{C85D9519-BCFC-4D83-8809-F1F68E9B6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BD2C35-F4D6-4BE3-BCD8-0F274CFCE1F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9490963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7A88-8531-4349-B97F-9D0F53032E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0B9384-A9A2-4FEF-87E2-AA629BD3E8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B20CE4-2F6B-4A14-8573-6A11EDC47814}"/>
              </a:ext>
            </a:extLst>
          </p:cNvPr>
          <p:cNvSpPr>
            <a:spLocks noGrp="1"/>
          </p:cNvSpPr>
          <p:nvPr>
            <p:ph type="dt" sz="half" idx="10"/>
          </p:nvPr>
        </p:nvSpPr>
        <p:spPr/>
        <p:txBody>
          <a:bodyPr/>
          <a:lstStyle/>
          <a:p>
            <a:fld id="{A4A70A57-5D31-4B1E-859D-8AF610708F4A}" type="datetimeFigureOut">
              <a:rPr lang="en-US" smtClean="0"/>
              <a:t>1/27/2021</a:t>
            </a:fld>
            <a:endParaRPr lang="en-US"/>
          </a:p>
        </p:txBody>
      </p:sp>
      <p:sp>
        <p:nvSpPr>
          <p:cNvPr id="5" name="Footer Placeholder 4">
            <a:extLst>
              <a:ext uri="{FF2B5EF4-FFF2-40B4-BE49-F238E27FC236}">
                <a16:creationId xmlns:a16="http://schemas.microsoft.com/office/drawing/2014/main" id="{84F7C14C-2B64-4437-892A-BFF3E95BF6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97195C-DFF6-4CDF-84F3-38C1469745D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463959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E97087-5006-4298-9C6F-5A4B79CDC530}"/>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63CF35-88BF-42A7-836A-DB63953AD97A}"/>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A39FC8-E982-4CE8-8163-690670A9E4F9}"/>
              </a:ext>
            </a:extLst>
          </p:cNvPr>
          <p:cNvSpPr>
            <a:spLocks noGrp="1"/>
          </p:cNvSpPr>
          <p:nvPr>
            <p:ph type="dt" sz="half" idx="10"/>
          </p:nvPr>
        </p:nvSpPr>
        <p:spPr/>
        <p:txBody>
          <a:bodyPr/>
          <a:lstStyle/>
          <a:p>
            <a:fld id="{A4A70A57-5D31-4B1E-859D-8AF610708F4A}" type="datetimeFigureOut">
              <a:rPr lang="en-US" smtClean="0"/>
              <a:t>1/27/2021</a:t>
            </a:fld>
            <a:endParaRPr lang="en-US"/>
          </a:p>
        </p:txBody>
      </p:sp>
      <p:sp>
        <p:nvSpPr>
          <p:cNvPr id="5" name="Footer Placeholder 4">
            <a:extLst>
              <a:ext uri="{FF2B5EF4-FFF2-40B4-BE49-F238E27FC236}">
                <a16:creationId xmlns:a16="http://schemas.microsoft.com/office/drawing/2014/main" id="{98B7525F-B71C-4278-B8B7-E7FC24792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2FA7F-A247-4F9B-9B4E-FD4C0BE69FF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860772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72F0-E192-4738-830D-B8260591E7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9B619D-C86B-403E-BED6-521A9FB75F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FB3F52-49D3-4B18-98FC-3800801CBCE1}"/>
              </a:ext>
            </a:extLst>
          </p:cNvPr>
          <p:cNvSpPr>
            <a:spLocks noGrp="1"/>
          </p:cNvSpPr>
          <p:nvPr>
            <p:ph type="dt" sz="half" idx="10"/>
          </p:nvPr>
        </p:nvSpPr>
        <p:spPr/>
        <p:txBody>
          <a:bodyPr/>
          <a:lstStyle/>
          <a:p>
            <a:fld id="{A4A70A57-5D31-4B1E-859D-8AF610708F4A}" type="datetimeFigureOut">
              <a:rPr lang="en-US" smtClean="0"/>
              <a:t>1/27/2021</a:t>
            </a:fld>
            <a:endParaRPr lang="en-US"/>
          </a:p>
        </p:txBody>
      </p:sp>
      <p:sp>
        <p:nvSpPr>
          <p:cNvPr id="5" name="Footer Placeholder 4">
            <a:extLst>
              <a:ext uri="{FF2B5EF4-FFF2-40B4-BE49-F238E27FC236}">
                <a16:creationId xmlns:a16="http://schemas.microsoft.com/office/drawing/2014/main" id="{5148E11B-6AD8-4BAA-8A3F-9FC3635D9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CD06D4-CAE7-4CE9-A40E-1C0F651DD0B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6573749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A6F-01E2-4DB8-838F-F9A04A018A5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2761DC7A-AF89-415F-87C9-EC5DED9D1429}"/>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10B00-BDE4-4C14-A5F3-3F0D41CAEBD5}"/>
              </a:ext>
            </a:extLst>
          </p:cNvPr>
          <p:cNvSpPr>
            <a:spLocks noGrp="1"/>
          </p:cNvSpPr>
          <p:nvPr>
            <p:ph type="dt" sz="half" idx="10"/>
          </p:nvPr>
        </p:nvSpPr>
        <p:spPr/>
        <p:txBody>
          <a:bodyPr/>
          <a:lstStyle/>
          <a:p>
            <a:fld id="{A4A70A57-5D31-4B1E-859D-8AF610708F4A}" type="datetimeFigureOut">
              <a:rPr lang="en-US" smtClean="0"/>
              <a:t>1/27/2021</a:t>
            </a:fld>
            <a:endParaRPr lang="en-US"/>
          </a:p>
        </p:txBody>
      </p:sp>
      <p:sp>
        <p:nvSpPr>
          <p:cNvPr id="5" name="Footer Placeholder 4">
            <a:extLst>
              <a:ext uri="{FF2B5EF4-FFF2-40B4-BE49-F238E27FC236}">
                <a16:creationId xmlns:a16="http://schemas.microsoft.com/office/drawing/2014/main" id="{7F99B382-65E7-4D81-9BB3-798E5B9A5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A76A9D-1287-4F9C-AD03-FA35469861C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4717506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AF0FC-090C-4882-9E92-BEA9C2BC8F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6464B-9526-401A-A332-D5F74B1C1877}"/>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2278AC-DB0F-41D8-A2F8-B0091950F022}"/>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19A025-1A8A-4C3E-9167-FE457F8AEC49}"/>
              </a:ext>
            </a:extLst>
          </p:cNvPr>
          <p:cNvSpPr>
            <a:spLocks noGrp="1"/>
          </p:cNvSpPr>
          <p:nvPr>
            <p:ph type="dt" sz="half" idx="10"/>
          </p:nvPr>
        </p:nvSpPr>
        <p:spPr/>
        <p:txBody>
          <a:bodyPr/>
          <a:lstStyle/>
          <a:p>
            <a:fld id="{A4A70A57-5D31-4B1E-859D-8AF610708F4A}" type="datetimeFigureOut">
              <a:rPr lang="en-US" smtClean="0"/>
              <a:t>1/27/2021</a:t>
            </a:fld>
            <a:endParaRPr lang="en-US"/>
          </a:p>
        </p:txBody>
      </p:sp>
      <p:sp>
        <p:nvSpPr>
          <p:cNvPr id="6" name="Footer Placeholder 5">
            <a:extLst>
              <a:ext uri="{FF2B5EF4-FFF2-40B4-BE49-F238E27FC236}">
                <a16:creationId xmlns:a16="http://schemas.microsoft.com/office/drawing/2014/main" id="{B7020366-F843-47CD-8949-1BDF04B8F7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2B185B-EF2A-4BE8-A386-5E3697B34B7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8268021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C6CC-B623-4DDC-824E-A79761E6B3EE}"/>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9FC79D-FB8E-417F-911A-EADD674F154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318CDB1-2FCE-4AEA-B61F-CA26D183ED7E}"/>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46DBCB-E045-405B-84C3-AF7B5BE1BD1F}"/>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E828EDE-225D-40C4-96CE-88E01232828C}"/>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DC416E-1DA4-4771-A223-74EA78ECA4FB}"/>
              </a:ext>
            </a:extLst>
          </p:cNvPr>
          <p:cNvSpPr>
            <a:spLocks noGrp="1"/>
          </p:cNvSpPr>
          <p:nvPr>
            <p:ph type="dt" sz="half" idx="10"/>
          </p:nvPr>
        </p:nvSpPr>
        <p:spPr/>
        <p:txBody>
          <a:bodyPr/>
          <a:lstStyle/>
          <a:p>
            <a:fld id="{A4A70A57-5D31-4B1E-859D-8AF610708F4A}" type="datetimeFigureOut">
              <a:rPr lang="en-US" smtClean="0"/>
              <a:t>1/27/2021</a:t>
            </a:fld>
            <a:endParaRPr lang="en-US"/>
          </a:p>
        </p:txBody>
      </p:sp>
      <p:sp>
        <p:nvSpPr>
          <p:cNvPr id="8" name="Footer Placeholder 7">
            <a:extLst>
              <a:ext uri="{FF2B5EF4-FFF2-40B4-BE49-F238E27FC236}">
                <a16:creationId xmlns:a16="http://schemas.microsoft.com/office/drawing/2014/main" id="{508E07AF-84AA-4AFB-8795-417B16A124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FD1A5A-C883-42D5-87C6-4DD48B3B52A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5716121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90926-8582-4DE9-9C59-9F8255E642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6A2343-D2C2-4B3A-889C-57C0EE24F2BC}"/>
              </a:ext>
            </a:extLst>
          </p:cNvPr>
          <p:cNvSpPr>
            <a:spLocks noGrp="1"/>
          </p:cNvSpPr>
          <p:nvPr>
            <p:ph type="dt" sz="half" idx="10"/>
          </p:nvPr>
        </p:nvSpPr>
        <p:spPr/>
        <p:txBody>
          <a:bodyPr/>
          <a:lstStyle/>
          <a:p>
            <a:fld id="{A4A70A57-5D31-4B1E-859D-8AF610708F4A}" type="datetimeFigureOut">
              <a:rPr lang="en-US" smtClean="0"/>
              <a:t>1/27/2021</a:t>
            </a:fld>
            <a:endParaRPr lang="en-US"/>
          </a:p>
        </p:txBody>
      </p:sp>
      <p:sp>
        <p:nvSpPr>
          <p:cNvPr id="4" name="Footer Placeholder 3">
            <a:extLst>
              <a:ext uri="{FF2B5EF4-FFF2-40B4-BE49-F238E27FC236}">
                <a16:creationId xmlns:a16="http://schemas.microsoft.com/office/drawing/2014/main" id="{3B6E1AD6-2E4F-4ADE-B9F3-52CF139AA1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D7A2D-ABE1-4FF2-A78E-6557F26DBB5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7447698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EA8E33-F03B-43DE-A9A8-775CD75D63E6}"/>
              </a:ext>
            </a:extLst>
          </p:cNvPr>
          <p:cNvSpPr>
            <a:spLocks noGrp="1"/>
          </p:cNvSpPr>
          <p:nvPr>
            <p:ph type="dt" sz="half" idx="10"/>
          </p:nvPr>
        </p:nvSpPr>
        <p:spPr/>
        <p:txBody>
          <a:bodyPr/>
          <a:lstStyle/>
          <a:p>
            <a:fld id="{A4A70A57-5D31-4B1E-859D-8AF610708F4A}" type="datetimeFigureOut">
              <a:rPr lang="en-US" smtClean="0"/>
              <a:t>1/27/2021</a:t>
            </a:fld>
            <a:endParaRPr lang="en-US"/>
          </a:p>
        </p:txBody>
      </p:sp>
      <p:sp>
        <p:nvSpPr>
          <p:cNvPr id="3" name="Footer Placeholder 2">
            <a:extLst>
              <a:ext uri="{FF2B5EF4-FFF2-40B4-BE49-F238E27FC236}">
                <a16:creationId xmlns:a16="http://schemas.microsoft.com/office/drawing/2014/main" id="{DDB80569-4BE9-4C02-9911-ACEA07937E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4C7871-DC54-408D-A386-325A41DDCD3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74027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44C7D-B63B-43A0-BC47-B2E545F2FD4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4897D61-3842-4982-B548-7103053D4E5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99B212-4C5D-43F2-A4D3-45EB969E051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ACAE57C-E695-4F96-AF9F-88C42DE0A4F6}"/>
              </a:ext>
            </a:extLst>
          </p:cNvPr>
          <p:cNvSpPr>
            <a:spLocks noGrp="1"/>
          </p:cNvSpPr>
          <p:nvPr>
            <p:ph type="dt" sz="half" idx="10"/>
          </p:nvPr>
        </p:nvSpPr>
        <p:spPr/>
        <p:txBody>
          <a:bodyPr/>
          <a:lstStyle/>
          <a:p>
            <a:fld id="{A4A70A57-5D31-4B1E-859D-8AF610708F4A}" type="datetimeFigureOut">
              <a:rPr lang="en-US" smtClean="0"/>
              <a:t>1/27/2021</a:t>
            </a:fld>
            <a:endParaRPr lang="en-US"/>
          </a:p>
        </p:txBody>
      </p:sp>
      <p:sp>
        <p:nvSpPr>
          <p:cNvPr id="6" name="Footer Placeholder 5">
            <a:extLst>
              <a:ext uri="{FF2B5EF4-FFF2-40B4-BE49-F238E27FC236}">
                <a16:creationId xmlns:a16="http://schemas.microsoft.com/office/drawing/2014/main" id="{9EB84675-E8DB-4C84-BCC4-16E3BB2D7D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BA4C37-7226-42E4-A823-C716EB7CF45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5752707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59595-E4FE-4ED7-A217-EE9A9FECA28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001E86C-20F1-4F17-8E7C-F6AA3055CEEE}"/>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6C1E531-6CCA-41F1-8F03-62DCA97F998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FEE1CF1-E48D-4F71-99DA-CF8DDE988C8A}"/>
              </a:ext>
            </a:extLst>
          </p:cNvPr>
          <p:cNvSpPr>
            <a:spLocks noGrp="1"/>
          </p:cNvSpPr>
          <p:nvPr>
            <p:ph type="dt" sz="half" idx="10"/>
          </p:nvPr>
        </p:nvSpPr>
        <p:spPr/>
        <p:txBody>
          <a:bodyPr/>
          <a:lstStyle/>
          <a:p>
            <a:fld id="{A4A70A57-5D31-4B1E-859D-8AF610708F4A}" type="datetimeFigureOut">
              <a:rPr lang="en-US" smtClean="0"/>
              <a:t>1/27/2021</a:t>
            </a:fld>
            <a:endParaRPr lang="en-US"/>
          </a:p>
        </p:txBody>
      </p:sp>
      <p:sp>
        <p:nvSpPr>
          <p:cNvPr id="6" name="Footer Placeholder 5">
            <a:extLst>
              <a:ext uri="{FF2B5EF4-FFF2-40B4-BE49-F238E27FC236}">
                <a16:creationId xmlns:a16="http://schemas.microsoft.com/office/drawing/2014/main" id="{DD199F49-9014-43A5-B866-810EB7D04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F9B093-9954-46EB-AF81-F6875E35F4A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2528668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179571-D005-4C3F-9700-B0E168CB0065}"/>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235137-8E7D-40BD-BE9B-A4CF8A88428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3D52E3-40D3-4A67-A13D-454C790B190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4A70A57-5D31-4B1E-859D-8AF610708F4A}" type="datetimeFigureOut">
              <a:rPr lang="en-US" smtClean="0"/>
              <a:t>1/27/2021</a:t>
            </a:fld>
            <a:endParaRPr lang="en-US"/>
          </a:p>
        </p:txBody>
      </p:sp>
      <p:sp>
        <p:nvSpPr>
          <p:cNvPr id="5" name="Footer Placeholder 4">
            <a:extLst>
              <a:ext uri="{FF2B5EF4-FFF2-40B4-BE49-F238E27FC236}">
                <a16:creationId xmlns:a16="http://schemas.microsoft.com/office/drawing/2014/main" id="{4AB1FBE1-A097-470F-B3F7-3F4BD399E543}"/>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D3A81F-2B72-4939-A1E6-92BB6CF0807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478707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ovelty.herokuapp.com/"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hyperlink" Target="https://github.com/nagck/NOVELty"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77107" y="165147"/>
            <a:ext cx="7066893" cy="4978354"/>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350" y="1574772"/>
            <a:ext cx="1456680" cy="141716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4" name="Arc 83">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209872" y="1119429"/>
            <a:ext cx="2240924" cy="2240924"/>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4" name="Google Shape;54;p13"/>
          <p:cNvSpPr txBox="1">
            <a:spLocks noGrp="1"/>
          </p:cNvSpPr>
          <p:nvPr>
            <p:ph type="ctrTitle"/>
          </p:nvPr>
        </p:nvSpPr>
        <p:spPr>
          <a:xfrm>
            <a:off x="1458267" y="664979"/>
            <a:ext cx="5733470" cy="2063314"/>
          </a:xfrm>
          <a:prstGeom prst="rect">
            <a:avLst/>
          </a:prstGeom>
        </p:spPr>
        <p:txBody>
          <a:bodyPr spcFirstLastPara="1" lIns="91425" tIns="91425" rIns="91425" bIns="91425" anchorCtr="0">
            <a:normAutofit/>
          </a:bodyPr>
          <a:lstStyle/>
          <a:p>
            <a:pPr marL="0" lvl="0" indent="0" algn="r" rtl="0">
              <a:spcBef>
                <a:spcPts val="0"/>
              </a:spcBef>
              <a:spcAft>
                <a:spcPts val="0"/>
              </a:spcAft>
              <a:buNone/>
            </a:pPr>
            <a:r>
              <a:rPr lang="en-US" sz="6000" b="1" dirty="0" err="1">
                <a:latin typeface="Calibri" panose="020F0502020204030204" pitchFamily="34" charset="0"/>
                <a:ea typeface="Amatic SC"/>
                <a:cs typeface="Calibri" panose="020F0502020204030204" pitchFamily="34" charset="0"/>
                <a:sym typeface="Amatic SC"/>
              </a:rPr>
              <a:t>NOVELty</a:t>
            </a:r>
            <a:endParaRPr lang="en-US" sz="6000" b="1" dirty="0">
              <a:latin typeface="Calibri" panose="020F0502020204030204" pitchFamily="34" charset="0"/>
              <a:ea typeface="Amatic SC"/>
              <a:cs typeface="Calibri" panose="020F0502020204030204" pitchFamily="34" charset="0"/>
              <a:sym typeface="Amatic SC"/>
            </a:endParaRPr>
          </a:p>
        </p:txBody>
      </p:sp>
      <p:sp>
        <p:nvSpPr>
          <p:cNvPr id="3" name="TextBox 2">
            <a:extLst>
              <a:ext uri="{FF2B5EF4-FFF2-40B4-BE49-F238E27FC236}">
                <a16:creationId xmlns:a16="http://schemas.microsoft.com/office/drawing/2014/main" id="{11DDFA0A-E4DF-4FF1-9D02-DBA374CDA098}"/>
              </a:ext>
            </a:extLst>
          </p:cNvPr>
          <p:cNvSpPr txBox="1"/>
          <p:nvPr/>
        </p:nvSpPr>
        <p:spPr>
          <a:xfrm>
            <a:off x="3865033" y="3500967"/>
            <a:ext cx="4523544" cy="1200329"/>
          </a:xfrm>
          <a:prstGeom prst="rect">
            <a:avLst/>
          </a:prstGeom>
          <a:noFill/>
        </p:spPr>
        <p:txBody>
          <a:bodyPr wrap="square" rtlCol="0">
            <a:spAutoFit/>
          </a:bodyPr>
          <a:lstStyle/>
          <a:p>
            <a:r>
              <a:rPr lang="en-US" dirty="0"/>
              <a:t>Project #2 - Group-01</a:t>
            </a:r>
          </a:p>
          <a:p>
            <a:endParaRPr lang="en-US" dirty="0"/>
          </a:p>
          <a:p>
            <a:r>
              <a:rPr lang="en-US" b="0" i="0" dirty="0">
                <a:solidFill>
                  <a:srgbClr val="24292E"/>
                </a:solidFill>
                <a:effectLst/>
                <a:latin typeface="-apple-system"/>
              </a:rPr>
              <a:t>Full Stack Web Development Bootcamp - University of Toronto – Jan 30, 2021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4"/>
        <p:cNvGrpSpPr/>
        <p:nvPr/>
      </p:nvGrpSpPr>
      <p:grpSpPr>
        <a:xfrm>
          <a:off x="0" y="0"/>
          <a:ext cx="0" cy="0"/>
          <a:chOff x="0" y="0"/>
          <a:chExt cx="0" cy="0"/>
        </a:xfrm>
      </p:grpSpPr>
      <p:sp useBgFill="1">
        <p:nvSpPr>
          <p:cNvPr id="144" name="Rectangle 143">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5" name="Google Shape;135;p23"/>
          <p:cNvSpPr txBox="1">
            <a:spLocks noGrp="1"/>
          </p:cNvSpPr>
          <p:nvPr>
            <p:ph type="ctrTitle"/>
          </p:nvPr>
        </p:nvSpPr>
        <p:spPr>
          <a:xfrm>
            <a:off x="628650" y="273843"/>
            <a:ext cx="4045020" cy="994173"/>
          </a:xfrm>
          <a:prstGeom prst="rect">
            <a:avLst/>
          </a:prstGeom>
        </p:spPr>
        <p:txBody>
          <a:bodyPr spcFirstLastPara="1" vert="horz" lIns="91440" tIns="45720" rIns="91440" bIns="45720" rtlCol="0" anchor="ctr" anchorCtr="0">
            <a:normAutofit/>
          </a:bodyPr>
          <a:lstStyle/>
          <a:p>
            <a:pPr marL="0" lvl="0" indent="0" algn="l" defTabSz="914400">
              <a:spcAft>
                <a:spcPts val="0"/>
              </a:spcAft>
            </a:pPr>
            <a:r>
              <a:rPr lang="en-US" sz="4400" b="1">
                <a:sym typeface="Amatic SC"/>
              </a:rPr>
              <a:t>Demo</a:t>
            </a:r>
          </a:p>
        </p:txBody>
      </p:sp>
      <p:sp>
        <p:nvSpPr>
          <p:cNvPr id="146" name="Freeform: Shape 145">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48992" y="0"/>
            <a:ext cx="866357" cy="468771"/>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7" name="Google Shape;137;p23"/>
          <p:cNvSpPr txBox="1"/>
          <p:nvPr/>
        </p:nvSpPr>
        <p:spPr>
          <a:xfrm>
            <a:off x="628650" y="1369218"/>
            <a:ext cx="4045020" cy="3263504"/>
          </a:xfrm>
          <a:prstGeom prst="rect">
            <a:avLst/>
          </a:prstGeom>
        </p:spPr>
        <p:txBody>
          <a:bodyPr spcFirstLastPara="1" vert="horz" lIns="91440" tIns="45720" rIns="91440" bIns="45720" rtlCol="0" anchorCtr="0">
            <a:normAutofit/>
          </a:bodyPr>
          <a:lstStyle/>
          <a:p>
            <a:pPr lvl="0">
              <a:lnSpc>
                <a:spcPct val="90000"/>
              </a:lnSpc>
              <a:spcBef>
                <a:spcPts val="0"/>
              </a:spcBef>
              <a:spcAft>
                <a:spcPts val="600"/>
              </a:spcAft>
            </a:pPr>
            <a:r>
              <a:rPr lang="en-US" dirty="0"/>
              <a:t>Website:</a:t>
            </a:r>
          </a:p>
          <a:p>
            <a:pPr lvl="0">
              <a:lnSpc>
                <a:spcPct val="90000"/>
              </a:lnSpc>
              <a:spcBef>
                <a:spcPts val="0"/>
              </a:spcBef>
              <a:spcAft>
                <a:spcPts val="600"/>
              </a:spcAft>
            </a:pPr>
            <a:r>
              <a:rPr lang="en-US" dirty="0">
                <a:hlinkClick r:id="rId3"/>
              </a:rPr>
              <a:t>https://novelty.herokuapp.com/</a:t>
            </a:r>
            <a:endParaRPr lang="en-US" dirty="0"/>
          </a:p>
          <a:p>
            <a:pPr lvl="0">
              <a:lnSpc>
                <a:spcPct val="90000"/>
              </a:lnSpc>
              <a:spcBef>
                <a:spcPts val="0"/>
              </a:spcBef>
              <a:spcAft>
                <a:spcPts val="600"/>
              </a:spcAft>
            </a:pPr>
            <a:endParaRPr lang="en-US" dirty="0"/>
          </a:p>
          <a:p>
            <a:pPr lvl="0">
              <a:lnSpc>
                <a:spcPct val="90000"/>
              </a:lnSpc>
              <a:spcBef>
                <a:spcPts val="0"/>
              </a:spcBef>
              <a:spcAft>
                <a:spcPts val="600"/>
              </a:spcAft>
            </a:pPr>
            <a:r>
              <a:rPr lang="en-US" dirty="0"/>
              <a:t>GitHub Repository:</a:t>
            </a:r>
          </a:p>
          <a:p>
            <a:pPr lvl="0">
              <a:lnSpc>
                <a:spcPct val="90000"/>
              </a:lnSpc>
              <a:spcBef>
                <a:spcPts val="0"/>
              </a:spcBef>
              <a:spcAft>
                <a:spcPts val="600"/>
              </a:spcAft>
            </a:pPr>
            <a:r>
              <a:rPr lang="en-US" dirty="0">
                <a:hlinkClick r:id="rId4"/>
              </a:rPr>
              <a:t>https://github.com/nagck/NOVELty</a:t>
            </a:r>
            <a:endParaRPr lang="en-US" dirty="0"/>
          </a:p>
          <a:p>
            <a:pPr marL="0" lvl="0" indent="-228600">
              <a:lnSpc>
                <a:spcPct val="90000"/>
              </a:lnSpc>
              <a:spcBef>
                <a:spcPts val="0"/>
              </a:spcBef>
              <a:spcAft>
                <a:spcPts val="600"/>
              </a:spcAft>
              <a:buFont typeface="Arial" panose="020B0604020202020204" pitchFamily="34" charset="0"/>
              <a:buChar char="•"/>
            </a:pPr>
            <a:endParaRPr lang="en-US" dirty="0"/>
          </a:p>
        </p:txBody>
      </p:sp>
      <p:sp>
        <p:nvSpPr>
          <p:cNvPr id="148" name="Oval 147">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6138" y="2567969"/>
            <a:ext cx="473163" cy="473163"/>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Shape 149">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5587670" y="3875011"/>
            <a:ext cx="1376794" cy="1518589"/>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139" name="Picture 138" descr="Computer script on a screen">
            <a:extLst>
              <a:ext uri="{FF2B5EF4-FFF2-40B4-BE49-F238E27FC236}">
                <a16:creationId xmlns:a16="http://schemas.microsoft.com/office/drawing/2014/main" id="{AD30354F-110A-4A0C-8FB1-B7B108DE3F87}"/>
              </a:ext>
            </a:extLst>
          </p:cNvPr>
          <p:cNvPicPr>
            <a:picLocks noChangeAspect="1"/>
          </p:cNvPicPr>
          <p:nvPr/>
        </p:nvPicPr>
        <p:blipFill rotWithShape="1">
          <a:blip r:embed="rId5"/>
          <a:srcRect r="33249" b="-2"/>
          <a:stretch/>
        </p:blipFill>
        <p:spPr>
          <a:xfrm>
            <a:off x="5813981" y="806429"/>
            <a:ext cx="3096452" cy="3096452"/>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52" name="Freeform: Shape 151">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2201" y="0"/>
            <a:ext cx="1550211" cy="1216410"/>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54" name="Straight Connector 153">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04058" y="770929"/>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56" name="Freeform: Shape 155">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7145" y="4525346"/>
            <a:ext cx="1493298" cy="618154"/>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8" name="Freeform: Shape 157">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8772" y="4139397"/>
            <a:ext cx="1005228" cy="1004103"/>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7"/>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Shape 10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Google Shape;98;p20"/>
          <p:cNvSpPr txBox="1">
            <a:spLocks noGrp="1"/>
          </p:cNvSpPr>
          <p:nvPr>
            <p:ph type="ctrTitle"/>
          </p:nvPr>
        </p:nvSpPr>
        <p:spPr>
          <a:xfrm>
            <a:off x="214558" y="865179"/>
            <a:ext cx="3062575" cy="3345872"/>
          </a:xfrm>
          <a:prstGeom prst="rect">
            <a:avLst/>
          </a:prstGeom>
        </p:spPr>
        <p:txBody>
          <a:bodyPr spcFirstLastPara="1" vert="horz" lIns="91440" tIns="45720" rIns="91440" bIns="45720" rtlCol="0" anchor="ctr" anchorCtr="0">
            <a:normAutofit/>
          </a:bodyPr>
          <a:lstStyle/>
          <a:p>
            <a:pPr marL="0" lvl="0" indent="0" algn="l" defTabSz="914400">
              <a:spcAft>
                <a:spcPts val="0"/>
              </a:spcAft>
            </a:pPr>
            <a:r>
              <a:rPr lang="en-US" sz="4400" b="1" kern="1200" dirty="0">
                <a:solidFill>
                  <a:srgbClr val="FFFFFF"/>
                </a:solidFill>
                <a:latin typeface="+mj-lt"/>
                <a:ea typeface="+mj-ea"/>
                <a:cs typeface="+mj-cs"/>
                <a:sym typeface="Amatic SC"/>
              </a:rPr>
              <a:t>Challenges/</a:t>
            </a:r>
            <a:br>
              <a:rPr lang="en-US" sz="4400" b="1" kern="1200" dirty="0">
                <a:solidFill>
                  <a:srgbClr val="FFFFFF"/>
                </a:solidFill>
                <a:latin typeface="+mj-lt"/>
                <a:ea typeface="+mj-ea"/>
                <a:cs typeface="+mj-cs"/>
                <a:sym typeface="Amatic SC"/>
              </a:rPr>
            </a:br>
            <a:r>
              <a:rPr lang="en-US" sz="4400" b="1" kern="1200" dirty="0">
                <a:solidFill>
                  <a:srgbClr val="FFFFFF"/>
                </a:solidFill>
                <a:latin typeface="+mj-lt"/>
                <a:ea typeface="+mj-ea"/>
                <a:cs typeface="+mj-cs"/>
                <a:sym typeface="Amatic SC"/>
              </a:rPr>
              <a:t>Successes</a:t>
            </a:r>
          </a:p>
        </p:txBody>
      </p:sp>
      <p:sp>
        <p:nvSpPr>
          <p:cNvPr id="108" name="Arc 10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9" name="Google Shape;99;p20"/>
          <p:cNvSpPr txBox="1"/>
          <p:nvPr/>
        </p:nvSpPr>
        <p:spPr>
          <a:xfrm>
            <a:off x="3335481" y="443508"/>
            <a:ext cx="5179868" cy="3286059"/>
          </a:xfrm>
          <a:prstGeom prst="rect">
            <a:avLst/>
          </a:prstGeom>
        </p:spPr>
        <p:txBody>
          <a:bodyPr spcFirstLastPara="1" vert="horz" lIns="91440" tIns="45720" rIns="91440" bIns="45720" rtlCol="0" anchor="ctr" anchorCtr="0">
            <a:normAutofit/>
          </a:bodyPr>
          <a:lstStyle/>
          <a:p>
            <a:pPr marL="342900" lvl="0" indent="-228600">
              <a:lnSpc>
                <a:spcPct val="90000"/>
              </a:lnSpc>
              <a:spcBef>
                <a:spcPts val="0"/>
              </a:spcBef>
              <a:spcAft>
                <a:spcPts val="600"/>
              </a:spcAft>
              <a:buFont typeface="Arial" panose="020B0604020202020204" pitchFamily="34" charset="0"/>
              <a:buChar char="•"/>
            </a:pPr>
            <a:r>
              <a:rPr lang="en-US" dirty="0">
                <a:sym typeface="Amatic SC"/>
              </a:rPr>
              <a:t>Great Teamwork and Collaboration</a:t>
            </a:r>
          </a:p>
          <a:p>
            <a:pPr marL="342900" lvl="0" indent="-228600">
              <a:lnSpc>
                <a:spcPct val="90000"/>
              </a:lnSpc>
              <a:spcBef>
                <a:spcPts val="0"/>
              </a:spcBef>
              <a:spcAft>
                <a:spcPts val="600"/>
              </a:spcAft>
              <a:buFont typeface="Arial" panose="020B0604020202020204" pitchFamily="34" charset="0"/>
              <a:buChar char="•"/>
            </a:pPr>
            <a:r>
              <a:rPr lang="en-US" dirty="0">
                <a:sym typeface="Amatic SC"/>
              </a:rPr>
              <a:t>API Challenges – keys, slow performance</a:t>
            </a:r>
          </a:p>
          <a:p>
            <a:pPr marL="342900" lvl="0" indent="-228600">
              <a:lnSpc>
                <a:spcPct val="90000"/>
              </a:lnSpc>
              <a:spcBef>
                <a:spcPts val="0"/>
              </a:spcBef>
              <a:spcAft>
                <a:spcPts val="600"/>
              </a:spcAft>
              <a:buFont typeface="Arial" panose="020B0604020202020204" pitchFamily="34" charset="0"/>
              <a:buChar char="•"/>
            </a:pPr>
            <a:endParaRPr lang="en-US" dirty="0">
              <a:sym typeface="Amatic SC"/>
            </a:endParaRPr>
          </a:p>
          <a:p>
            <a:pPr marL="342900" lvl="0" indent="-228600">
              <a:lnSpc>
                <a:spcPct val="90000"/>
              </a:lnSpc>
              <a:spcBef>
                <a:spcPts val="0"/>
              </a:spcBef>
              <a:spcAft>
                <a:spcPts val="600"/>
              </a:spcAft>
              <a:buFont typeface="Arial" panose="020B0604020202020204" pitchFamily="34" charset="0"/>
              <a:buChar char="•"/>
            </a:pPr>
            <a:endParaRPr lang="en-US" dirty="0">
              <a:sym typeface="Amatic SC"/>
            </a:endParaRPr>
          </a:p>
          <a:p>
            <a:pPr marL="0" lvl="0" indent="-228600">
              <a:lnSpc>
                <a:spcPct val="90000"/>
              </a:lnSpc>
              <a:spcBef>
                <a:spcPts val="0"/>
              </a:spcBef>
              <a:spcAft>
                <a:spcPts val="600"/>
              </a:spcAft>
              <a:buFont typeface="Arial" panose="020B0604020202020204" pitchFamily="34" charset="0"/>
              <a:buChar char="•"/>
            </a:pPr>
            <a:endParaRPr lang="en-US" dirty="0">
              <a:sym typeface="Amatic SC"/>
            </a:endParaRPr>
          </a:p>
          <a:p>
            <a:pPr marL="457200" lvl="0" indent="-228600">
              <a:lnSpc>
                <a:spcPct val="90000"/>
              </a:lnSpc>
              <a:spcBef>
                <a:spcPts val="0"/>
              </a:spcBef>
              <a:spcAft>
                <a:spcPts val="600"/>
              </a:spcAft>
              <a:buFont typeface="Arial" panose="020B0604020202020204" pitchFamily="34" charset="0"/>
              <a:buChar char="•"/>
            </a:pPr>
            <a:endParaRPr lang="en-US" dirty="0">
              <a:sym typeface="Amatic SC"/>
            </a:endParaRPr>
          </a:p>
        </p:txBody>
      </p:sp>
    </p:spTree>
    <p:extLst>
      <p:ext uri="{BB962C8B-B14F-4D97-AF65-F5344CB8AC3E}">
        <p14:creationId xmlns:p14="http://schemas.microsoft.com/office/powerpoint/2010/main" val="4179897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7"/>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91" y="839273"/>
            <a:ext cx="3464954" cy="3464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Google Shape;148;p25"/>
          <p:cNvSpPr txBox="1">
            <a:spLocks noGrp="1"/>
          </p:cNvSpPr>
          <p:nvPr>
            <p:ph type="ctrTitle"/>
          </p:nvPr>
        </p:nvSpPr>
        <p:spPr>
          <a:xfrm>
            <a:off x="878305" y="1047514"/>
            <a:ext cx="2430380" cy="3048471"/>
          </a:xfrm>
          <a:prstGeom prst="rect">
            <a:avLst/>
          </a:prstGeom>
        </p:spPr>
        <p:txBody>
          <a:bodyPr spcFirstLastPara="1" vert="horz" lIns="91440" tIns="45720" rIns="91440" bIns="45720" rtlCol="0" anchor="ctr" anchorCtr="0">
            <a:normAutofit/>
          </a:bodyPr>
          <a:lstStyle/>
          <a:p>
            <a:pPr marL="0" lvl="0" indent="0" algn="l" defTabSz="914400">
              <a:spcAft>
                <a:spcPts val="0"/>
              </a:spcAft>
            </a:pPr>
            <a:r>
              <a:rPr lang="en-US" sz="3100" b="1" kern="1200">
                <a:solidFill>
                  <a:srgbClr val="FFFFFF"/>
                </a:solidFill>
                <a:latin typeface="+mj-lt"/>
                <a:ea typeface="+mj-ea"/>
                <a:cs typeface="+mj-cs"/>
                <a:sym typeface="Amatic SC"/>
              </a:rPr>
              <a:t>Future Development</a:t>
            </a:r>
          </a:p>
        </p:txBody>
      </p:sp>
      <p:sp>
        <p:nvSpPr>
          <p:cNvPr id="94" name="Arc 93">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6512790" y="705861"/>
            <a:ext cx="2240924" cy="2240924"/>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6" name="Oval 95">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536" y="3585744"/>
            <a:ext cx="409575" cy="4095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9" name="Google Shape;149;p25"/>
          <p:cNvSpPr txBox="1"/>
          <p:nvPr/>
        </p:nvSpPr>
        <p:spPr>
          <a:xfrm>
            <a:off x="4027614" y="1144524"/>
            <a:ext cx="4152298" cy="2951461"/>
          </a:xfrm>
          <a:prstGeom prst="rect">
            <a:avLst/>
          </a:prstGeom>
        </p:spPr>
        <p:txBody>
          <a:bodyPr spcFirstLastPara="1" vert="horz" lIns="91440" tIns="45720" rIns="91440" bIns="45720" rtlCol="0" anchorCtr="0">
            <a:normAutofit/>
          </a:bodyPr>
          <a:lstStyle/>
          <a:p>
            <a:pPr marL="488950" lvl="0" indent="-228600">
              <a:lnSpc>
                <a:spcPct val="90000"/>
              </a:lnSpc>
              <a:spcBef>
                <a:spcPts val="0"/>
              </a:spcBef>
              <a:spcAft>
                <a:spcPts val="600"/>
              </a:spcAft>
              <a:buClr>
                <a:srgbClr val="FFFFFF"/>
              </a:buClr>
              <a:buSzPts val="3100"/>
              <a:buFont typeface="Arial" panose="020B0604020202020204" pitchFamily="34" charset="0"/>
              <a:buChar char="•"/>
            </a:pPr>
            <a:r>
              <a:rPr lang="en-US" dirty="0">
                <a:sym typeface="Amatic SC"/>
              </a:rPr>
              <a:t>Prompt user for literary preferences and provide even more personalized recommendations.</a:t>
            </a:r>
          </a:p>
          <a:p>
            <a:pPr marL="488950" lvl="0" indent="-228600">
              <a:lnSpc>
                <a:spcPct val="90000"/>
              </a:lnSpc>
              <a:spcBef>
                <a:spcPts val="0"/>
              </a:spcBef>
              <a:spcAft>
                <a:spcPts val="600"/>
              </a:spcAft>
              <a:buClr>
                <a:srgbClr val="FFFFFF"/>
              </a:buClr>
              <a:buSzPts val="3100"/>
              <a:buFont typeface="Arial" panose="020B0604020202020204" pitchFamily="34" charset="0"/>
              <a:buChar char="•"/>
            </a:pPr>
            <a:r>
              <a:rPr lang="en-US" dirty="0">
                <a:sym typeface="Amatic SC"/>
              </a:rPr>
              <a:t>Partner with Book Affiliate Programs – Amazon, Indigo, etc. for books purchase.</a:t>
            </a:r>
          </a:p>
          <a:p>
            <a:pPr marL="488950" lvl="0" indent="-228600">
              <a:lnSpc>
                <a:spcPct val="90000"/>
              </a:lnSpc>
              <a:spcBef>
                <a:spcPts val="0"/>
              </a:spcBef>
              <a:spcAft>
                <a:spcPts val="600"/>
              </a:spcAft>
              <a:buClr>
                <a:srgbClr val="FFFFFF"/>
              </a:buClr>
              <a:buSzPts val="3100"/>
              <a:buFont typeface="Arial" panose="020B0604020202020204" pitchFamily="34" charset="0"/>
              <a:buChar char="•"/>
            </a:pPr>
            <a:r>
              <a:rPr lang="en-US" dirty="0">
                <a:sym typeface="Amatic SC"/>
              </a:rPr>
              <a:t>Enable collaboration with local book reading clubs – connect local book lovers?</a:t>
            </a:r>
          </a:p>
          <a:p>
            <a:pPr marL="488950" lvl="0" indent="-228600">
              <a:lnSpc>
                <a:spcPct val="90000"/>
              </a:lnSpc>
              <a:spcBef>
                <a:spcPts val="0"/>
              </a:spcBef>
              <a:spcAft>
                <a:spcPts val="600"/>
              </a:spcAft>
              <a:buClr>
                <a:srgbClr val="FFFFFF"/>
              </a:buClr>
              <a:buSzPts val="3100"/>
              <a:buFont typeface="Arial" panose="020B0604020202020204" pitchFamily="34" charset="0"/>
              <a:buChar char="•"/>
            </a:pPr>
            <a:endParaRPr lang="en-US" dirty="0">
              <a:sym typeface="Amatic S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3"/>
        <p:cNvGrpSpPr/>
        <p:nvPr/>
      </p:nvGrpSpPr>
      <p:grpSpPr>
        <a:xfrm>
          <a:off x="0" y="0"/>
          <a:ext cx="0" cy="0"/>
          <a:chOff x="0" y="0"/>
          <a:chExt cx="0" cy="0"/>
        </a:xfrm>
      </p:grpSpPr>
      <p:sp useBgFill="1">
        <p:nvSpPr>
          <p:cNvPr id="166" name="Rectangle 165">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Google Shape;154;p26"/>
          <p:cNvSpPr txBox="1">
            <a:spLocks noGrp="1"/>
          </p:cNvSpPr>
          <p:nvPr>
            <p:ph type="ctrTitle"/>
          </p:nvPr>
        </p:nvSpPr>
        <p:spPr>
          <a:xfrm>
            <a:off x="728181" y="915689"/>
            <a:ext cx="4069335" cy="1790700"/>
          </a:xfrm>
          <a:prstGeom prst="rect">
            <a:avLst/>
          </a:prstGeom>
        </p:spPr>
        <p:txBody>
          <a:bodyPr spcFirstLastPara="1" lIns="91425" tIns="91425" rIns="91425" bIns="91425" anchorCtr="0">
            <a:normAutofit/>
          </a:bodyPr>
          <a:lstStyle/>
          <a:p>
            <a:pPr marL="0" lvl="0" indent="0" algn="l" rtl="0">
              <a:spcBef>
                <a:spcPts val="0"/>
              </a:spcBef>
              <a:spcAft>
                <a:spcPts val="0"/>
              </a:spcAft>
              <a:buNone/>
            </a:pPr>
            <a:r>
              <a:rPr lang="en-US" b="1">
                <a:latin typeface="+mn-lt"/>
                <a:ea typeface="Amatic SC"/>
                <a:cs typeface="Amatic SC"/>
                <a:sym typeface="Amatic SC"/>
              </a:rPr>
              <a:t>Q&amp;A</a:t>
            </a:r>
          </a:p>
        </p:txBody>
      </p:sp>
      <p:sp>
        <p:nvSpPr>
          <p:cNvPr id="168" name="Freeform: Shape 167">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0"/>
            <a:ext cx="851299" cy="35849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Oval 169">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1968359"/>
            <a:ext cx="609320" cy="609320"/>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Block Arc 171">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84313" y="901796"/>
            <a:ext cx="17907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4" name="Freeform: Shape 173">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0"/>
            <a:ext cx="1736438" cy="1163244"/>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3" name="Straight Connector 175">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93478" y="998679"/>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84" name="Freeform: Shape 177">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4162" y="3084060"/>
            <a:ext cx="889838" cy="1328738"/>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85" name="Arc 179">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4565205" y="3108841"/>
            <a:ext cx="3062574"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2" name="Freeform: Shape 181">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3722002"/>
            <a:ext cx="1982514" cy="1421498"/>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
        <p:cNvGrpSpPr/>
        <p:nvPr/>
      </p:nvGrpSpPr>
      <p:grpSpPr>
        <a:xfrm>
          <a:off x="0" y="0"/>
          <a:ext cx="0" cy="0"/>
          <a:chOff x="0" y="0"/>
          <a:chExt cx="0" cy="0"/>
        </a:xfrm>
      </p:grpSpPr>
      <p:sp useBgFill="1">
        <p:nvSpPr>
          <p:cNvPr id="95" name="Rectangle 86">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82" descr="Large skydiving group mid-air">
            <a:extLst>
              <a:ext uri="{FF2B5EF4-FFF2-40B4-BE49-F238E27FC236}">
                <a16:creationId xmlns:a16="http://schemas.microsoft.com/office/drawing/2014/main" id="{6833A615-C89A-42F4-8D9D-90D756213C82}"/>
              </a:ext>
            </a:extLst>
          </p:cNvPr>
          <p:cNvPicPr>
            <a:picLocks noChangeAspect="1"/>
          </p:cNvPicPr>
          <p:nvPr/>
        </p:nvPicPr>
        <p:blipFill rotWithShape="1">
          <a:blip r:embed="rId3"/>
          <a:srcRect r="15942" b="-2"/>
          <a:stretch/>
        </p:blipFill>
        <p:spPr>
          <a:xfrm>
            <a:off x="2642616" y="10"/>
            <a:ext cx="6501384" cy="5143490"/>
          </a:xfrm>
          <a:prstGeom prst="rect">
            <a:avLst/>
          </a:prstGeom>
        </p:spPr>
      </p:pic>
      <p:sp>
        <p:nvSpPr>
          <p:cNvPr id="97" name="Rectangle 88">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17451" cy="51435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Google Shape;59;p14"/>
          <p:cNvSpPr txBox="1">
            <a:spLocks noGrp="1"/>
          </p:cNvSpPr>
          <p:nvPr>
            <p:ph type="ctrTitle"/>
          </p:nvPr>
        </p:nvSpPr>
        <p:spPr>
          <a:xfrm>
            <a:off x="278320" y="870966"/>
            <a:ext cx="2578608" cy="843534"/>
          </a:xfrm>
          <a:prstGeom prst="rect">
            <a:avLst/>
          </a:prstGeom>
        </p:spPr>
        <p:txBody>
          <a:bodyPr spcFirstLastPara="1" vert="horz" lIns="91440" tIns="45720" rIns="91440" bIns="45720" rtlCol="0" anchor="b" anchorCtr="0">
            <a:normAutofit/>
          </a:bodyPr>
          <a:lstStyle/>
          <a:p>
            <a:pPr marL="0" lvl="0" indent="0" algn="l" defTabSz="914400">
              <a:spcAft>
                <a:spcPts val="0"/>
              </a:spcAft>
            </a:pPr>
            <a:r>
              <a:rPr lang="en-US" sz="2100" b="1">
                <a:sym typeface="Amatic SC"/>
              </a:rPr>
              <a:t>Team </a:t>
            </a:r>
          </a:p>
        </p:txBody>
      </p:sp>
      <p:sp>
        <p:nvSpPr>
          <p:cNvPr id="98" name="Rectangle 9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96919" y="454343"/>
            <a:ext cx="54864"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9" name="Rectangle 9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183" y="1832610"/>
            <a:ext cx="2475738" cy="6858"/>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Google Shape;60;p14"/>
          <p:cNvSpPr txBox="1"/>
          <p:nvPr/>
        </p:nvSpPr>
        <p:spPr>
          <a:xfrm>
            <a:off x="278320" y="2038540"/>
            <a:ext cx="2579180" cy="2405444"/>
          </a:xfrm>
          <a:prstGeom prst="rect">
            <a:avLst/>
          </a:prstGeom>
        </p:spPr>
        <p:txBody>
          <a:bodyPr spcFirstLastPara="1" vert="horz" lIns="91440" tIns="45720" rIns="91440" bIns="45720" rtlCol="0" anchor="t" anchorCtr="0">
            <a:normAutofit/>
          </a:bodyPr>
          <a:lstStyle/>
          <a:p>
            <a:pPr marL="514350" lvl="0" indent="-228600">
              <a:lnSpc>
                <a:spcPct val="90000"/>
              </a:lnSpc>
              <a:spcBef>
                <a:spcPts val="0"/>
              </a:spcBef>
              <a:spcAft>
                <a:spcPts val="600"/>
              </a:spcAft>
              <a:buClr>
                <a:srgbClr val="FFFFFF"/>
              </a:buClr>
              <a:buSzPts val="2200"/>
              <a:buFont typeface="Arial" panose="020B0604020202020204" pitchFamily="34" charset="0"/>
              <a:buChar char="•"/>
            </a:pPr>
            <a:r>
              <a:rPr lang="en-US" sz="1300" b="1" dirty="0">
                <a:sym typeface="Amatic SC"/>
              </a:rPr>
              <a:t>Annie Kwan</a:t>
            </a:r>
          </a:p>
          <a:p>
            <a:pPr marL="514350" lvl="0" indent="-228600">
              <a:lnSpc>
                <a:spcPct val="90000"/>
              </a:lnSpc>
              <a:spcBef>
                <a:spcPts val="0"/>
              </a:spcBef>
              <a:spcAft>
                <a:spcPts val="600"/>
              </a:spcAft>
              <a:buClr>
                <a:srgbClr val="FFFFFF"/>
              </a:buClr>
              <a:buSzPts val="2200"/>
              <a:buFont typeface="Arial" panose="020B0604020202020204" pitchFamily="34" charset="0"/>
              <a:buChar char="•"/>
            </a:pPr>
            <a:r>
              <a:rPr lang="en-US" sz="1300" b="1" dirty="0">
                <a:sym typeface="Amatic SC"/>
              </a:rPr>
              <a:t>Héctor García </a:t>
            </a:r>
            <a:r>
              <a:rPr lang="en-US" sz="1300" b="1" dirty="0" err="1">
                <a:sym typeface="Amatic SC"/>
              </a:rPr>
              <a:t>Millares</a:t>
            </a:r>
            <a:endParaRPr lang="en-US" sz="1300" b="1" dirty="0">
              <a:sym typeface="Amatic SC"/>
            </a:endParaRPr>
          </a:p>
          <a:p>
            <a:pPr marL="514350" lvl="0" indent="-228600">
              <a:lnSpc>
                <a:spcPct val="90000"/>
              </a:lnSpc>
              <a:spcBef>
                <a:spcPts val="0"/>
              </a:spcBef>
              <a:spcAft>
                <a:spcPts val="600"/>
              </a:spcAft>
              <a:buClr>
                <a:srgbClr val="FFFFFF"/>
              </a:buClr>
              <a:buSzPts val="2200"/>
              <a:buFont typeface="Arial" panose="020B0604020202020204" pitchFamily="34" charset="0"/>
              <a:buChar char="•"/>
            </a:pPr>
            <a:r>
              <a:rPr lang="en-US" sz="1300" b="1" dirty="0">
                <a:sym typeface="Amatic SC"/>
              </a:rPr>
              <a:t>Ivan </a:t>
            </a:r>
            <a:r>
              <a:rPr lang="en-US" sz="1300" b="1" dirty="0" err="1">
                <a:sym typeface="Amatic SC"/>
              </a:rPr>
              <a:t>Đuranić</a:t>
            </a:r>
            <a:endParaRPr lang="en-US" sz="1300" b="1" dirty="0">
              <a:sym typeface="Amatic SC"/>
            </a:endParaRPr>
          </a:p>
          <a:p>
            <a:pPr marL="514350" lvl="0" indent="-228600">
              <a:lnSpc>
                <a:spcPct val="90000"/>
              </a:lnSpc>
              <a:spcBef>
                <a:spcPts val="0"/>
              </a:spcBef>
              <a:spcAft>
                <a:spcPts val="600"/>
              </a:spcAft>
              <a:buClr>
                <a:srgbClr val="FFFFFF"/>
              </a:buClr>
              <a:buSzPts val="2200"/>
              <a:buFont typeface="Arial" panose="020B0604020202020204" pitchFamily="34" charset="0"/>
              <a:buChar char="•"/>
            </a:pPr>
            <a:r>
              <a:rPr lang="en-US" sz="1300" b="1" dirty="0">
                <a:sym typeface="Amatic SC"/>
              </a:rPr>
              <a:t>Nagesh Kalegowda</a:t>
            </a:r>
          </a:p>
          <a:p>
            <a:pPr marL="514350" lvl="0" indent="-228600">
              <a:lnSpc>
                <a:spcPct val="90000"/>
              </a:lnSpc>
              <a:spcBef>
                <a:spcPts val="0"/>
              </a:spcBef>
              <a:spcAft>
                <a:spcPts val="600"/>
              </a:spcAft>
              <a:buClr>
                <a:srgbClr val="FFFFFF"/>
              </a:buClr>
              <a:buSzPts val="2200"/>
              <a:buFont typeface="Arial" panose="020B0604020202020204" pitchFamily="34" charset="0"/>
              <a:buChar char="•"/>
            </a:pPr>
            <a:r>
              <a:rPr lang="en-US" sz="1300" b="1" dirty="0">
                <a:sym typeface="Amatic SC"/>
              </a:rPr>
              <a:t>Natasha Fray</a:t>
            </a:r>
          </a:p>
          <a:p>
            <a:pPr marL="228600" lvl="0" indent="-228600">
              <a:lnSpc>
                <a:spcPct val="90000"/>
              </a:lnSpc>
              <a:spcBef>
                <a:spcPts val="0"/>
              </a:spcBef>
              <a:spcAft>
                <a:spcPts val="600"/>
              </a:spcAft>
              <a:buClr>
                <a:srgbClr val="FFFFFF"/>
              </a:buClr>
              <a:buSzPts val="2200"/>
              <a:buFont typeface="Arial" panose="020B0604020202020204" pitchFamily="34" charset="0"/>
              <a:buChar char="•"/>
            </a:pPr>
            <a:endParaRPr lang="en-US" sz="1300" b="1" dirty="0">
              <a:sym typeface="Amatic S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4"/>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Google Shape;65;p15"/>
          <p:cNvSpPr txBox="1">
            <a:spLocks noGrp="1"/>
          </p:cNvSpPr>
          <p:nvPr>
            <p:ph type="ctrTitle"/>
          </p:nvPr>
        </p:nvSpPr>
        <p:spPr>
          <a:xfrm>
            <a:off x="728181" y="915689"/>
            <a:ext cx="4069335" cy="1790700"/>
          </a:xfrm>
          <a:prstGeom prst="rect">
            <a:avLst/>
          </a:prstGeom>
        </p:spPr>
        <p:txBody>
          <a:bodyPr spcFirstLastPara="1" lIns="91425" tIns="91425" rIns="91425" bIns="91425" anchorCtr="0">
            <a:normAutofit/>
          </a:bodyPr>
          <a:lstStyle/>
          <a:p>
            <a:pPr marL="0" lvl="0" indent="0" algn="l" rtl="0">
              <a:spcBef>
                <a:spcPts val="0"/>
              </a:spcBef>
              <a:spcAft>
                <a:spcPts val="0"/>
              </a:spcAft>
              <a:buNone/>
            </a:pPr>
            <a:r>
              <a:rPr lang="en-US" b="1" dirty="0">
                <a:latin typeface="Calibri" panose="020F0502020204030204" pitchFamily="34" charset="0"/>
                <a:ea typeface="Amatic SC"/>
                <a:cs typeface="Calibri" panose="020F0502020204030204" pitchFamily="34" charset="0"/>
                <a:sym typeface="Amatic SC"/>
              </a:rPr>
              <a:t>The concept</a:t>
            </a:r>
          </a:p>
        </p:txBody>
      </p:sp>
      <p:sp>
        <p:nvSpPr>
          <p:cNvPr id="73" name="Freeform: Shape 72">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0"/>
            <a:ext cx="851299" cy="35849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Oval 74">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1968359"/>
            <a:ext cx="609320" cy="609320"/>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Block Arc 76">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84313" y="901796"/>
            <a:ext cx="17907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Freeform: Shape 78">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0"/>
            <a:ext cx="1736438" cy="1163244"/>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81" name="Straight Connector 80">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93478" y="998679"/>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83" name="Freeform: Shape 82">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4162" y="3084060"/>
            <a:ext cx="889838" cy="1328738"/>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85" name="Arc 84">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4565205" y="3108841"/>
            <a:ext cx="3062574"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7" name="Freeform: Shape 86">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3722002"/>
            <a:ext cx="1982514" cy="1421498"/>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Google Shape;66;p15"/>
          <p:cNvSpPr txBox="1"/>
          <p:nvPr/>
        </p:nvSpPr>
        <p:spPr>
          <a:xfrm>
            <a:off x="2209150" y="2109950"/>
            <a:ext cx="5854200" cy="2442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2200" b="1">
              <a:solidFill>
                <a:srgbClr val="FFFFFF"/>
              </a:solidFill>
              <a:latin typeface="Amatic SC"/>
              <a:ea typeface="Amatic SC"/>
              <a:cs typeface="Amatic SC"/>
              <a:sym typeface="Amatic S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8"/>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09821A95-4AEC-48B6-A584-7555C9056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Google Shape;79;p17"/>
          <p:cNvSpPr txBox="1"/>
          <p:nvPr/>
        </p:nvSpPr>
        <p:spPr>
          <a:xfrm>
            <a:off x="953691" y="496799"/>
            <a:ext cx="7615237" cy="1120500"/>
          </a:xfrm>
          <a:prstGeom prst="rect">
            <a:avLst/>
          </a:prstGeom>
        </p:spPr>
        <p:txBody>
          <a:bodyPr spcFirstLastPara="1" vert="horz" lIns="91440" tIns="45720" rIns="91440" bIns="45720" rtlCol="0" anchor="t" anchorCtr="0">
            <a:normAutofit/>
          </a:bodyPr>
          <a:lstStyle/>
          <a:p>
            <a:pPr marL="0" lvl="0" indent="0">
              <a:lnSpc>
                <a:spcPct val="90000"/>
              </a:lnSpc>
              <a:spcBef>
                <a:spcPct val="0"/>
              </a:spcBef>
              <a:spcAft>
                <a:spcPts val="600"/>
              </a:spcAft>
            </a:pPr>
            <a:r>
              <a:rPr lang="en-US" sz="4400" b="1">
                <a:latin typeface="+mj-lt"/>
                <a:ea typeface="+mj-ea"/>
                <a:cs typeface="+mj-cs"/>
                <a:sym typeface="Amatic SC"/>
              </a:rPr>
              <a:t>NOVELty</a:t>
            </a:r>
          </a:p>
        </p:txBody>
      </p:sp>
      <p:grpSp>
        <p:nvGrpSpPr>
          <p:cNvPr id="89" name="Group 88">
            <a:extLst>
              <a:ext uri="{FF2B5EF4-FFF2-40B4-BE49-F238E27FC236}">
                <a16:creationId xmlns:a16="http://schemas.microsoft.com/office/drawing/2014/main" id="{69996FAB-012A-4B0F-A158-D21B9D459F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64368" cy="5143500"/>
            <a:chOff x="0" y="0"/>
            <a:chExt cx="885825" cy="6858000"/>
          </a:xfrm>
        </p:grpSpPr>
        <p:sp>
          <p:nvSpPr>
            <p:cNvPr id="90" name="Freeform 6">
              <a:extLst>
                <a:ext uri="{FF2B5EF4-FFF2-40B4-BE49-F238E27FC236}">
                  <a16:creationId xmlns:a16="http://schemas.microsoft.com/office/drawing/2014/main" id="{E1CDEC00-6E40-4AC1-B45A-15954C78D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84" name="Freeform 6">
              <a:extLst>
                <a:ext uri="{FF2B5EF4-FFF2-40B4-BE49-F238E27FC236}">
                  <a16:creationId xmlns:a16="http://schemas.microsoft.com/office/drawing/2014/main" id="{8BF78D31-BD66-4296-ABEF-9492C4222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grpSp>
      <p:sp>
        <p:nvSpPr>
          <p:cNvPr id="80" name="Google Shape;80;p17"/>
          <p:cNvSpPr txBox="1"/>
          <p:nvPr/>
        </p:nvSpPr>
        <p:spPr>
          <a:xfrm>
            <a:off x="938758" y="1473200"/>
            <a:ext cx="4511923" cy="3124900"/>
          </a:xfrm>
          <a:prstGeom prst="rect">
            <a:avLst/>
          </a:prstGeom>
        </p:spPr>
        <p:txBody>
          <a:bodyPr spcFirstLastPara="1" vert="horz" lIns="91440" tIns="45720" rIns="91440" bIns="45720" rtlCol="0" anchorCtr="0">
            <a:normAutofit/>
          </a:bodyPr>
          <a:lstStyle/>
          <a:p>
            <a:pPr lvl="0">
              <a:lnSpc>
                <a:spcPct val="90000"/>
              </a:lnSpc>
              <a:spcBef>
                <a:spcPts val="0"/>
              </a:spcBef>
              <a:spcAft>
                <a:spcPts val="600"/>
              </a:spcAft>
            </a:pPr>
            <a:r>
              <a:rPr lang="en-US" sz="1400" b="1" dirty="0">
                <a:solidFill>
                  <a:schemeClr val="tx1">
                    <a:alpha val="60000"/>
                  </a:schemeClr>
                </a:solidFill>
                <a:sym typeface="Amatic SC"/>
              </a:rPr>
              <a:t>Have you ever read a book and thought to yourself? </a:t>
            </a:r>
          </a:p>
          <a:p>
            <a:pPr lvl="0">
              <a:lnSpc>
                <a:spcPct val="90000"/>
              </a:lnSpc>
              <a:spcBef>
                <a:spcPts val="0"/>
              </a:spcBef>
              <a:spcAft>
                <a:spcPts val="600"/>
              </a:spcAft>
            </a:pPr>
            <a:r>
              <a:rPr lang="en-US" sz="1400" b="1" dirty="0">
                <a:solidFill>
                  <a:schemeClr val="tx1">
                    <a:alpha val="60000"/>
                  </a:schemeClr>
                </a:solidFill>
                <a:sym typeface="Amatic SC"/>
              </a:rPr>
              <a:t>	</a:t>
            </a:r>
          </a:p>
          <a:p>
            <a:pPr lvl="0">
              <a:lnSpc>
                <a:spcPct val="90000"/>
              </a:lnSpc>
              <a:spcBef>
                <a:spcPts val="0"/>
              </a:spcBef>
              <a:spcAft>
                <a:spcPts val="600"/>
              </a:spcAft>
            </a:pPr>
            <a:r>
              <a:rPr lang="en-US" sz="1600" b="1" dirty="0">
                <a:solidFill>
                  <a:srgbClr val="7030A0">
                    <a:alpha val="60000"/>
                  </a:srgbClr>
                </a:solidFill>
                <a:sym typeface="Amatic SC"/>
              </a:rPr>
              <a:t>“I need to share this book with someone”. </a:t>
            </a:r>
          </a:p>
          <a:p>
            <a:pPr lvl="0">
              <a:lnSpc>
                <a:spcPct val="90000"/>
              </a:lnSpc>
              <a:spcBef>
                <a:spcPts val="0"/>
              </a:spcBef>
              <a:spcAft>
                <a:spcPts val="600"/>
              </a:spcAft>
            </a:pPr>
            <a:endParaRPr lang="en-US" sz="1400" b="1" dirty="0">
              <a:solidFill>
                <a:schemeClr val="tx1">
                  <a:alpha val="60000"/>
                </a:schemeClr>
              </a:solidFill>
              <a:sym typeface="Amatic SC"/>
            </a:endParaRPr>
          </a:p>
          <a:p>
            <a:pPr lvl="0">
              <a:lnSpc>
                <a:spcPct val="90000"/>
              </a:lnSpc>
              <a:spcBef>
                <a:spcPts val="0"/>
              </a:spcBef>
              <a:spcAft>
                <a:spcPts val="600"/>
              </a:spcAft>
            </a:pPr>
            <a:r>
              <a:rPr lang="en-US" sz="1400" b="1" dirty="0">
                <a:solidFill>
                  <a:schemeClr val="accent2">
                    <a:alpha val="60000"/>
                  </a:schemeClr>
                </a:solidFill>
                <a:sym typeface="Amatic SC"/>
              </a:rPr>
              <a:t>YOU HAVE COME TO THE RIGHT PLACE!!.</a:t>
            </a:r>
          </a:p>
          <a:p>
            <a:pPr lvl="0">
              <a:lnSpc>
                <a:spcPct val="90000"/>
              </a:lnSpc>
              <a:spcBef>
                <a:spcPts val="0"/>
              </a:spcBef>
              <a:spcAft>
                <a:spcPts val="600"/>
              </a:spcAft>
            </a:pPr>
            <a:endParaRPr lang="en-US" sz="1400" b="1" dirty="0">
              <a:solidFill>
                <a:schemeClr val="tx1">
                  <a:alpha val="60000"/>
                </a:schemeClr>
              </a:solidFill>
              <a:sym typeface="Amatic SC"/>
            </a:endParaRPr>
          </a:p>
          <a:p>
            <a:pPr lvl="0">
              <a:lnSpc>
                <a:spcPct val="90000"/>
              </a:lnSpc>
              <a:spcBef>
                <a:spcPts val="0"/>
              </a:spcBef>
              <a:spcAft>
                <a:spcPts val="600"/>
              </a:spcAft>
            </a:pPr>
            <a:r>
              <a:rPr lang="en-US" sz="1400" b="1" dirty="0" err="1">
                <a:solidFill>
                  <a:schemeClr val="tx1">
                    <a:alpha val="60000"/>
                  </a:schemeClr>
                </a:solidFill>
                <a:sym typeface="Amatic SC"/>
              </a:rPr>
              <a:t>NOVELty</a:t>
            </a:r>
            <a:r>
              <a:rPr lang="en-US" sz="1400" b="1" dirty="0">
                <a:solidFill>
                  <a:schemeClr val="tx1">
                    <a:alpha val="60000"/>
                  </a:schemeClr>
                </a:solidFill>
                <a:sym typeface="Amatic SC"/>
              </a:rPr>
              <a:t> is one-stop shop for keeping track of all the books you are reading or read, get personalized book recommendations and participate in your book reading community by sharing the book that you like and participate in book reviews.</a:t>
            </a:r>
          </a:p>
        </p:txBody>
      </p:sp>
      <p:pic>
        <p:nvPicPr>
          <p:cNvPr id="82" name="Picture 81" descr="Close up of heart shaped pages of a book">
            <a:extLst>
              <a:ext uri="{FF2B5EF4-FFF2-40B4-BE49-F238E27FC236}">
                <a16:creationId xmlns:a16="http://schemas.microsoft.com/office/drawing/2014/main" id="{26CD9E49-C418-4C88-9FC2-B20BE07DC6EA}"/>
              </a:ext>
            </a:extLst>
          </p:cNvPr>
          <p:cNvPicPr>
            <a:picLocks noChangeAspect="1"/>
          </p:cNvPicPr>
          <p:nvPr/>
        </p:nvPicPr>
        <p:blipFill rotWithShape="1">
          <a:blip r:embed="rId3"/>
          <a:srcRect l="15638" r="17531"/>
          <a:stretch/>
        </p:blipFill>
        <p:spPr>
          <a:xfrm>
            <a:off x="5816108" y="1617299"/>
            <a:ext cx="2895128" cy="2891617"/>
          </a:xfrm>
          <a:custGeom>
            <a:avLst/>
            <a:gdLst/>
            <a:ahLst/>
            <a:cxnLst/>
            <a:rect l="l" t="t" r="r" b="b"/>
            <a:pathLst>
              <a:path w="3860171" h="3855489">
                <a:moveTo>
                  <a:pt x="1930086" y="0"/>
                </a:moveTo>
                <a:lnTo>
                  <a:pt x="1967540" y="3511"/>
                </a:lnTo>
                <a:lnTo>
                  <a:pt x="2003824" y="12875"/>
                </a:lnTo>
                <a:lnTo>
                  <a:pt x="2038938" y="26920"/>
                </a:lnTo>
                <a:lnTo>
                  <a:pt x="2075222" y="44477"/>
                </a:lnTo>
                <a:lnTo>
                  <a:pt x="2109166" y="64375"/>
                </a:lnTo>
                <a:lnTo>
                  <a:pt x="2144279" y="85443"/>
                </a:lnTo>
                <a:lnTo>
                  <a:pt x="2179393" y="104171"/>
                </a:lnTo>
                <a:lnTo>
                  <a:pt x="2214507" y="122898"/>
                </a:lnTo>
                <a:lnTo>
                  <a:pt x="2248450" y="136943"/>
                </a:lnTo>
                <a:lnTo>
                  <a:pt x="2285905" y="146307"/>
                </a:lnTo>
                <a:lnTo>
                  <a:pt x="2322189" y="150989"/>
                </a:lnTo>
                <a:lnTo>
                  <a:pt x="2360814" y="150989"/>
                </a:lnTo>
                <a:lnTo>
                  <a:pt x="2400610" y="148648"/>
                </a:lnTo>
                <a:lnTo>
                  <a:pt x="2440405" y="143966"/>
                </a:lnTo>
                <a:lnTo>
                  <a:pt x="2480201" y="138114"/>
                </a:lnTo>
                <a:lnTo>
                  <a:pt x="2519996" y="133432"/>
                </a:lnTo>
                <a:lnTo>
                  <a:pt x="2559792" y="129921"/>
                </a:lnTo>
                <a:lnTo>
                  <a:pt x="2597247" y="131091"/>
                </a:lnTo>
                <a:lnTo>
                  <a:pt x="2633531" y="135773"/>
                </a:lnTo>
                <a:lnTo>
                  <a:pt x="2668644" y="146307"/>
                </a:lnTo>
                <a:lnTo>
                  <a:pt x="2697906" y="161523"/>
                </a:lnTo>
                <a:lnTo>
                  <a:pt x="2725997" y="181421"/>
                </a:lnTo>
                <a:lnTo>
                  <a:pt x="2750577" y="204830"/>
                </a:lnTo>
                <a:lnTo>
                  <a:pt x="2775156" y="231750"/>
                </a:lnTo>
                <a:lnTo>
                  <a:pt x="2797395" y="259841"/>
                </a:lnTo>
                <a:lnTo>
                  <a:pt x="2819634" y="289103"/>
                </a:lnTo>
                <a:lnTo>
                  <a:pt x="2841872" y="318364"/>
                </a:lnTo>
                <a:lnTo>
                  <a:pt x="2864111" y="346455"/>
                </a:lnTo>
                <a:lnTo>
                  <a:pt x="2887520" y="373376"/>
                </a:lnTo>
                <a:lnTo>
                  <a:pt x="2914441" y="396785"/>
                </a:lnTo>
                <a:lnTo>
                  <a:pt x="2940191" y="417853"/>
                </a:lnTo>
                <a:lnTo>
                  <a:pt x="2969452" y="434240"/>
                </a:lnTo>
                <a:lnTo>
                  <a:pt x="3001055" y="448285"/>
                </a:lnTo>
                <a:lnTo>
                  <a:pt x="3034998" y="459990"/>
                </a:lnTo>
                <a:lnTo>
                  <a:pt x="3070112" y="470524"/>
                </a:lnTo>
                <a:lnTo>
                  <a:pt x="3105226" y="479888"/>
                </a:lnTo>
                <a:lnTo>
                  <a:pt x="3141510" y="489251"/>
                </a:lnTo>
                <a:lnTo>
                  <a:pt x="3175453" y="499785"/>
                </a:lnTo>
                <a:lnTo>
                  <a:pt x="3209396" y="511490"/>
                </a:lnTo>
                <a:lnTo>
                  <a:pt x="3240999" y="525535"/>
                </a:lnTo>
                <a:lnTo>
                  <a:pt x="3269090" y="543092"/>
                </a:lnTo>
                <a:lnTo>
                  <a:pt x="3294840" y="564161"/>
                </a:lnTo>
                <a:lnTo>
                  <a:pt x="3315908" y="589911"/>
                </a:lnTo>
                <a:lnTo>
                  <a:pt x="3333465" y="618002"/>
                </a:lnTo>
                <a:lnTo>
                  <a:pt x="3347510" y="649604"/>
                </a:lnTo>
                <a:lnTo>
                  <a:pt x="3359215" y="683547"/>
                </a:lnTo>
                <a:lnTo>
                  <a:pt x="3369749" y="717491"/>
                </a:lnTo>
                <a:lnTo>
                  <a:pt x="3379113" y="753775"/>
                </a:lnTo>
                <a:lnTo>
                  <a:pt x="3388476" y="788889"/>
                </a:lnTo>
                <a:lnTo>
                  <a:pt x="3399010" y="824002"/>
                </a:lnTo>
                <a:lnTo>
                  <a:pt x="3410715" y="857946"/>
                </a:lnTo>
                <a:lnTo>
                  <a:pt x="3424760" y="889548"/>
                </a:lnTo>
                <a:lnTo>
                  <a:pt x="3441147" y="918809"/>
                </a:lnTo>
                <a:lnTo>
                  <a:pt x="3462215" y="944560"/>
                </a:lnTo>
                <a:lnTo>
                  <a:pt x="3485624" y="971480"/>
                </a:lnTo>
                <a:lnTo>
                  <a:pt x="3512545" y="994889"/>
                </a:lnTo>
                <a:lnTo>
                  <a:pt x="3540636" y="1017128"/>
                </a:lnTo>
                <a:lnTo>
                  <a:pt x="3571068" y="1039367"/>
                </a:lnTo>
                <a:lnTo>
                  <a:pt x="3600329" y="1061605"/>
                </a:lnTo>
                <a:lnTo>
                  <a:pt x="3628420" y="1083844"/>
                </a:lnTo>
                <a:lnTo>
                  <a:pt x="3655341" y="1108424"/>
                </a:lnTo>
                <a:lnTo>
                  <a:pt x="3678750" y="1133003"/>
                </a:lnTo>
                <a:lnTo>
                  <a:pt x="3698648" y="1161094"/>
                </a:lnTo>
                <a:lnTo>
                  <a:pt x="3713864" y="1190356"/>
                </a:lnTo>
                <a:lnTo>
                  <a:pt x="3724398" y="1225469"/>
                </a:lnTo>
                <a:lnTo>
                  <a:pt x="3729080" y="1261754"/>
                </a:lnTo>
                <a:lnTo>
                  <a:pt x="3730250" y="1299208"/>
                </a:lnTo>
                <a:lnTo>
                  <a:pt x="3726739" y="1339004"/>
                </a:lnTo>
                <a:lnTo>
                  <a:pt x="3722057" y="1378799"/>
                </a:lnTo>
                <a:lnTo>
                  <a:pt x="3716205" y="1418595"/>
                </a:lnTo>
                <a:lnTo>
                  <a:pt x="3711523" y="1458391"/>
                </a:lnTo>
                <a:lnTo>
                  <a:pt x="3709182" y="1498186"/>
                </a:lnTo>
                <a:lnTo>
                  <a:pt x="3709182" y="1536811"/>
                </a:lnTo>
                <a:lnTo>
                  <a:pt x="3713864" y="1573096"/>
                </a:lnTo>
                <a:lnTo>
                  <a:pt x="3723228" y="1609380"/>
                </a:lnTo>
                <a:lnTo>
                  <a:pt x="3737273" y="1643323"/>
                </a:lnTo>
                <a:lnTo>
                  <a:pt x="3756000" y="1678437"/>
                </a:lnTo>
                <a:lnTo>
                  <a:pt x="3774728" y="1713550"/>
                </a:lnTo>
                <a:lnTo>
                  <a:pt x="3795796" y="1748664"/>
                </a:lnTo>
                <a:lnTo>
                  <a:pt x="3815694" y="1782608"/>
                </a:lnTo>
                <a:lnTo>
                  <a:pt x="3833250" y="1818892"/>
                </a:lnTo>
                <a:lnTo>
                  <a:pt x="3847296" y="1854005"/>
                </a:lnTo>
                <a:lnTo>
                  <a:pt x="3856660" y="1890290"/>
                </a:lnTo>
                <a:lnTo>
                  <a:pt x="3860171" y="1927744"/>
                </a:lnTo>
                <a:lnTo>
                  <a:pt x="3856660" y="1965199"/>
                </a:lnTo>
                <a:lnTo>
                  <a:pt x="3847296" y="2001483"/>
                </a:lnTo>
                <a:lnTo>
                  <a:pt x="3833250" y="2036597"/>
                </a:lnTo>
                <a:lnTo>
                  <a:pt x="3815694" y="2072881"/>
                </a:lnTo>
                <a:lnTo>
                  <a:pt x="3795796" y="2106824"/>
                </a:lnTo>
                <a:lnTo>
                  <a:pt x="3774728" y="2141938"/>
                </a:lnTo>
                <a:lnTo>
                  <a:pt x="3756000" y="2177052"/>
                </a:lnTo>
                <a:lnTo>
                  <a:pt x="3737273" y="2212166"/>
                </a:lnTo>
                <a:lnTo>
                  <a:pt x="3723228" y="2246109"/>
                </a:lnTo>
                <a:lnTo>
                  <a:pt x="3713864" y="2282393"/>
                </a:lnTo>
                <a:lnTo>
                  <a:pt x="3709182" y="2318677"/>
                </a:lnTo>
                <a:lnTo>
                  <a:pt x="3709182" y="2357302"/>
                </a:lnTo>
                <a:lnTo>
                  <a:pt x="3711523" y="2397098"/>
                </a:lnTo>
                <a:lnTo>
                  <a:pt x="3716205" y="2436894"/>
                </a:lnTo>
                <a:lnTo>
                  <a:pt x="3722057" y="2476689"/>
                </a:lnTo>
                <a:lnTo>
                  <a:pt x="3726739" y="2516485"/>
                </a:lnTo>
                <a:lnTo>
                  <a:pt x="3730250" y="2556280"/>
                </a:lnTo>
                <a:lnTo>
                  <a:pt x="3729080" y="2593735"/>
                </a:lnTo>
                <a:lnTo>
                  <a:pt x="3724398" y="2630019"/>
                </a:lnTo>
                <a:lnTo>
                  <a:pt x="3713864" y="2665133"/>
                </a:lnTo>
                <a:lnTo>
                  <a:pt x="3698648" y="2694394"/>
                </a:lnTo>
                <a:lnTo>
                  <a:pt x="3678750" y="2722485"/>
                </a:lnTo>
                <a:lnTo>
                  <a:pt x="3655341" y="2747065"/>
                </a:lnTo>
                <a:lnTo>
                  <a:pt x="3628420" y="2771645"/>
                </a:lnTo>
                <a:lnTo>
                  <a:pt x="3600329" y="2793883"/>
                </a:lnTo>
                <a:lnTo>
                  <a:pt x="3571068" y="2816122"/>
                </a:lnTo>
                <a:lnTo>
                  <a:pt x="3540636" y="2838361"/>
                </a:lnTo>
                <a:lnTo>
                  <a:pt x="3512545" y="2860599"/>
                </a:lnTo>
                <a:lnTo>
                  <a:pt x="3485624" y="2884009"/>
                </a:lnTo>
                <a:lnTo>
                  <a:pt x="3462215" y="2910929"/>
                </a:lnTo>
                <a:lnTo>
                  <a:pt x="3441147" y="2936679"/>
                </a:lnTo>
                <a:lnTo>
                  <a:pt x="3424760" y="2965941"/>
                </a:lnTo>
                <a:lnTo>
                  <a:pt x="3410715" y="2997543"/>
                </a:lnTo>
                <a:lnTo>
                  <a:pt x="3399010" y="3031486"/>
                </a:lnTo>
                <a:lnTo>
                  <a:pt x="3388476" y="3066600"/>
                </a:lnTo>
                <a:lnTo>
                  <a:pt x="3379113" y="3101714"/>
                </a:lnTo>
                <a:lnTo>
                  <a:pt x="3369749" y="3137998"/>
                </a:lnTo>
                <a:lnTo>
                  <a:pt x="3359215" y="3171941"/>
                </a:lnTo>
                <a:lnTo>
                  <a:pt x="3347510" y="3205885"/>
                </a:lnTo>
                <a:lnTo>
                  <a:pt x="3333465" y="3237487"/>
                </a:lnTo>
                <a:lnTo>
                  <a:pt x="3315908" y="3265578"/>
                </a:lnTo>
                <a:lnTo>
                  <a:pt x="3294840" y="3291328"/>
                </a:lnTo>
                <a:lnTo>
                  <a:pt x="3269090" y="3312396"/>
                </a:lnTo>
                <a:lnTo>
                  <a:pt x="3240999" y="3329953"/>
                </a:lnTo>
                <a:lnTo>
                  <a:pt x="3209396" y="3343999"/>
                </a:lnTo>
                <a:lnTo>
                  <a:pt x="3175453" y="3355703"/>
                </a:lnTo>
                <a:lnTo>
                  <a:pt x="3141510" y="3366237"/>
                </a:lnTo>
                <a:lnTo>
                  <a:pt x="3105226" y="3375601"/>
                </a:lnTo>
                <a:lnTo>
                  <a:pt x="3070112" y="3384965"/>
                </a:lnTo>
                <a:lnTo>
                  <a:pt x="3034998" y="3395499"/>
                </a:lnTo>
                <a:lnTo>
                  <a:pt x="3001055" y="3407203"/>
                </a:lnTo>
                <a:lnTo>
                  <a:pt x="2969452" y="3421249"/>
                </a:lnTo>
                <a:lnTo>
                  <a:pt x="2940191" y="3437635"/>
                </a:lnTo>
                <a:lnTo>
                  <a:pt x="2914441" y="3458704"/>
                </a:lnTo>
                <a:lnTo>
                  <a:pt x="2887520" y="3482113"/>
                </a:lnTo>
                <a:lnTo>
                  <a:pt x="2864111" y="3509033"/>
                </a:lnTo>
                <a:lnTo>
                  <a:pt x="2841872" y="3537124"/>
                </a:lnTo>
                <a:lnTo>
                  <a:pt x="2819634" y="3566386"/>
                </a:lnTo>
                <a:lnTo>
                  <a:pt x="2797395" y="3595647"/>
                </a:lnTo>
                <a:lnTo>
                  <a:pt x="2775156" y="3623738"/>
                </a:lnTo>
                <a:lnTo>
                  <a:pt x="2750577" y="3650659"/>
                </a:lnTo>
                <a:lnTo>
                  <a:pt x="2725997" y="3674068"/>
                </a:lnTo>
                <a:lnTo>
                  <a:pt x="2697906" y="3693966"/>
                </a:lnTo>
                <a:lnTo>
                  <a:pt x="2668644" y="3709182"/>
                </a:lnTo>
                <a:lnTo>
                  <a:pt x="2633531" y="3719716"/>
                </a:lnTo>
                <a:lnTo>
                  <a:pt x="2597247" y="3724398"/>
                </a:lnTo>
                <a:lnTo>
                  <a:pt x="2559792" y="3725568"/>
                </a:lnTo>
                <a:lnTo>
                  <a:pt x="2519996" y="3722057"/>
                </a:lnTo>
                <a:lnTo>
                  <a:pt x="2480201" y="3717375"/>
                </a:lnTo>
                <a:lnTo>
                  <a:pt x="2440405" y="3711523"/>
                </a:lnTo>
                <a:lnTo>
                  <a:pt x="2400610" y="3706841"/>
                </a:lnTo>
                <a:lnTo>
                  <a:pt x="2360814" y="3704500"/>
                </a:lnTo>
                <a:lnTo>
                  <a:pt x="2322189" y="3704500"/>
                </a:lnTo>
                <a:lnTo>
                  <a:pt x="2285905" y="3709182"/>
                </a:lnTo>
                <a:lnTo>
                  <a:pt x="2248450" y="3718545"/>
                </a:lnTo>
                <a:lnTo>
                  <a:pt x="2214507" y="3732591"/>
                </a:lnTo>
                <a:lnTo>
                  <a:pt x="2179393" y="3751318"/>
                </a:lnTo>
                <a:lnTo>
                  <a:pt x="2144279" y="3770045"/>
                </a:lnTo>
                <a:lnTo>
                  <a:pt x="2109166" y="3791114"/>
                </a:lnTo>
                <a:lnTo>
                  <a:pt x="2075222" y="3811011"/>
                </a:lnTo>
                <a:lnTo>
                  <a:pt x="2038938" y="3828568"/>
                </a:lnTo>
                <a:lnTo>
                  <a:pt x="2003824" y="3842614"/>
                </a:lnTo>
                <a:lnTo>
                  <a:pt x="1967540" y="3851978"/>
                </a:lnTo>
                <a:lnTo>
                  <a:pt x="1930086" y="3855489"/>
                </a:lnTo>
                <a:lnTo>
                  <a:pt x="1892631" y="3851978"/>
                </a:lnTo>
                <a:lnTo>
                  <a:pt x="1856347" y="3842614"/>
                </a:lnTo>
                <a:lnTo>
                  <a:pt x="1821233" y="3828568"/>
                </a:lnTo>
                <a:lnTo>
                  <a:pt x="1784949" y="3811011"/>
                </a:lnTo>
                <a:lnTo>
                  <a:pt x="1751005" y="3791114"/>
                </a:lnTo>
                <a:lnTo>
                  <a:pt x="1715892" y="3770045"/>
                </a:lnTo>
                <a:lnTo>
                  <a:pt x="1680778" y="3751318"/>
                </a:lnTo>
                <a:lnTo>
                  <a:pt x="1645664" y="3732591"/>
                </a:lnTo>
                <a:lnTo>
                  <a:pt x="1610550" y="3718545"/>
                </a:lnTo>
                <a:lnTo>
                  <a:pt x="1574266" y="3709182"/>
                </a:lnTo>
                <a:lnTo>
                  <a:pt x="1537982" y="3704500"/>
                </a:lnTo>
                <a:lnTo>
                  <a:pt x="1499357" y="3704500"/>
                </a:lnTo>
                <a:lnTo>
                  <a:pt x="1459561" y="3706841"/>
                </a:lnTo>
                <a:lnTo>
                  <a:pt x="1419766" y="3711523"/>
                </a:lnTo>
                <a:lnTo>
                  <a:pt x="1379970" y="3717375"/>
                </a:lnTo>
                <a:lnTo>
                  <a:pt x="1340175" y="3722057"/>
                </a:lnTo>
                <a:lnTo>
                  <a:pt x="1300379" y="3725568"/>
                </a:lnTo>
                <a:lnTo>
                  <a:pt x="1262924" y="3724398"/>
                </a:lnTo>
                <a:lnTo>
                  <a:pt x="1226640" y="3719716"/>
                </a:lnTo>
                <a:lnTo>
                  <a:pt x="1191526" y="3709182"/>
                </a:lnTo>
                <a:lnTo>
                  <a:pt x="1162265" y="3693966"/>
                </a:lnTo>
                <a:lnTo>
                  <a:pt x="1134174" y="3674068"/>
                </a:lnTo>
                <a:lnTo>
                  <a:pt x="1109594" y="3650659"/>
                </a:lnTo>
                <a:lnTo>
                  <a:pt x="1085015" y="3623738"/>
                </a:lnTo>
                <a:lnTo>
                  <a:pt x="1062776" y="3595647"/>
                </a:lnTo>
                <a:lnTo>
                  <a:pt x="1040537" y="3566386"/>
                </a:lnTo>
                <a:lnTo>
                  <a:pt x="1018299" y="3537124"/>
                </a:lnTo>
                <a:lnTo>
                  <a:pt x="996060" y="3509033"/>
                </a:lnTo>
                <a:lnTo>
                  <a:pt x="972651" y="3482113"/>
                </a:lnTo>
                <a:lnTo>
                  <a:pt x="945730" y="3458704"/>
                </a:lnTo>
                <a:lnTo>
                  <a:pt x="919980" y="3437635"/>
                </a:lnTo>
                <a:lnTo>
                  <a:pt x="890719" y="3421249"/>
                </a:lnTo>
                <a:lnTo>
                  <a:pt x="859116" y="3407203"/>
                </a:lnTo>
                <a:lnTo>
                  <a:pt x="825173" y="3395499"/>
                </a:lnTo>
                <a:lnTo>
                  <a:pt x="790059" y="3384965"/>
                </a:lnTo>
                <a:lnTo>
                  <a:pt x="754946" y="3375601"/>
                </a:lnTo>
                <a:lnTo>
                  <a:pt x="718662" y="3366237"/>
                </a:lnTo>
                <a:lnTo>
                  <a:pt x="684718" y="3355703"/>
                </a:lnTo>
                <a:lnTo>
                  <a:pt x="650775" y="3343999"/>
                </a:lnTo>
                <a:lnTo>
                  <a:pt x="619173" y="3329953"/>
                </a:lnTo>
                <a:lnTo>
                  <a:pt x="591082" y="3312396"/>
                </a:lnTo>
                <a:lnTo>
                  <a:pt x="565332" y="3291328"/>
                </a:lnTo>
                <a:lnTo>
                  <a:pt x="544263" y="3265578"/>
                </a:lnTo>
                <a:lnTo>
                  <a:pt x="526706" y="3237487"/>
                </a:lnTo>
                <a:lnTo>
                  <a:pt x="512661" y="3205885"/>
                </a:lnTo>
                <a:lnTo>
                  <a:pt x="500956" y="3171941"/>
                </a:lnTo>
                <a:lnTo>
                  <a:pt x="490422" y="3137998"/>
                </a:lnTo>
                <a:lnTo>
                  <a:pt x="481059" y="3101714"/>
                </a:lnTo>
                <a:lnTo>
                  <a:pt x="471695" y="3066600"/>
                </a:lnTo>
                <a:lnTo>
                  <a:pt x="461161" y="3031486"/>
                </a:lnTo>
                <a:lnTo>
                  <a:pt x="449456" y="2997543"/>
                </a:lnTo>
                <a:lnTo>
                  <a:pt x="435411" y="2965941"/>
                </a:lnTo>
                <a:lnTo>
                  <a:pt x="419024" y="2936679"/>
                </a:lnTo>
                <a:lnTo>
                  <a:pt x="397956" y="2910929"/>
                </a:lnTo>
                <a:lnTo>
                  <a:pt x="374547" y="2884009"/>
                </a:lnTo>
                <a:lnTo>
                  <a:pt x="347626" y="2860599"/>
                </a:lnTo>
                <a:lnTo>
                  <a:pt x="318365" y="2838361"/>
                </a:lnTo>
                <a:lnTo>
                  <a:pt x="289103" y="2816122"/>
                </a:lnTo>
                <a:lnTo>
                  <a:pt x="259842" y="2793883"/>
                </a:lnTo>
                <a:lnTo>
                  <a:pt x="231751" y="2771645"/>
                </a:lnTo>
                <a:lnTo>
                  <a:pt x="204830" y="2747065"/>
                </a:lnTo>
                <a:lnTo>
                  <a:pt x="181421" y="2722485"/>
                </a:lnTo>
                <a:lnTo>
                  <a:pt x="161523" y="2694394"/>
                </a:lnTo>
                <a:lnTo>
                  <a:pt x="146308" y="2665133"/>
                </a:lnTo>
                <a:lnTo>
                  <a:pt x="135773" y="2630019"/>
                </a:lnTo>
                <a:lnTo>
                  <a:pt x="131092" y="2593735"/>
                </a:lnTo>
                <a:lnTo>
                  <a:pt x="129921" y="2556280"/>
                </a:lnTo>
                <a:lnTo>
                  <a:pt x="133432" y="2516485"/>
                </a:lnTo>
                <a:lnTo>
                  <a:pt x="138114" y="2476689"/>
                </a:lnTo>
                <a:lnTo>
                  <a:pt x="143967" y="2436894"/>
                </a:lnTo>
                <a:lnTo>
                  <a:pt x="148648" y="2397098"/>
                </a:lnTo>
                <a:lnTo>
                  <a:pt x="150989" y="2357302"/>
                </a:lnTo>
                <a:lnTo>
                  <a:pt x="150989" y="2318677"/>
                </a:lnTo>
                <a:lnTo>
                  <a:pt x="146308" y="2282393"/>
                </a:lnTo>
                <a:lnTo>
                  <a:pt x="136944" y="2246109"/>
                </a:lnTo>
                <a:lnTo>
                  <a:pt x="122898" y="2212166"/>
                </a:lnTo>
                <a:lnTo>
                  <a:pt x="105341" y="2177052"/>
                </a:lnTo>
                <a:lnTo>
                  <a:pt x="85444" y="2141938"/>
                </a:lnTo>
                <a:lnTo>
                  <a:pt x="64375" y="2106824"/>
                </a:lnTo>
                <a:lnTo>
                  <a:pt x="44478" y="2072881"/>
                </a:lnTo>
                <a:lnTo>
                  <a:pt x="26921" y="2036597"/>
                </a:lnTo>
                <a:lnTo>
                  <a:pt x="12875" y="2001483"/>
                </a:lnTo>
                <a:lnTo>
                  <a:pt x="3512" y="1965199"/>
                </a:lnTo>
                <a:lnTo>
                  <a:pt x="0" y="1927744"/>
                </a:lnTo>
                <a:lnTo>
                  <a:pt x="3512" y="1890290"/>
                </a:lnTo>
                <a:lnTo>
                  <a:pt x="12875" y="1854005"/>
                </a:lnTo>
                <a:lnTo>
                  <a:pt x="26921" y="1818892"/>
                </a:lnTo>
                <a:lnTo>
                  <a:pt x="44478" y="1782608"/>
                </a:lnTo>
                <a:lnTo>
                  <a:pt x="64375" y="1748664"/>
                </a:lnTo>
                <a:lnTo>
                  <a:pt x="85444" y="1713550"/>
                </a:lnTo>
                <a:lnTo>
                  <a:pt x="105341" y="1678437"/>
                </a:lnTo>
                <a:lnTo>
                  <a:pt x="122898" y="1643323"/>
                </a:lnTo>
                <a:lnTo>
                  <a:pt x="136944" y="1609380"/>
                </a:lnTo>
                <a:lnTo>
                  <a:pt x="146308" y="1573096"/>
                </a:lnTo>
                <a:lnTo>
                  <a:pt x="150989" y="1536811"/>
                </a:lnTo>
                <a:lnTo>
                  <a:pt x="150989" y="1498186"/>
                </a:lnTo>
                <a:lnTo>
                  <a:pt x="148648" y="1458391"/>
                </a:lnTo>
                <a:lnTo>
                  <a:pt x="143967" y="1418595"/>
                </a:lnTo>
                <a:lnTo>
                  <a:pt x="138114" y="1378799"/>
                </a:lnTo>
                <a:lnTo>
                  <a:pt x="133432" y="1339004"/>
                </a:lnTo>
                <a:lnTo>
                  <a:pt x="129921" y="1299208"/>
                </a:lnTo>
                <a:lnTo>
                  <a:pt x="131092" y="1261754"/>
                </a:lnTo>
                <a:lnTo>
                  <a:pt x="135773" y="1225469"/>
                </a:lnTo>
                <a:lnTo>
                  <a:pt x="146308" y="1190356"/>
                </a:lnTo>
                <a:lnTo>
                  <a:pt x="161523" y="1161094"/>
                </a:lnTo>
                <a:lnTo>
                  <a:pt x="181421" y="1133003"/>
                </a:lnTo>
                <a:lnTo>
                  <a:pt x="204830" y="1108424"/>
                </a:lnTo>
                <a:lnTo>
                  <a:pt x="231751" y="1083844"/>
                </a:lnTo>
                <a:lnTo>
                  <a:pt x="259842" y="1061605"/>
                </a:lnTo>
                <a:lnTo>
                  <a:pt x="289103" y="1039367"/>
                </a:lnTo>
                <a:lnTo>
                  <a:pt x="318365" y="1017128"/>
                </a:lnTo>
                <a:lnTo>
                  <a:pt x="347626" y="994889"/>
                </a:lnTo>
                <a:lnTo>
                  <a:pt x="374547" y="971480"/>
                </a:lnTo>
                <a:lnTo>
                  <a:pt x="397956" y="944560"/>
                </a:lnTo>
                <a:lnTo>
                  <a:pt x="419024" y="918809"/>
                </a:lnTo>
                <a:lnTo>
                  <a:pt x="435411" y="889548"/>
                </a:lnTo>
                <a:lnTo>
                  <a:pt x="449456" y="857946"/>
                </a:lnTo>
                <a:lnTo>
                  <a:pt x="461161" y="824002"/>
                </a:lnTo>
                <a:lnTo>
                  <a:pt x="471695" y="788889"/>
                </a:lnTo>
                <a:lnTo>
                  <a:pt x="481059" y="753775"/>
                </a:lnTo>
                <a:lnTo>
                  <a:pt x="490422" y="717491"/>
                </a:lnTo>
                <a:lnTo>
                  <a:pt x="500956" y="683547"/>
                </a:lnTo>
                <a:lnTo>
                  <a:pt x="512661" y="649604"/>
                </a:lnTo>
                <a:lnTo>
                  <a:pt x="526706" y="618002"/>
                </a:lnTo>
                <a:lnTo>
                  <a:pt x="544263" y="589911"/>
                </a:lnTo>
                <a:lnTo>
                  <a:pt x="565332" y="564161"/>
                </a:lnTo>
                <a:lnTo>
                  <a:pt x="591082" y="543092"/>
                </a:lnTo>
                <a:lnTo>
                  <a:pt x="619173" y="525535"/>
                </a:lnTo>
                <a:lnTo>
                  <a:pt x="650775" y="511490"/>
                </a:lnTo>
                <a:lnTo>
                  <a:pt x="684718" y="499785"/>
                </a:lnTo>
                <a:lnTo>
                  <a:pt x="718662" y="489251"/>
                </a:lnTo>
                <a:lnTo>
                  <a:pt x="754946" y="479888"/>
                </a:lnTo>
                <a:lnTo>
                  <a:pt x="790059" y="470524"/>
                </a:lnTo>
                <a:lnTo>
                  <a:pt x="825173" y="459990"/>
                </a:lnTo>
                <a:lnTo>
                  <a:pt x="859116" y="448285"/>
                </a:lnTo>
                <a:lnTo>
                  <a:pt x="890719" y="434240"/>
                </a:lnTo>
                <a:lnTo>
                  <a:pt x="919980" y="417853"/>
                </a:lnTo>
                <a:lnTo>
                  <a:pt x="945730" y="396785"/>
                </a:lnTo>
                <a:lnTo>
                  <a:pt x="972651" y="373376"/>
                </a:lnTo>
                <a:lnTo>
                  <a:pt x="996060" y="346455"/>
                </a:lnTo>
                <a:lnTo>
                  <a:pt x="1018299" y="318364"/>
                </a:lnTo>
                <a:lnTo>
                  <a:pt x="1040537" y="289103"/>
                </a:lnTo>
                <a:lnTo>
                  <a:pt x="1062776" y="259841"/>
                </a:lnTo>
                <a:lnTo>
                  <a:pt x="1085015" y="231750"/>
                </a:lnTo>
                <a:lnTo>
                  <a:pt x="1109594" y="204830"/>
                </a:lnTo>
                <a:lnTo>
                  <a:pt x="1134174" y="181421"/>
                </a:lnTo>
                <a:lnTo>
                  <a:pt x="1162265" y="161523"/>
                </a:lnTo>
                <a:lnTo>
                  <a:pt x="1191526" y="146307"/>
                </a:lnTo>
                <a:lnTo>
                  <a:pt x="1226640" y="135773"/>
                </a:lnTo>
                <a:lnTo>
                  <a:pt x="1262924" y="131091"/>
                </a:lnTo>
                <a:lnTo>
                  <a:pt x="1300379" y="129921"/>
                </a:lnTo>
                <a:lnTo>
                  <a:pt x="1340175" y="133432"/>
                </a:lnTo>
                <a:lnTo>
                  <a:pt x="1379970" y="138114"/>
                </a:lnTo>
                <a:lnTo>
                  <a:pt x="1419766" y="143966"/>
                </a:lnTo>
                <a:lnTo>
                  <a:pt x="1459561" y="148648"/>
                </a:lnTo>
                <a:lnTo>
                  <a:pt x="1499357" y="150989"/>
                </a:lnTo>
                <a:lnTo>
                  <a:pt x="1537982" y="150989"/>
                </a:lnTo>
                <a:lnTo>
                  <a:pt x="1574266" y="146307"/>
                </a:lnTo>
                <a:lnTo>
                  <a:pt x="1610550" y="136943"/>
                </a:lnTo>
                <a:lnTo>
                  <a:pt x="1645664" y="122898"/>
                </a:lnTo>
                <a:lnTo>
                  <a:pt x="1680778" y="104171"/>
                </a:lnTo>
                <a:lnTo>
                  <a:pt x="1715892" y="85443"/>
                </a:lnTo>
                <a:lnTo>
                  <a:pt x="1751005" y="64375"/>
                </a:lnTo>
                <a:lnTo>
                  <a:pt x="1784949" y="44477"/>
                </a:lnTo>
                <a:lnTo>
                  <a:pt x="1821233" y="26920"/>
                </a:lnTo>
                <a:lnTo>
                  <a:pt x="1856347" y="12875"/>
                </a:lnTo>
                <a:lnTo>
                  <a:pt x="1892631" y="3511"/>
                </a:lnTo>
                <a:close/>
              </a:path>
            </a:pathLst>
          </a:cu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4"/>
        <p:cNvGrpSpPr/>
        <p:nvPr/>
      </p:nvGrpSpPr>
      <p:grpSpPr>
        <a:xfrm>
          <a:off x="0" y="0"/>
          <a:ext cx="0" cy="0"/>
          <a:chOff x="0" y="0"/>
          <a:chExt cx="0" cy="0"/>
        </a:xfrm>
      </p:grpSpPr>
      <p:sp useBgFill="1">
        <p:nvSpPr>
          <p:cNvPr id="146" name="Rectangle 145">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8" name="Freeform: Shape 147">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9352" y="4114800"/>
            <a:ext cx="2004648" cy="10287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1" name="Graphic 90" descr="Books">
            <a:extLst>
              <a:ext uri="{FF2B5EF4-FFF2-40B4-BE49-F238E27FC236}">
                <a16:creationId xmlns:a16="http://schemas.microsoft.com/office/drawing/2014/main" id="{C1CEF24C-C940-4FFB-A75D-C419940FA4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86286" y="643326"/>
            <a:ext cx="2417201" cy="241720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50" name="Arc 149">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1537" y="487620"/>
            <a:ext cx="2240924"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5" name="Google Shape;65;p15"/>
          <p:cNvSpPr txBox="1">
            <a:spLocks noGrp="1"/>
          </p:cNvSpPr>
          <p:nvPr>
            <p:ph type="ctrTitle"/>
          </p:nvPr>
        </p:nvSpPr>
        <p:spPr>
          <a:xfrm>
            <a:off x="628650" y="359619"/>
            <a:ext cx="3943350" cy="994173"/>
          </a:xfrm>
          <a:prstGeom prst="rect">
            <a:avLst/>
          </a:prstGeom>
        </p:spPr>
        <p:txBody>
          <a:bodyPr spcFirstLastPara="1" vert="horz" lIns="91440" tIns="45720" rIns="91440" bIns="45720" rtlCol="0" anchor="ctr" anchorCtr="0">
            <a:normAutofit/>
          </a:bodyPr>
          <a:lstStyle/>
          <a:p>
            <a:pPr marL="0" lvl="0" indent="0" algn="l" defTabSz="914400">
              <a:spcAft>
                <a:spcPts val="0"/>
              </a:spcAft>
            </a:pPr>
            <a:r>
              <a:rPr lang="en-US" sz="4400" b="1" kern="1200">
                <a:solidFill>
                  <a:schemeClr val="tx1"/>
                </a:solidFill>
                <a:latin typeface="+mj-lt"/>
                <a:ea typeface="+mj-ea"/>
                <a:cs typeface="+mj-cs"/>
                <a:sym typeface="Amatic SC"/>
              </a:rPr>
              <a:t>User Story</a:t>
            </a:r>
            <a:endParaRPr lang="en-US" sz="4400" b="1" kern="1200" dirty="0">
              <a:solidFill>
                <a:schemeClr val="tx1"/>
              </a:solidFill>
              <a:latin typeface="+mj-lt"/>
              <a:ea typeface="+mj-ea"/>
              <a:cs typeface="+mj-cs"/>
              <a:sym typeface="Amatic SC"/>
            </a:endParaRPr>
          </a:p>
        </p:txBody>
      </p:sp>
      <p:sp>
        <p:nvSpPr>
          <p:cNvPr id="66" name="Google Shape;66;p15"/>
          <p:cNvSpPr txBox="1"/>
          <p:nvPr/>
        </p:nvSpPr>
        <p:spPr>
          <a:xfrm>
            <a:off x="628650" y="1113367"/>
            <a:ext cx="6510702" cy="3519355"/>
          </a:xfrm>
          <a:prstGeom prst="rect">
            <a:avLst/>
          </a:prstGeom>
        </p:spPr>
        <p:txBody>
          <a:bodyPr spcFirstLastPara="1" vert="horz" lIns="91440" tIns="45720" rIns="91440" bIns="45720" rtlCol="0" anchorCtr="0">
            <a:noAutofit/>
          </a:bodyPr>
          <a:lstStyle/>
          <a:p>
            <a:pPr lvl="0">
              <a:lnSpc>
                <a:spcPct val="90000"/>
              </a:lnSpc>
              <a:spcBef>
                <a:spcPts val="0"/>
              </a:spcBef>
              <a:spcAft>
                <a:spcPts val="600"/>
              </a:spcAft>
            </a:pPr>
            <a:r>
              <a:rPr lang="en-US" sz="1100" b="1" dirty="0">
                <a:sym typeface="Amatic SC"/>
              </a:rPr>
              <a:t>As someone always looking to recommend new books based on my preferences,</a:t>
            </a:r>
          </a:p>
          <a:p>
            <a:pPr lvl="0">
              <a:lnSpc>
                <a:spcPct val="90000"/>
              </a:lnSpc>
              <a:spcBef>
                <a:spcPts val="0"/>
              </a:spcBef>
              <a:spcAft>
                <a:spcPts val="600"/>
              </a:spcAft>
            </a:pPr>
            <a:r>
              <a:rPr lang="en-US" sz="1100" b="1" dirty="0">
                <a:sym typeface="Amatic SC"/>
              </a:rPr>
              <a:t>I want to be able to have the app track whether I finish reading it or not,</a:t>
            </a:r>
          </a:p>
          <a:p>
            <a:pPr lvl="0">
              <a:lnSpc>
                <a:spcPct val="90000"/>
              </a:lnSpc>
              <a:spcBef>
                <a:spcPts val="0"/>
              </a:spcBef>
              <a:spcAft>
                <a:spcPts val="600"/>
              </a:spcAft>
            </a:pPr>
            <a:r>
              <a:rPr lang="en-US" sz="1100" b="1" dirty="0">
                <a:sym typeface="Amatic SC"/>
              </a:rPr>
              <a:t>So that I can have books recommended to me based on similar interests and the ratings given by the API.</a:t>
            </a:r>
          </a:p>
          <a:p>
            <a:pPr lvl="0">
              <a:lnSpc>
                <a:spcPct val="90000"/>
              </a:lnSpc>
              <a:spcBef>
                <a:spcPts val="0"/>
              </a:spcBef>
              <a:spcAft>
                <a:spcPts val="600"/>
              </a:spcAft>
            </a:pPr>
            <a:endParaRPr lang="en-US" sz="1100" b="1" dirty="0">
              <a:sym typeface="Amatic SC"/>
            </a:endParaRPr>
          </a:p>
          <a:p>
            <a:pPr lvl="0">
              <a:lnSpc>
                <a:spcPct val="90000"/>
              </a:lnSpc>
              <a:spcBef>
                <a:spcPts val="0"/>
              </a:spcBef>
              <a:spcAft>
                <a:spcPts val="600"/>
              </a:spcAft>
            </a:pPr>
            <a:r>
              <a:rPr lang="en-US" sz="1100" b="1" dirty="0">
                <a:sym typeface="Amatic SC"/>
              </a:rPr>
              <a:t>As a user of the app,</a:t>
            </a:r>
          </a:p>
          <a:p>
            <a:pPr lvl="0">
              <a:lnSpc>
                <a:spcPct val="90000"/>
              </a:lnSpc>
              <a:spcBef>
                <a:spcPts val="0"/>
              </a:spcBef>
              <a:spcAft>
                <a:spcPts val="600"/>
              </a:spcAft>
            </a:pPr>
            <a:r>
              <a:rPr lang="en-US" sz="1100" b="1" dirty="0">
                <a:sym typeface="Amatic SC"/>
              </a:rPr>
              <a:t>I want a clean dashboard interface to easily view and update my preferences, books and recommendations,</a:t>
            </a:r>
          </a:p>
          <a:p>
            <a:pPr lvl="0">
              <a:lnSpc>
                <a:spcPct val="90000"/>
              </a:lnSpc>
              <a:spcBef>
                <a:spcPts val="0"/>
              </a:spcBef>
              <a:spcAft>
                <a:spcPts val="600"/>
              </a:spcAft>
            </a:pPr>
            <a:r>
              <a:rPr lang="en-US" sz="1100" b="1" dirty="0">
                <a:sym typeface="Amatic SC"/>
              </a:rPr>
              <a:t>So that I can easily use and navigate the app and spend more time reading.</a:t>
            </a:r>
          </a:p>
          <a:p>
            <a:pPr lvl="0">
              <a:lnSpc>
                <a:spcPct val="90000"/>
              </a:lnSpc>
              <a:spcBef>
                <a:spcPts val="0"/>
              </a:spcBef>
              <a:spcAft>
                <a:spcPts val="600"/>
              </a:spcAft>
            </a:pPr>
            <a:endParaRPr lang="en-US" sz="1100" b="1" dirty="0">
              <a:sym typeface="Amatic SC"/>
            </a:endParaRPr>
          </a:p>
          <a:p>
            <a:pPr lvl="0">
              <a:lnSpc>
                <a:spcPct val="90000"/>
              </a:lnSpc>
              <a:spcBef>
                <a:spcPts val="0"/>
              </a:spcBef>
              <a:spcAft>
                <a:spcPts val="600"/>
              </a:spcAft>
            </a:pPr>
            <a:r>
              <a:rPr lang="en-US" sz="1100" b="1" dirty="0">
                <a:sym typeface="Amatic SC"/>
              </a:rPr>
              <a:t>As a fan of books,</a:t>
            </a:r>
          </a:p>
          <a:p>
            <a:pPr lvl="0">
              <a:lnSpc>
                <a:spcPct val="90000"/>
              </a:lnSpc>
              <a:spcBef>
                <a:spcPts val="0"/>
              </a:spcBef>
              <a:spcAft>
                <a:spcPts val="600"/>
              </a:spcAft>
            </a:pPr>
            <a:r>
              <a:rPr lang="en-US" sz="1100" b="1" dirty="0">
                <a:sym typeface="Amatic SC"/>
              </a:rPr>
              <a:t>I want to be able to share my literary preferences, list of books read, and books I’m reading,</a:t>
            </a:r>
          </a:p>
          <a:p>
            <a:pPr lvl="0">
              <a:lnSpc>
                <a:spcPct val="90000"/>
              </a:lnSpc>
              <a:spcBef>
                <a:spcPts val="0"/>
              </a:spcBef>
              <a:spcAft>
                <a:spcPts val="600"/>
              </a:spcAft>
            </a:pPr>
            <a:r>
              <a:rPr lang="en-US" sz="1100" b="1" dirty="0">
                <a:sym typeface="Amatic SC"/>
              </a:rPr>
              <a:t>So that I can receive recommendations from other users with similar tastes.</a:t>
            </a:r>
          </a:p>
          <a:p>
            <a:pPr lvl="0">
              <a:lnSpc>
                <a:spcPct val="90000"/>
              </a:lnSpc>
              <a:spcBef>
                <a:spcPts val="0"/>
              </a:spcBef>
              <a:spcAft>
                <a:spcPts val="600"/>
              </a:spcAft>
            </a:pPr>
            <a:endParaRPr lang="en-US" sz="1100" b="1" dirty="0">
              <a:sym typeface="Amatic SC"/>
            </a:endParaRPr>
          </a:p>
          <a:p>
            <a:pPr lvl="0">
              <a:lnSpc>
                <a:spcPct val="90000"/>
              </a:lnSpc>
              <a:spcBef>
                <a:spcPts val="0"/>
              </a:spcBef>
              <a:spcAft>
                <a:spcPts val="600"/>
              </a:spcAft>
            </a:pPr>
            <a:r>
              <a:rPr lang="en-US" sz="1100" b="1" dirty="0">
                <a:sym typeface="Amatic SC"/>
              </a:rPr>
              <a:t>As a user of the app,</a:t>
            </a:r>
          </a:p>
          <a:p>
            <a:pPr lvl="0">
              <a:lnSpc>
                <a:spcPct val="90000"/>
              </a:lnSpc>
              <a:spcBef>
                <a:spcPts val="0"/>
              </a:spcBef>
              <a:spcAft>
                <a:spcPts val="600"/>
              </a:spcAft>
            </a:pPr>
            <a:r>
              <a:rPr lang="en-US" sz="1100" b="1" dirty="0">
                <a:sym typeface="Amatic SC"/>
              </a:rPr>
              <a:t>I want to be able to share personal ratings of books to others,</a:t>
            </a:r>
          </a:p>
          <a:p>
            <a:pPr lvl="0">
              <a:lnSpc>
                <a:spcPct val="90000"/>
              </a:lnSpc>
              <a:spcBef>
                <a:spcPts val="0"/>
              </a:spcBef>
              <a:spcAft>
                <a:spcPts val="600"/>
              </a:spcAft>
            </a:pPr>
            <a:r>
              <a:rPr lang="en-US" sz="1100" b="1" dirty="0">
                <a:sym typeface="Amatic SC"/>
              </a:rPr>
              <a:t>So that others can find out whether or not users with similar book preferences recommend them or not.</a:t>
            </a:r>
          </a:p>
        </p:txBody>
      </p:sp>
    </p:spTree>
    <p:extLst>
      <p:ext uri="{BB962C8B-B14F-4D97-AF65-F5344CB8AC3E}">
        <p14:creationId xmlns:p14="http://schemas.microsoft.com/office/powerpoint/2010/main" val="3231807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1"/>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Google Shape;142;p24"/>
          <p:cNvSpPr txBox="1">
            <a:spLocks noGrp="1"/>
          </p:cNvSpPr>
          <p:nvPr>
            <p:ph type="ctrTitle"/>
          </p:nvPr>
        </p:nvSpPr>
        <p:spPr>
          <a:xfrm>
            <a:off x="515125" y="865179"/>
            <a:ext cx="2400300" cy="3345872"/>
          </a:xfrm>
          <a:prstGeom prst="rect">
            <a:avLst/>
          </a:prstGeom>
        </p:spPr>
        <p:txBody>
          <a:bodyPr spcFirstLastPara="1" vert="horz" lIns="91440" tIns="45720" rIns="91440" bIns="45720" rtlCol="0" anchor="ctr" anchorCtr="0">
            <a:normAutofit/>
          </a:bodyPr>
          <a:lstStyle/>
          <a:p>
            <a:pPr marL="0" lvl="0" indent="0" algn="l" defTabSz="914400">
              <a:spcAft>
                <a:spcPts val="0"/>
              </a:spcAft>
            </a:pPr>
            <a:r>
              <a:rPr lang="en-US" sz="3400" b="1" kern="1200">
                <a:solidFill>
                  <a:srgbClr val="FFFFFF"/>
                </a:solidFill>
                <a:latin typeface="+mj-lt"/>
                <a:ea typeface="+mj-ea"/>
                <a:cs typeface="+mj-cs"/>
                <a:sym typeface="Amatic SC"/>
              </a:rPr>
              <a:t>Technologies </a:t>
            </a:r>
            <a:endParaRPr lang="en-US" sz="3400" kern="1200">
              <a:solidFill>
                <a:srgbClr val="FFFFFF"/>
              </a:solidFill>
              <a:latin typeface="+mj-lt"/>
              <a:ea typeface="+mj-ea"/>
              <a:cs typeface="+mj-cs"/>
              <a:sym typeface="Average"/>
            </a:endParaRPr>
          </a:p>
        </p:txBody>
      </p:sp>
      <p:sp>
        <p:nvSpPr>
          <p:cNvPr id="88" name="Arc 8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3" name="Google Shape;143;p24"/>
          <p:cNvSpPr txBox="1"/>
          <p:nvPr/>
        </p:nvSpPr>
        <p:spPr>
          <a:xfrm>
            <a:off x="3335481" y="443508"/>
            <a:ext cx="5179868" cy="4189214"/>
          </a:xfrm>
          <a:prstGeom prst="rect">
            <a:avLst/>
          </a:prstGeom>
        </p:spPr>
        <p:txBody>
          <a:bodyPr spcFirstLastPara="1" vert="horz" lIns="91440" tIns="45720" rIns="91440" bIns="45720" rtlCol="0" anchor="ctr" anchorCtr="0">
            <a:normAutofit/>
          </a:bodyPr>
          <a:lstStyle/>
          <a:p>
            <a:pPr marL="387350" lvl="0" indent="-228600">
              <a:lnSpc>
                <a:spcPct val="90000"/>
              </a:lnSpc>
              <a:spcBef>
                <a:spcPts val="0"/>
              </a:spcBef>
              <a:spcAft>
                <a:spcPts val="600"/>
              </a:spcAft>
              <a:buClr>
                <a:srgbClr val="FFFFFF"/>
              </a:buClr>
              <a:buSzPts val="2000"/>
              <a:buFont typeface="Arial" panose="020B0604020202020204" pitchFamily="34" charset="0"/>
              <a:buChar char="•"/>
            </a:pPr>
            <a:r>
              <a:rPr lang="en-US" sz="1700" b="1">
                <a:sym typeface="Amatic SC"/>
              </a:rPr>
              <a:t>Node.js, Express </a:t>
            </a:r>
          </a:p>
          <a:p>
            <a:pPr marL="387350" lvl="0" indent="-228600">
              <a:lnSpc>
                <a:spcPct val="90000"/>
              </a:lnSpc>
              <a:spcBef>
                <a:spcPts val="0"/>
              </a:spcBef>
              <a:spcAft>
                <a:spcPts val="600"/>
              </a:spcAft>
              <a:buClr>
                <a:srgbClr val="FFFFFF"/>
              </a:buClr>
              <a:buSzPts val="2000"/>
              <a:buFont typeface="Arial" panose="020B0604020202020204" pitchFamily="34" charset="0"/>
              <a:buChar char="•"/>
            </a:pPr>
            <a:r>
              <a:rPr lang="en-US" sz="1700" b="1">
                <a:sym typeface="Amatic SC"/>
              </a:rPr>
              <a:t>JavaScript, CSS, HTML</a:t>
            </a:r>
          </a:p>
          <a:p>
            <a:pPr marL="387350" lvl="0" indent="-228600">
              <a:lnSpc>
                <a:spcPct val="90000"/>
              </a:lnSpc>
              <a:spcBef>
                <a:spcPts val="0"/>
              </a:spcBef>
              <a:spcAft>
                <a:spcPts val="600"/>
              </a:spcAft>
              <a:buClr>
                <a:srgbClr val="FFFFFF"/>
              </a:buClr>
              <a:buSzPts val="2000"/>
              <a:buFont typeface="Arial" panose="020B0604020202020204" pitchFamily="34" charset="0"/>
              <a:buChar char="•"/>
            </a:pPr>
            <a:r>
              <a:rPr lang="en-US" sz="1700" b="1">
                <a:sym typeface="Amatic SC"/>
              </a:rPr>
              <a:t>npm</a:t>
            </a:r>
          </a:p>
          <a:p>
            <a:pPr marL="387350" lvl="0" indent="-228600">
              <a:lnSpc>
                <a:spcPct val="90000"/>
              </a:lnSpc>
              <a:spcBef>
                <a:spcPts val="0"/>
              </a:spcBef>
              <a:spcAft>
                <a:spcPts val="600"/>
              </a:spcAft>
              <a:buClr>
                <a:srgbClr val="FFFFFF"/>
              </a:buClr>
              <a:buSzPts val="2000"/>
              <a:buFont typeface="Arial" panose="020B0604020202020204" pitchFamily="34" charset="0"/>
              <a:buChar char="•"/>
            </a:pPr>
            <a:r>
              <a:rPr lang="en-US" sz="1700" b="1">
                <a:sym typeface="Amatic SC"/>
              </a:rPr>
              <a:t>MySQL database</a:t>
            </a:r>
          </a:p>
          <a:p>
            <a:pPr marL="387350" lvl="0" indent="-228600">
              <a:lnSpc>
                <a:spcPct val="90000"/>
              </a:lnSpc>
              <a:spcBef>
                <a:spcPts val="0"/>
              </a:spcBef>
              <a:spcAft>
                <a:spcPts val="600"/>
              </a:spcAft>
              <a:buClr>
                <a:srgbClr val="FFFFFF"/>
              </a:buClr>
              <a:buSzPts val="2000"/>
              <a:buFont typeface="Arial" panose="020B0604020202020204" pitchFamily="34" charset="0"/>
              <a:buChar char="•"/>
            </a:pPr>
            <a:r>
              <a:rPr lang="en-US" sz="1700" b="1">
                <a:sym typeface="Amatic SC"/>
              </a:rPr>
              <a:t>ORM</a:t>
            </a:r>
          </a:p>
          <a:p>
            <a:pPr marL="387350" lvl="0" indent="-228600">
              <a:lnSpc>
                <a:spcPct val="90000"/>
              </a:lnSpc>
              <a:spcBef>
                <a:spcPts val="0"/>
              </a:spcBef>
              <a:spcAft>
                <a:spcPts val="600"/>
              </a:spcAft>
              <a:buClr>
                <a:srgbClr val="FFFFFF"/>
              </a:buClr>
              <a:buSzPts val="2000"/>
              <a:buFont typeface="Arial" panose="020B0604020202020204" pitchFamily="34" charset="0"/>
              <a:buChar char="•"/>
            </a:pPr>
            <a:r>
              <a:rPr lang="en-US" sz="1700" b="1">
                <a:sym typeface="Amatic SC"/>
              </a:rPr>
              <a:t>Handlebars</a:t>
            </a:r>
          </a:p>
          <a:p>
            <a:pPr marL="387350" lvl="0" indent="-228600">
              <a:lnSpc>
                <a:spcPct val="90000"/>
              </a:lnSpc>
              <a:spcBef>
                <a:spcPts val="0"/>
              </a:spcBef>
              <a:spcAft>
                <a:spcPts val="600"/>
              </a:spcAft>
              <a:buClr>
                <a:srgbClr val="FFFFFF"/>
              </a:buClr>
              <a:buSzPts val="2000"/>
              <a:buFont typeface="Arial" panose="020B0604020202020204" pitchFamily="34" charset="0"/>
              <a:buChar char="•"/>
            </a:pPr>
            <a:r>
              <a:rPr lang="en-US" sz="1700" b="1">
                <a:sym typeface="Amatic SC"/>
              </a:rPr>
              <a:t>JQuery lightSlider</a:t>
            </a:r>
          </a:p>
          <a:p>
            <a:pPr marL="387350" lvl="0" indent="-228600">
              <a:lnSpc>
                <a:spcPct val="90000"/>
              </a:lnSpc>
              <a:spcBef>
                <a:spcPts val="0"/>
              </a:spcBef>
              <a:spcAft>
                <a:spcPts val="600"/>
              </a:spcAft>
              <a:buClr>
                <a:srgbClr val="FFFFFF"/>
              </a:buClr>
              <a:buSzPts val="2000"/>
              <a:buFont typeface="Arial" panose="020B0604020202020204" pitchFamily="34" charset="0"/>
              <a:buChar char="•"/>
            </a:pPr>
            <a:r>
              <a:rPr lang="en-US" sz="1700" b="1">
                <a:sym typeface="Amatic SC"/>
              </a:rPr>
              <a:t>APIs</a:t>
            </a:r>
          </a:p>
          <a:p>
            <a:pPr marL="387350" lvl="0" indent="-228600">
              <a:lnSpc>
                <a:spcPct val="90000"/>
              </a:lnSpc>
              <a:spcBef>
                <a:spcPts val="0"/>
              </a:spcBef>
              <a:spcAft>
                <a:spcPts val="600"/>
              </a:spcAft>
              <a:buClr>
                <a:srgbClr val="FFFFFF"/>
              </a:buClr>
              <a:buSzPts val="2000"/>
              <a:buFont typeface="Arial" panose="020B0604020202020204" pitchFamily="34" charset="0"/>
              <a:buChar char="•"/>
            </a:pPr>
            <a:r>
              <a:rPr lang="en-US" sz="1700" b="1">
                <a:sym typeface="Amatic SC"/>
              </a:rPr>
              <a:t>Passport</a:t>
            </a:r>
          </a:p>
          <a:p>
            <a:pPr marL="387350" lvl="0" indent="-228600">
              <a:lnSpc>
                <a:spcPct val="90000"/>
              </a:lnSpc>
              <a:spcBef>
                <a:spcPts val="0"/>
              </a:spcBef>
              <a:spcAft>
                <a:spcPts val="600"/>
              </a:spcAft>
              <a:buClr>
                <a:srgbClr val="FFFFFF"/>
              </a:buClr>
              <a:buSzPts val="2000"/>
              <a:buFont typeface="Arial" panose="020B0604020202020204" pitchFamily="34" charset="0"/>
              <a:buChar char="•"/>
            </a:pPr>
            <a:r>
              <a:rPr lang="en-US" sz="1700" b="1">
                <a:sym typeface="Amatic SC"/>
              </a:rPr>
              <a:t>bcryptjs</a:t>
            </a:r>
          </a:p>
          <a:p>
            <a:pPr marL="387350" lvl="0" indent="-228600">
              <a:lnSpc>
                <a:spcPct val="90000"/>
              </a:lnSpc>
              <a:spcBef>
                <a:spcPts val="0"/>
              </a:spcBef>
              <a:spcAft>
                <a:spcPts val="600"/>
              </a:spcAft>
              <a:buClr>
                <a:srgbClr val="FFFFFF"/>
              </a:buClr>
              <a:buSzPts val="2000"/>
              <a:buFont typeface="Arial" panose="020B0604020202020204" pitchFamily="34" charset="0"/>
              <a:buChar char="•"/>
            </a:pPr>
            <a:r>
              <a:rPr lang="en-US" sz="1700" b="1">
                <a:sym typeface="Amatic SC"/>
              </a:rPr>
              <a:t>Node-fetch</a:t>
            </a:r>
          </a:p>
          <a:p>
            <a:pPr marL="387350" lvl="0" indent="-228600">
              <a:lnSpc>
                <a:spcPct val="90000"/>
              </a:lnSpc>
              <a:spcBef>
                <a:spcPts val="0"/>
              </a:spcBef>
              <a:spcAft>
                <a:spcPts val="600"/>
              </a:spcAft>
              <a:buClr>
                <a:srgbClr val="FFFFFF"/>
              </a:buClr>
              <a:buSzPts val="2000"/>
              <a:buFont typeface="Arial" panose="020B0604020202020204" pitchFamily="34" charset="0"/>
              <a:buChar char="•"/>
            </a:pPr>
            <a:r>
              <a:rPr lang="en-US" sz="1700" b="1">
                <a:sym typeface="Amatic SC"/>
              </a:rPr>
              <a:t>Squelize</a:t>
            </a:r>
          </a:p>
          <a:p>
            <a:pPr marL="387350" lvl="0" indent="-228600">
              <a:lnSpc>
                <a:spcPct val="90000"/>
              </a:lnSpc>
              <a:spcBef>
                <a:spcPts val="0"/>
              </a:spcBef>
              <a:spcAft>
                <a:spcPts val="600"/>
              </a:spcAft>
              <a:buClr>
                <a:srgbClr val="FFFFFF"/>
              </a:buClr>
              <a:buSzPts val="2000"/>
              <a:buFont typeface="Arial" panose="020B0604020202020204" pitchFamily="34" charset="0"/>
              <a:buChar char="•"/>
            </a:pPr>
            <a:r>
              <a:rPr lang="en-US" sz="1700" b="1">
                <a:sym typeface="Amatic SC"/>
              </a:rPr>
              <a:t>Jest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4"/>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91" y="839273"/>
            <a:ext cx="3464954" cy="3464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Google Shape;85;p18"/>
          <p:cNvSpPr txBox="1">
            <a:spLocks noGrp="1"/>
          </p:cNvSpPr>
          <p:nvPr>
            <p:ph type="ctrTitle"/>
          </p:nvPr>
        </p:nvSpPr>
        <p:spPr>
          <a:xfrm>
            <a:off x="878305" y="1047514"/>
            <a:ext cx="2430380" cy="3048471"/>
          </a:xfrm>
          <a:prstGeom prst="rect">
            <a:avLst/>
          </a:prstGeom>
        </p:spPr>
        <p:txBody>
          <a:bodyPr spcFirstLastPara="1" vert="horz" lIns="91440" tIns="45720" rIns="91440" bIns="45720" rtlCol="0" anchor="ctr" anchorCtr="0">
            <a:normAutofit/>
          </a:bodyPr>
          <a:lstStyle/>
          <a:p>
            <a:pPr marL="0" lvl="0" indent="0" algn="l" defTabSz="914400">
              <a:spcAft>
                <a:spcPts val="0"/>
              </a:spcAft>
            </a:pPr>
            <a:r>
              <a:rPr lang="en-US" sz="4400" b="1" kern="1200">
                <a:solidFill>
                  <a:srgbClr val="FFFFFF"/>
                </a:solidFill>
                <a:latin typeface="+mj-lt"/>
                <a:ea typeface="+mj-ea"/>
                <a:cs typeface="+mj-cs"/>
                <a:sym typeface="Amatic SC"/>
              </a:rPr>
              <a:t>APIs Used</a:t>
            </a:r>
          </a:p>
        </p:txBody>
      </p:sp>
      <p:sp>
        <p:nvSpPr>
          <p:cNvPr id="94" name="Arc 93">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6512790" y="705861"/>
            <a:ext cx="2240924" cy="2240924"/>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6" name="Oval 95">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536" y="3585744"/>
            <a:ext cx="409575" cy="4095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0193E5DC-A665-4CF5-801F-C0709296F68C}"/>
              </a:ext>
            </a:extLst>
          </p:cNvPr>
          <p:cNvSpPr txBox="1"/>
          <p:nvPr/>
        </p:nvSpPr>
        <p:spPr>
          <a:xfrm>
            <a:off x="4027614" y="1144524"/>
            <a:ext cx="4152298" cy="2951461"/>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a:t>TasteDive</a:t>
            </a:r>
          </a:p>
          <a:p>
            <a:pPr marL="342900" indent="-228600">
              <a:lnSpc>
                <a:spcPct val="90000"/>
              </a:lnSpc>
              <a:spcAft>
                <a:spcPts val="600"/>
              </a:spcAft>
              <a:buFont typeface="Arial" panose="020B0604020202020204" pitchFamily="34" charset="0"/>
              <a:buChar char="•"/>
            </a:pPr>
            <a:r>
              <a:rPr lang="en-US"/>
              <a:t>Google Books</a:t>
            </a:r>
          </a:p>
          <a:p>
            <a:pPr marL="342900" indent="-228600">
              <a:lnSpc>
                <a:spcPct val="90000"/>
              </a:lnSpc>
              <a:spcAft>
                <a:spcPts val="600"/>
              </a:spcAft>
              <a:buFont typeface="Arial" panose="020B0604020202020204" pitchFamily="34" charset="0"/>
              <a:buChar char="•"/>
            </a:pPr>
            <a:r>
              <a:rPr lang="en-US"/>
              <a:t>OpenLibrary</a:t>
            </a:r>
          </a:p>
          <a:p>
            <a:pPr marL="342900" indent="-228600">
              <a:lnSpc>
                <a:spcPct val="90000"/>
              </a:lnSpc>
              <a:spcAft>
                <a:spcPts val="600"/>
              </a:spcAft>
              <a:buFont typeface="Arial" panose="020B0604020202020204" pitchFamily="34" charset="0"/>
              <a:buChar char="•"/>
            </a:pPr>
            <a:r>
              <a:rPr lang="en-US"/>
              <a:t>The New York Times Books API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7"/>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Shape 10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Google Shape;98;p20"/>
          <p:cNvSpPr txBox="1">
            <a:spLocks noGrp="1"/>
          </p:cNvSpPr>
          <p:nvPr>
            <p:ph type="ctrTitle"/>
          </p:nvPr>
        </p:nvSpPr>
        <p:spPr>
          <a:xfrm>
            <a:off x="515124" y="865179"/>
            <a:ext cx="3062575" cy="3345872"/>
          </a:xfrm>
          <a:prstGeom prst="rect">
            <a:avLst/>
          </a:prstGeom>
        </p:spPr>
        <p:txBody>
          <a:bodyPr spcFirstLastPara="1" vert="horz" lIns="91440" tIns="45720" rIns="91440" bIns="45720" rtlCol="0" anchor="ctr" anchorCtr="0">
            <a:normAutofit/>
          </a:bodyPr>
          <a:lstStyle/>
          <a:p>
            <a:pPr marL="0" lvl="0" indent="0" algn="l" defTabSz="914400">
              <a:spcAft>
                <a:spcPts val="0"/>
              </a:spcAft>
            </a:pPr>
            <a:r>
              <a:rPr lang="en-US" sz="4400" b="1" kern="1200" dirty="0">
                <a:solidFill>
                  <a:srgbClr val="FFFFFF"/>
                </a:solidFill>
                <a:latin typeface="+mj-lt"/>
                <a:ea typeface="+mj-ea"/>
                <a:cs typeface="+mj-cs"/>
                <a:sym typeface="Amatic SC"/>
              </a:rPr>
              <a:t>Styling</a:t>
            </a:r>
            <a:br>
              <a:rPr lang="en-US" sz="4400" b="1" kern="1200" dirty="0">
                <a:solidFill>
                  <a:srgbClr val="FFFFFF"/>
                </a:solidFill>
                <a:latin typeface="+mj-lt"/>
                <a:ea typeface="+mj-ea"/>
                <a:cs typeface="+mj-cs"/>
                <a:sym typeface="Amatic SC"/>
              </a:rPr>
            </a:br>
            <a:endParaRPr lang="en-US" sz="4400" b="1" kern="1200" dirty="0">
              <a:solidFill>
                <a:srgbClr val="FFFFFF"/>
              </a:solidFill>
              <a:latin typeface="+mj-lt"/>
              <a:ea typeface="+mj-ea"/>
              <a:cs typeface="+mj-cs"/>
              <a:sym typeface="Amatic SC"/>
            </a:endParaRPr>
          </a:p>
        </p:txBody>
      </p:sp>
      <p:sp>
        <p:nvSpPr>
          <p:cNvPr id="108" name="Arc 10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9" name="Google Shape;99;p20"/>
          <p:cNvSpPr txBox="1"/>
          <p:nvPr/>
        </p:nvSpPr>
        <p:spPr>
          <a:xfrm>
            <a:off x="3335481" y="443508"/>
            <a:ext cx="5179868" cy="3286059"/>
          </a:xfrm>
          <a:prstGeom prst="rect">
            <a:avLst/>
          </a:prstGeom>
        </p:spPr>
        <p:txBody>
          <a:bodyPr spcFirstLastPara="1" vert="horz" lIns="91440" tIns="45720" rIns="91440" bIns="45720" rtlCol="0" anchor="ctr" anchorCtr="0">
            <a:normAutofit/>
          </a:bodyPr>
          <a:lstStyle/>
          <a:p>
            <a:pPr marL="342900" lvl="0" indent="-228600">
              <a:lnSpc>
                <a:spcPct val="90000"/>
              </a:lnSpc>
              <a:spcBef>
                <a:spcPts val="0"/>
              </a:spcBef>
              <a:spcAft>
                <a:spcPts val="600"/>
              </a:spcAft>
              <a:buFont typeface="Arial" panose="020B0604020202020204" pitchFamily="34" charset="0"/>
              <a:buChar char="•"/>
            </a:pPr>
            <a:r>
              <a:rPr lang="en-US" dirty="0">
                <a:sym typeface="Amatic SC"/>
              </a:rPr>
              <a:t>Bootstrap Framework</a:t>
            </a:r>
          </a:p>
          <a:p>
            <a:pPr marL="342900" lvl="0" indent="-228600">
              <a:lnSpc>
                <a:spcPct val="90000"/>
              </a:lnSpc>
              <a:spcBef>
                <a:spcPts val="0"/>
              </a:spcBef>
              <a:spcAft>
                <a:spcPts val="600"/>
              </a:spcAft>
              <a:buFont typeface="Arial" panose="020B0604020202020204" pitchFamily="34" charset="0"/>
              <a:buChar char="•"/>
            </a:pPr>
            <a:r>
              <a:rPr lang="en-US" dirty="0">
                <a:sym typeface="Amatic SC"/>
              </a:rPr>
              <a:t>Handlebars</a:t>
            </a:r>
          </a:p>
          <a:p>
            <a:pPr marL="342900" lvl="0" indent="-228600">
              <a:lnSpc>
                <a:spcPct val="90000"/>
              </a:lnSpc>
              <a:spcBef>
                <a:spcPts val="0"/>
              </a:spcBef>
              <a:spcAft>
                <a:spcPts val="600"/>
              </a:spcAft>
              <a:buFont typeface="Arial" panose="020B0604020202020204" pitchFamily="34" charset="0"/>
              <a:buChar char="•"/>
            </a:pPr>
            <a:r>
              <a:rPr lang="en-US" dirty="0" err="1">
                <a:sym typeface="Amatic SC"/>
              </a:rPr>
              <a:t>JQuery</a:t>
            </a:r>
            <a:r>
              <a:rPr lang="en-US" dirty="0">
                <a:sym typeface="Amatic SC"/>
              </a:rPr>
              <a:t> </a:t>
            </a:r>
            <a:r>
              <a:rPr lang="en-US" dirty="0" err="1">
                <a:sym typeface="Amatic SC"/>
              </a:rPr>
              <a:t>lightSlider</a:t>
            </a:r>
            <a:r>
              <a:rPr lang="en-US" dirty="0">
                <a:sym typeface="Amatic SC"/>
              </a:rPr>
              <a:t> - a lightweight responsive Content slider with carousel thumbnails navigation</a:t>
            </a:r>
          </a:p>
          <a:p>
            <a:pPr marL="342900" lvl="0" indent="-228600">
              <a:lnSpc>
                <a:spcPct val="90000"/>
              </a:lnSpc>
              <a:spcBef>
                <a:spcPts val="0"/>
              </a:spcBef>
              <a:spcAft>
                <a:spcPts val="600"/>
              </a:spcAft>
              <a:buFont typeface="Arial" panose="020B0604020202020204" pitchFamily="34" charset="0"/>
              <a:buChar char="•"/>
            </a:pPr>
            <a:endParaRPr lang="en-US" dirty="0">
              <a:sym typeface="Amatic SC"/>
            </a:endParaRPr>
          </a:p>
          <a:p>
            <a:pPr marL="0" lvl="0" indent="-228600">
              <a:lnSpc>
                <a:spcPct val="90000"/>
              </a:lnSpc>
              <a:spcBef>
                <a:spcPts val="0"/>
              </a:spcBef>
              <a:spcAft>
                <a:spcPts val="600"/>
              </a:spcAft>
              <a:buFont typeface="Arial" panose="020B0604020202020204" pitchFamily="34" charset="0"/>
              <a:buChar char="•"/>
            </a:pPr>
            <a:endParaRPr lang="en-US" dirty="0">
              <a:sym typeface="Amatic SC"/>
            </a:endParaRPr>
          </a:p>
          <a:p>
            <a:pPr marL="457200" lvl="0" indent="-228600">
              <a:lnSpc>
                <a:spcPct val="90000"/>
              </a:lnSpc>
              <a:spcBef>
                <a:spcPts val="0"/>
              </a:spcBef>
              <a:spcAft>
                <a:spcPts val="600"/>
              </a:spcAft>
              <a:buFont typeface="Arial" panose="020B0604020202020204" pitchFamily="34" charset="0"/>
              <a:buChar char="•"/>
            </a:pPr>
            <a:endParaRPr lang="en-US" dirty="0">
              <a:sym typeface="Amatic S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7"/>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Shape 10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Google Shape;98;p20"/>
          <p:cNvSpPr txBox="1">
            <a:spLocks noGrp="1"/>
          </p:cNvSpPr>
          <p:nvPr>
            <p:ph type="ctrTitle"/>
          </p:nvPr>
        </p:nvSpPr>
        <p:spPr>
          <a:xfrm>
            <a:off x="409292" y="865179"/>
            <a:ext cx="3062575" cy="3345872"/>
          </a:xfrm>
          <a:prstGeom prst="rect">
            <a:avLst/>
          </a:prstGeom>
        </p:spPr>
        <p:txBody>
          <a:bodyPr spcFirstLastPara="1" vert="horz" lIns="91440" tIns="45720" rIns="91440" bIns="45720" rtlCol="0" anchor="ctr" anchorCtr="0">
            <a:normAutofit/>
          </a:bodyPr>
          <a:lstStyle/>
          <a:p>
            <a:pPr marL="0" lvl="0" indent="0" algn="l" defTabSz="914400">
              <a:spcAft>
                <a:spcPts val="0"/>
              </a:spcAft>
            </a:pPr>
            <a:r>
              <a:rPr lang="en-US" sz="4400" b="1" kern="1200" dirty="0">
                <a:solidFill>
                  <a:srgbClr val="FFFFFF"/>
                </a:solidFill>
                <a:latin typeface="+mj-lt"/>
                <a:ea typeface="+mj-ea"/>
                <a:cs typeface="+mj-cs"/>
                <a:sym typeface="Amatic SC"/>
              </a:rPr>
              <a:t>Tasks/Roles</a:t>
            </a:r>
          </a:p>
        </p:txBody>
      </p:sp>
      <p:sp>
        <p:nvSpPr>
          <p:cNvPr id="108" name="Arc 10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9" name="Google Shape;99;p20"/>
          <p:cNvSpPr txBox="1"/>
          <p:nvPr/>
        </p:nvSpPr>
        <p:spPr>
          <a:xfrm>
            <a:off x="3335481" y="287867"/>
            <a:ext cx="5673052" cy="4787900"/>
          </a:xfrm>
          <a:prstGeom prst="rect">
            <a:avLst/>
          </a:prstGeom>
        </p:spPr>
        <p:txBody>
          <a:bodyPr spcFirstLastPara="1" vert="horz" lIns="91440" tIns="45720" rIns="91440" bIns="45720" rtlCol="0" anchor="ctr" anchorCtr="0">
            <a:normAutofit fontScale="70000" lnSpcReduction="20000"/>
          </a:bodyPr>
          <a:lstStyle/>
          <a:p>
            <a:pPr marL="342900" lvl="0" indent="-228600">
              <a:lnSpc>
                <a:spcPct val="90000"/>
              </a:lnSpc>
              <a:spcBef>
                <a:spcPts val="0"/>
              </a:spcBef>
              <a:spcAft>
                <a:spcPts val="600"/>
              </a:spcAft>
              <a:buFont typeface="Arial" panose="020B0604020202020204" pitchFamily="34" charset="0"/>
              <a:buChar char="•"/>
            </a:pPr>
            <a:endParaRPr lang="en-US" dirty="0">
              <a:sym typeface="Amatic SC"/>
            </a:endParaRPr>
          </a:p>
          <a:p>
            <a:pPr marL="114300" lvl="0">
              <a:lnSpc>
                <a:spcPct val="90000"/>
              </a:lnSpc>
              <a:spcBef>
                <a:spcPts val="0"/>
              </a:spcBef>
              <a:spcAft>
                <a:spcPts val="600"/>
              </a:spcAft>
            </a:pPr>
            <a:r>
              <a:rPr lang="en-US" b="1" dirty="0">
                <a:sym typeface="Amatic SC"/>
              </a:rPr>
              <a:t>Annie Kwan</a:t>
            </a:r>
          </a:p>
          <a:p>
            <a:pPr marL="342900" indent="-228600">
              <a:lnSpc>
                <a:spcPct val="90000"/>
              </a:lnSpc>
              <a:spcAft>
                <a:spcPts val="600"/>
              </a:spcAft>
              <a:buFont typeface="Arial" panose="020B0604020202020204" pitchFamily="34" charset="0"/>
              <a:buChar char="•"/>
            </a:pPr>
            <a:r>
              <a:rPr lang="en-US" dirty="0">
                <a:solidFill>
                  <a:srgbClr val="002060"/>
                </a:solidFill>
                <a:sym typeface="Amatic SC"/>
              </a:rPr>
              <a:t>Controller</a:t>
            </a:r>
            <a:r>
              <a:rPr lang="en-US" dirty="0">
                <a:sym typeface="Amatic SC"/>
              </a:rPr>
              <a:t>, Routes, APIs, </a:t>
            </a:r>
          </a:p>
          <a:p>
            <a:pPr marL="342900" indent="-228600">
              <a:lnSpc>
                <a:spcPct val="90000"/>
              </a:lnSpc>
              <a:spcAft>
                <a:spcPts val="600"/>
              </a:spcAft>
              <a:buFont typeface="Arial" panose="020B0604020202020204" pitchFamily="34" charset="0"/>
              <a:buChar char="•"/>
            </a:pPr>
            <a:r>
              <a:rPr lang="en-US" dirty="0">
                <a:sym typeface="Amatic SC"/>
              </a:rPr>
              <a:t>Code reviews/merge</a:t>
            </a:r>
          </a:p>
          <a:p>
            <a:pPr marL="342900" lvl="0" indent="-228600">
              <a:lnSpc>
                <a:spcPct val="90000"/>
              </a:lnSpc>
              <a:spcBef>
                <a:spcPts val="0"/>
              </a:spcBef>
              <a:spcAft>
                <a:spcPts val="600"/>
              </a:spcAft>
              <a:buFont typeface="Arial" panose="020B0604020202020204" pitchFamily="34" charset="0"/>
              <a:buChar char="•"/>
            </a:pPr>
            <a:endParaRPr lang="en-US" b="1" dirty="0">
              <a:sym typeface="Amatic SC"/>
            </a:endParaRPr>
          </a:p>
          <a:p>
            <a:pPr marL="114300" lvl="0">
              <a:lnSpc>
                <a:spcPct val="90000"/>
              </a:lnSpc>
              <a:spcBef>
                <a:spcPts val="0"/>
              </a:spcBef>
              <a:spcAft>
                <a:spcPts val="600"/>
              </a:spcAft>
            </a:pPr>
            <a:r>
              <a:rPr lang="en-US" b="1" dirty="0">
                <a:sym typeface="Amatic SC"/>
              </a:rPr>
              <a:t>Héctor García </a:t>
            </a:r>
            <a:r>
              <a:rPr lang="en-US" b="1" dirty="0" err="1">
                <a:sym typeface="Amatic SC"/>
              </a:rPr>
              <a:t>Millares</a:t>
            </a:r>
            <a:endParaRPr lang="en-US" b="1" dirty="0">
              <a:sym typeface="Amatic SC"/>
            </a:endParaRPr>
          </a:p>
          <a:p>
            <a:pPr marL="342900" indent="-228600">
              <a:lnSpc>
                <a:spcPct val="90000"/>
              </a:lnSpc>
              <a:spcAft>
                <a:spcPts val="600"/>
              </a:spcAft>
              <a:buFont typeface="Arial" panose="020B0604020202020204" pitchFamily="34" charset="0"/>
              <a:buChar char="•"/>
            </a:pPr>
            <a:r>
              <a:rPr lang="en-US" dirty="0">
                <a:solidFill>
                  <a:srgbClr val="002060"/>
                </a:solidFill>
                <a:sym typeface="Amatic SC"/>
              </a:rPr>
              <a:t>View</a:t>
            </a:r>
            <a:r>
              <a:rPr lang="en-US" dirty="0">
                <a:sym typeface="Amatic SC"/>
              </a:rPr>
              <a:t> - UI, Handlebar, Bootstrap</a:t>
            </a:r>
          </a:p>
          <a:p>
            <a:pPr marL="342900" indent="-228600">
              <a:lnSpc>
                <a:spcPct val="90000"/>
              </a:lnSpc>
              <a:spcAft>
                <a:spcPts val="600"/>
              </a:spcAft>
              <a:buFont typeface="Arial" panose="020B0604020202020204" pitchFamily="34" charset="0"/>
              <a:buChar char="•"/>
            </a:pPr>
            <a:r>
              <a:rPr lang="en-US" dirty="0">
                <a:sym typeface="Amatic SC"/>
              </a:rPr>
              <a:t>Code reviews/merge</a:t>
            </a:r>
          </a:p>
          <a:p>
            <a:pPr marL="342900" lvl="0" indent="-228600">
              <a:lnSpc>
                <a:spcPct val="90000"/>
              </a:lnSpc>
              <a:spcBef>
                <a:spcPts val="0"/>
              </a:spcBef>
              <a:spcAft>
                <a:spcPts val="600"/>
              </a:spcAft>
              <a:buFont typeface="Arial" panose="020B0604020202020204" pitchFamily="34" charset="0"/>
              <a:buChar char="•"/>
            </a:pPr>
            <a:endParaRPr lang="en-US" b="1" dirty="0">
              <a:sym typeface="Amatic SC"/>
            </a:endParaRPr>
          </a:p>
          <a:p>
            <a:pPr marL="114300" lvl="0">
              <a:lnSpc>
                <a:spcPct val="90000"/>
              </a:lnSpc>
              <a:spcBef>
                <a:spcPts val="0"/>
              </a:spcBef>
              <a:spcAft>
                <a:spcPts val="600"/>
              </a:spcAft>
            </a:pPr>
            <a:r>
              <a:rPr lang="en-US" b="1" dirty="0">
                <a:sym typeface="Amatic SC"/>
              </a:rPr>
              <a:t>Ivan </a:t>
            </a:r>
            <a:r>
              <a:rPr lang="en-US" b="1" dirty="0" err="1">
                <a:sym typeface="Amatic SC"/>
              </a:rPr>
              <a:t>Đuranić</a:t>
            </a:r>
            <a:endParaRPr lang="en-US" b="1" dirty="0">
              <a:sym typeface="Amatic SC"/>
            </a:endParaRPr>
          </a:p>
          <a:p>
            <a:pPr marL="342900" lvl="0" indent="-228600">
              <a:lnSpc>
                <a:spcPct val="90000"/>
              </a:lnSpc>
              <a:spcBef>
                <a:spcPts val="0"/>
              </a:spcBef>
              <a:spcAft>
                <a:spcPts val="600"/>
              </a:spcAft>
              <a:buFont typeface="Arial" panose="020B0604020202020204" pitchFamily="34" charset="0"/>
              <a:buChar char="•"/>
            </a:pPr>
            <a:r>
              <a:rPr lang="en-US" dirty="0">
                <a:sym typeface="Amatic SC"/>
              </a:rPr>
              <a:t>Authentication, Handlebar</a:t>
            </a:r>
          </a:p>
          <a:p>
            <a:pPr marL="342900" lvl="0" indent="-228600">
              <a:lnSpc>
                <a:spcPct val="90000"/>
              </a:lnSpc>
              <a:spcBef>
                <a:spcPts val="0"/>
              </a:spcBef>
              <a:spcAft>
                <a:spcPts val="600"/>
              </a:spcAft>
              <a:buFont typeface="Arial" panose="020B0604020202020204" pitchFamily="34" charset="0"/>
              <a:buChar char="•"/>
            </a:pPr>
            <a:r>
              <a:rPr lang="en-US" dirty="0">
                <a:sym typeface="Amatic SC"/>
              </a:rPr>
              <a:t>Code reviews/merge</a:t>
            </a:r>
          </a:p>
          <a:p>
            <a:pPr marL="342900" lvl="0" indent="-228600">
              <a:lnSpc>
                <a:spcPct val="90000"/>
              </a:lnSpc>
              <a:spcBef>
                <a:spcPts val="0"/>
              </a:spcBef>
              <a:spcAft>
                <a:spcPts val="600"/>
              </a:spcAft>
              <a:buFont typeface="Arial" panose="020B0604020202020204" pitchFamily="34" charset="0"/>
              <a:buChar char="•"/>
            </a:pPr>
            <a:endParaRPr lang="en-US" b="1" dirty="0">
              <a:sym typeface="Amatic SC"/>
            </a:endParaRPr>
          </a:p>
          <a:p>
            <a:pPr marL="114300" lvl="0">
              <a:lnSpc>
                <a:spcPct val="90000"/>
              </a:lnSpc>
              <a:spcBef>
                <a:spcPts val="0"/>
              </a:spcBef>
              <a:spcAft>
                <a:spcPts val="600"/>
              </a:spcAft>
            </a:pPr>
            <a:r>
              <a:rPr lang="en-US" b="1" dirty="0">
                <a:sym typeface="Amatic SC"/>
              </a:rPr>
              <a:t>Nagesh Kalegowda</a:t>
            </a:r>
          </a:p>
          <a:p>
            <a:pPr marL="342900" lvl="0" indent="-228600">
              <a:lnSpc>
                <a:spcPct val="90000"/>
              </a:lnSpc>
              <a:spcBef>
                <a:spcPts val="0"/>
              </a:spcBef>
              <a:spcAft>
                <a:spcPts val="600"/>
              </a:spcAft>
              <a:buFont typeface="Arial" panose="020B0604020202020204" pitchFamily="34" charset="0"/>
              <a:buChar char="•"/>
            </a:pPr>
            <a:r>
              <a:rPr lang="en-US" dirty="0">
                <a:solidFill>
                  <a:srgbClr val="002060"/>
                </a:solidFill>
                <a:sym typeface="Amatic SC"/>
              </a:rPr>
              <a:t>Model</a:t>
            </a:r>
            <a:r>
              <a:rPr lang="en-US" dirty="0">
                <a:sym typeface="Amatic SC"/>
              </a:rPr>
              <a:t> - MySQL, CRUD, Sequelize, </a:t>
            </a:r>
          </a:p>
          <a:p>
            <a:pPr marL="342900" indent="-228600">
              <a:lnSpc>
                <a:spcPct val="90000"/>
              </a:lnSpc>
              <a:spcAft>
                <a:spcPts val="600"/>
              </a:spcAft>
              <a:buFont typeface="Arial" panose="020B0604020202020204" pitchFamily="34" charset="0"/>
              <a:buChar char="•"/>
            </a:pPr>
            <a:r>
              <a:rPr lang="en-US" dirty="0">
                <a:sym typeface="Amatic SC"/>
              </a:rPr>
              <a:t>GitHub/Heroku configuration/deployment, Code reviews/merge</a:t>
            </a:r>
          </a:p>
          <a:p>
            <a:pPr marL="114300" lvl="0">
              <a:lnSpc>
                <a:spcPct val="90000"/>
              </a:lnSpc>
              <a:spcBef>
                <a:spcPts val="0"/>
              </a:spcBef>
              <a:spcAft>
                <a:spcPts val="600"/>
              </a:spcAft>
            </a:pPr>
            <a:endParaRPr lang="en-US" dirty="0">
              <a:sym typeface="Amatic SC"/>
            </a:endParaRPr>
          </a:p>
          <a:p>
            <a:pPr marL="114300" lvl="0">
              <a:lnSpc>
                <a:spcPct val="90000"/>
              </a:lnSpc>
              <a:spcBef>
                <a:spcPts val="0"/>
              </a:spcBef>
              <a:spcAft>
                <a:spcPts val="600"/>
              </a:spcAft>
            </a:pPr>
            <a:r>
              <a:rPr lang="en-US" b="1" dirty="0">
                <a:sym typeface="Amatic SC"/>
              </a:rPr>
              <a:t>Natasha Fray</a:t>
            </a:r>
          </a:p>
          <a:p>
            <a:pPr marL="342900" indent="-228600">
              <a:lnSpc>
                <a:spcPct val="90000"/>
              </a:lnSpc>
              <a:spcAft>
                <a:spcPts val="600"/>
              </a:spcAft>
              <a:buFont typeface="Arial" panose="020B0604020202020204" pitchFamily="34" charset="0"/>
              <a:buChar char="•"/>
            </a:pPr>
            <a:r>
              <a:rPr lang="en-US" dirty="0">
                <a:solidFill>
                  <a:srgbClr val="002060"/>
                </a:solidFill>
                <a:sym typeface="Amatic SC"/>
              </a:rPr>
              <a:t>View </a:t>
            </a:r>
            <a:r>
              <a:rPr lang="en-US" dirty="0">
                <a:sym typeface="Amatic SC"/>
              </a:rPr>
              <a:t>– UI, Handlebar, Bootstrap</a:t>
            </a:r>
          </a:p>
          <a:p>
            <a:pPr marL="342900" lvl="0" indent="-228600">
              <a:lnSpc>
                <a:spcPct val="90000"/>
              </a:lnSpc>
              <a:spcBef>
                <a:spcPts val="0"/>
              </a:spcBef>
              <a:spcAft>
                <a:spcPts val="600"/>
              </a:spcAft>
              <a:buFont typeface="Arial" panose="020B0604020202020204" pitchFamily="34" charset="0"/>
              <a:buChar char="•"/>
            </a:pPr>
            <a:r>
              <a:rPr lang="en-US" dirty="0">
                <a:sym typeface="Amatic SC"/>
              </a:rPr>
              <a:t>Testing</a:t>
            </a:r>
          </a:p>
          <a:p>
            <a:pPr marL="342900" lvl="0" indent="-228600">
              <a:lnSpc>
                <a:spcPct val="90000"/>
              </a:lnSpc>
              <a:spcBef>
                <a:spcPts val="0"/>
              </a:spcBef>
              <a:spcAft>
                <a:spcPts val="600"/>
              </a:spcAft>
              <a:buFont typeface="Arial" panose="020B0604020202020204" pitchFamily="34" charset="0"/>
              <a:buChar char="•"/>
            </a:pPr>
            <a:r>
              <a:rPr lang="en-US" dirty="0">
                <a:sym typeface="Amatic SC"/>
              </a:rPr>
              <a:t>Idea for the project!</a:t>
            </a:r>
          </a:p>
          <a:p>
            <a:pPr marL="342900" lvl="0" indent="-228600">
              <a:lnSpc>
                <a:spcPct val="90000"/>
              </a:lnSpc>
              <a:spcBef>
                <a:spcPts val="0"/>
              </a:spcBef>
              <a:spcAft>
                <a:spcPts val="600"/>
              </a:spcAft>
              <a:buFont typeface="Arial" panose="020B0604020202020204" pitchFamily="34" charset="0"/>
              <a:buChar char="•"/>
            </a:pPr>
            <a:endParaRPr lang="en-US" dirty="0">
              <a:sym typeface="Amatic SC"/>
            </a:endParaRPr>
          </a:p>
          <a:p>
            <a:pPr marL="0" lvl="0" indent="-228600">
              <a:lnSpc>
                <a:spcPct val="90000"/>
              </a:lnSpc>
              <a:spcBef>
                <a:spcPts val="0"/>
              </a:spcBef>
              <a:spcAft>
                <a:spcPts val="600"/>
              </a:spcAft>
              <a:buFont typeface="Arial" panose="020B0604020202020204" pitchFamily="34" charset="0"/>
              <a:buChar char="•"/>
            </a:pPr>
            <a:endParaRPr lang="en-US" dirty="0">
              <a:sym typeface="Amatic SC"/>
            </a:endParaRPr>
          </a:p>
          <a:p>
            <a:pPr marL="457200" lvl="0" indent="-228600">
              <a:lnSpc>
                <a:spcPct val="90000"/>
              </a:lnSpc>
              <a:spcBef>
                <a:spcPts val="0"/>
              </a:spcBef>
              <a:spcAft>
                <a:spcPts val="600"/>
              </a:spcAft>
              <a:buFont typeface="Arial" panose="020B0604020202020204" pitchFamily="34" charset="0"/>
              <a:buChar char="•"/>
            </a:pPr>
            <a:endParaRPr lang="en-US" dirty="0">
              <a:sym typeface="Amatic SC"/>
            </a:endParaRPr>
          </a:p>
        </p:txBody>
      </p:sp>
    </p:spTree>
    <p:extLst>
      <p:ext uri="{BB962C8B-B14F-4D97-AF65-F5344CB8AC3E}">
        <p14:creationId xmlns:p14="http://schemas.microsoft.com/office/powerpoint/2010/main" val="721587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492</Words>
  <Application>Microsoft Office PowerPoint</Application>
  <PresentationFormat>On-screen Show (16:9)</PresentationFormat>
  <Paragraphs>98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-apple-system</vt:lpstr>
      <vt:lpstr>Calibri Light</vt:lpstr>
      <vt:lpstr>Amatic SC</vt:lpstr>
      <vt:lpstr>Office Theme</vt:lpstr>
      <vt:lpstr>NOVELty</vt:lpstr>
      <vt:lpstr>Team </vt:lpstr>
      <vt:lpstr>The concept</vt:lpstr>
      <vt:lpstr>PowerPoint Presentation</vt:lpstr>
      <vt:lpstr>User Story</vt:lpstr>
      <vt:lpstr>Technologies </vt:lpstr>
      <vt:lpstr>APIs Used</vt:lpstr>
      <vt:lpstr>Styling </vt:lpstr>
      <vt:lpstr>Tasks/Roles</vt:lpstr>
      <vt:lpstr>Demo</vt:lpstr>
      <vt:lpstr>Challenges/ Successes</vt:lpstr>
      <vt:lpstr>Future Development</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NOVELty</dc:title>
  <dc:creator>Nagesh K</dc:creator>
  <cp:lastModifiedBy>Nagesh K</cp:lastModifiedBy>
  <cp:revision>2</cp:revision>
  <dcterms:created xsi:type="dcterms:W3CDTF">2021-01-28T03:34:58Z</dcterms:created>
  <dcterms:modified xsi:type="dcterms:W3CDTF">2021-01-28T03:38:14Z</dcterms:modified>
</cp:coreProperties>
</file>