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0" r:id="rId3"/>
    <p:sldId id="272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9" r:id="rId16"/>
    <p:sldId id="280" r:id="rId17"/>
    <p:sldId id="282" r:id="rId18"/>
    <p:sldId id="283" r:id="rId19"/>
    <p:sldId id="285" r:id="rId20"/>
    <p:sldId id="286" r:id="rId21"/>
    <p:sldId id="284" r:id="rId22"/>
    <p:sldId id="287" r:id="rId23"/>
    <p:sldId id="277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F4FA3-0857-CE31-F683-5431121F4621}" name=" " initials="" userId="S::js46bidu@tu-darmstadt.de::d03d2b1e-f1ec-47c6-ae44-c026a216b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3" autoAdjust="0"/>
    <p:restoredTop sz="94660"/>
  </p:normalViewPr>
  <p:slideViewPr>
    <p:cSldViewPr snapToGrid="0">
      <p:cViewPr>
        <p:scale>
          <a:sx n="107" d="100"/>
          <a:sy n="107" d="100"/>
        </p:scale>
        <p:origin x="10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3" y="219558"/>
            <a:ext cx="453847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27" y="1169807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42142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0.15 2.   0.16 1.   0. 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289FC-A40E-ADCA-326E-5AC605690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342143" y="1801838"/>
            <a:ext cx="2832069" cy="296648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BC27D1-384F-F577-3785-FEE277F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3527341" y="1814930"/>
            <a:ext cx="2832069" cy="295339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F15F95-AE33-6ED7-F61A-AF2A636AE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6569830" y="1814930"/>
            <a:ext cx="2832069" cy="295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8BD5C-31C4-F945-8524-B2DA72616348}"/>
              </a:ext>
            </a:extLst>
          </p:cNvPr>
          <p:cNvSpPr txBox="1"/>
          <p:nvPr/>
        </p:nvSpPr>
        <p:spPr>
          <a:xfrm>
            <a:off x="3387751" y="5139554"/>
            <a:ext cx="3111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[-1.5  -0.15  0.   -0.29  0.3   0.6 ]</a:t>
            </a:r>
          </a:p>
          <a:p>
            <a:r>
              <a:rPr lang="en-US" dirty="0"/>
              <a:t>[1.5  0.15 2.   0.12 1.   0.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5477-467A-F6A0-92BA-9529E5052D4F}"/>
              </a:ext>
            </a:extLst>
          </p:cNvPr>
          <p:cNvSpPr txBox="1"/>
          <p:nvPr/>
        </p:nvSpPr>
        <p:spPr>
          <a:xfrm>
            <a:off x="6569830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0.13 2.   0.19 1.   0.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F535A-2876-161E-215F-69DD0F54AB7F}"/>
              </a:ext>
            </a:extLst>
          </p:cNvPr>
          <p:cNvSpPr txBox="1"/>
          <p:nvPr/>
        </p:nvSpPr>
        <p:spPr>
          <a:xfrm>
            <a:off x="9502806" y="1816543"/>
            <a:ext cx="283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Devide</a:t>
            </a:r>
            <a:r>
              <a:rPr lang="en-US" dirty="0"/>
              <a:t> Dataset to small pieces</a:t>
            </a:r>
          </a:p>
          <a:p>
            <a:endParaRPr lang="en-US" dirty="0"/>
          </a:p>
          <a:p>
            <a:r>
              <a:rPr lang="en-US" dirty="0"/>
              <a:t>D1, D2, …, </a:t>
            </a:r>
            <a:r>
              <a:rPr lang="en-US" dirty="0" err="1"/>
              <a:t>Dn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Di</a:t>
            </a:r>
          </a:p>
          <a:p>
            <a:r>
              <a:rPr lang="en-US" dirty="0"/>
              <a:t>    find rules among Di</a:t>
            </a:r>
          </a:p>
        </p:txBody>
      </p:sp>
    </p:spTree>
    <p:extLst>
      <p:ext uri="{BB962C8B-B14F-4D97-AF65-F5344CB8AC3E}">
        <p14:creationId xmlns:p14="http://schemas.microsoft.com/office/powerpoint/2010/main" val="33752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7346732" y="735724"/>
            <a:ext cx="4505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RV occurs more than once in the same image, it is considered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Books on the bookshelf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RV in each image is counted at most once, thus </a:t>
            </a:r>
          </a:p>
          <a:p>
            <a:endParaRPr lang="en-US" dirty="0"/>
          </a:p>
          <a:p>
            <a:r>
              <a:rPr lang="en-US" dirty="0"/>
              <a:t>Find similar vectors in 4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342900" indent="-342900">
              <a:buAutoNum type="arabicPeriod"/>
            </a:pPr>
            <a:r>
              <a:rPr lang="en-US" dirty="0"/>
              <a:t>Define similarity</a:t>
            </a:r>
          </a:p>
          <a:p>
            <a:pPr marL="342900" indent="-342900">
              <a:buAutoNum type="arabicPeriod"/>
            </a:pPr>
            <a:r>
              <a:rPr lang="en-US" dirty="0"/>
              <a:t>SV might not exist in all images, probability</a:t>
            </a:r>
          </a:p>
          <a:p>
            <a:pPr marL="342900" indent="-342900">
              <a:buAutoNum type="arabicPeriod"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9F5-9BA5-8ECC-11F1-6FE9DC7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735724"/>
            <a:ext cx="656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599089" y="1193657"/>
            <a:ext cx="25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Balls</a:t>
            </a:r>
          </a:p>
          <a:p>
            <a:endParaRPr lang="en-US" dirty="0"/>
          </a:p>
          <a:p>
            <a:r>
              <a:rPr lang="en-US" dirty="0"/>
              <a:t>First has size 0.2.</a:t>
            </a:r>
          </a:p>
          <a:p>
            <a:endParaRPr lang="en-US" dirty="0"/>
          </a:p>
          <a:p>
            <a:r>
              <a:rPr lang="en-US" dirty="0"/>
              <a:t>Second has size 0.3.</a:t>
            </a:r>
          </a:p>
          <a:p>
            <a:endParaRPr lang="en-US" dirty="0"/>
          </a:p>
          <a:p>
            <a:r>
              <a:rPr lang="en-US" dirty="0"/>
              <a:t>Third has size 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3E86-1360-59D9-23AB-0AA235693921}"/>
              </a:ext>
            </a:extLst>
          </p:cNvPr>
          <p:cNvSpPr txBox="1"/>
          <p:nvPr/>
        </p:nvSpPr>
        <p:spPr>
          <a:xfrm>
            <a:off x="3730911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Vague, faulty, fast, adapted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EFC7B-396B-DDEB-5CDF-FD1693D8D89E}"/>
              </a:ext>
            </a:extLst>
          </p:cNvPr>
          <p:cNvSpPr txBox="1"/>
          <p:nvPr/>
        </p:nvSpPr>
        <p:spPr>
          <a:xfrm>
            <a:off x="4218434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37D-E520-43CD-F035-B2DE7A6B761E}"/>
              </a:ext>
            </a:extLst>
          </p:cNvPr>
          <p:cNvSpPr txBox="1"/>
          <p:nvPr/>
        </p:nvSpPr>
        <p:spPr>
          <a:xfrm>
            <a:off x="1030566" y="46386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CC06D-40BB-A58F-FCDB-69E3BA0D3936}"/>
              </a:ext>
            </a:extLst>
          </p:cNvPr>
          <p:cNvSpPr txBox="1"/>
          <p:nvPr/>
        </p:nvSpPr>
        <p:spPr>
          <a:xfrm>
            <a:off x="4090286" y="444258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52C9-B748-0D1D-E3EC-62FD0015A251}"/>
              </a:ext>
            </a:extLst>
          </p:cNvPr>
          <p:cNvSpPr txBox="1"/>
          <p:nvPr/>
        </p:nvSpPr>
        <p:spPr>
          <a:xfrm>
            <a:off x="7464107" y="463867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5603-F22F-E83E-41CD-ED707440D36B}"/>
              </a:ext>
            </a:extLst>
          </p:cNvPr>
          <p:cNvSpPr txBox="1"/>
          <p:nvPr/>
        </p:nvSpPr>
        <p:spPr>
          <a:xfrm>
            <a:off x="7592255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7E3-B085-F9FE-41AF-2CE25C5D8858}"/>
              </a:ext>
            </a:extLst>
          </p:cNvPr>
          <p:cNvSpPr txBox="1"/>
          <p:nvPr/>
        </p:nvSpPr>
        <p:spPr>
          <a:xfrm>
            <a:off x="7711981" y="2777445"/>
            <a:ext cx="4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C87B-BC5B-F6DB-1F85-39CDDE94E633}"/>
              </a:ext>
            </a:extLst>
          </p:cNvPr>
          <p:cNvSpPr txBox="1"/>
          <p:nvPr/>
        </p:nvSpPr>
        <p:spPr>
          <a:xfrm>
            <a:off x="8349653" y="2308716"/>
            <a:ext cx="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489511" y="5202678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have both systems</a:t>
            </a:r>
          </a:p>
          <a:p>
            <a:r>
              <a:rPr lang="en-US" dirty="0"/>
              <a:t>First think with intuitive system</a:t>
            </a:r>
          </a:p>
          <a:p>
            <a:r>
              <a:rPr lang="en-US" dirty="0"/>
              <a:t>Then use rational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4780-70E1-611D-0336-E2D1E4F0DB9B}"/>
              </a:ext>
            </a:extLst>
          </p:cNvPr>
          <p:cNvSpPr txBox="1"/>
          <p:nvPr/>
        </p:nvSpPr>
        <p:spPr>
          <a:xfrm>
            <a:off x="4226071" y="2777445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ECEA-264D-9B2A-A483-605C16415A57}"/>
              </a:ext>
            </a:extLst>
          </p:cNvPr>
          <p:cNvSpPr txBox="1"/>
          <p:nvPr/>
        </p:nvSpPr>
        <p:spPr>
          <a:xfrm>
            <a:off x="7219660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Accurate, precise, slow, limited.</a:t>
            </a:r>
          </a:p>
        </p:txBody>
      </p:sp>
    </p:spTree>
    <p:extLst>
      <p:ext uri="{BB962C8B-B14F-4D97-AF65-F5344CB8AC3E}">
        <p14:creationId xmlns:p14="http://schemas.microsoft.com/office/powerpoint/2010/main" val="82968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Red,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Red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Find objects that exist in all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669382" y="1692279"/>
            <a:ext cx="388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 (not complete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Big,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854926" y="459490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rules</a:t>
            </a:r>
          </a:p>
        </p:txBody>
      </p:sp>
    </p:spTree>
    <p:extLst>
      <p:ext uri="{BB962C8B-B14F-4D97-AF65-F5344CB8AC3E}">
        <p14:creationId xmlns:p14="http://schemas.microsoft.com/office/powerpoint/2010/main" val="3437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529555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887342" y="1401090"/>
            <a:ext cx="2790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Green, Front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Cube, Green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9520647" y="6373525"/>
            <a:ext cx="252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Rule/ For All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7A4B-7112-AC99-258A-BBE44514AE4E}"/>
              </a:ext>
            </a:extLst>
          </p:cNvPr>
          <p:cNvSpPr txBox="1"/>
          <p:nvPr/>
        </p:nvSpPr>
        <p:spPr>
          <a:xfrm>
            <a:off x="7447292" y="5486727"/>
            <a:ext cx="11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rules</a:t>
            </a:r>
          </a:p>
        </p:txBody>
      </p:sp>
    </p:spTree>
    <p:extLst>
      <p:ext uri="{BB962C8B-B14F-4D97-AF65-F5344CB8AC3E}">
        <p14:creationId xmlns:p14="http://schemas.microsoft.com/office/powerpoint/2010/main" val="211117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0797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415395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216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440245"/>
            <a:ext cx="289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Front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Sphere,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5934492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DCF3-DAA5-8513-6D8C-2D48A5668748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</p:spTree>
    <p:extLst>
      <p:ext uri="{BB962C8B-B14F-4D97-AF65-F5344CB8AC3E}">
        <p14:creationId xmlns:p14="http://schemas.microsoft.com/office/powerpoint/2010/main" val="34754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44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Dates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Abstract submission: 6 March 2023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Paper submission deadline: 13 March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 Notification: 22 April 2023 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Camera-ready paper due: 12 May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NeSy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Workshop dates: 3-5 July 2023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25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42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there is a new vacant bedroom, </a:t>
            </a:r>
          </a:p>
          <a:p>
            <a:r>
              <a:rPr lang="en-US" dirty="0"/>
              <a:t>Now, we put some furniture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wardrobe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armchair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bedside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D8D63-730C-3AD2-1C56-046C66ACEDD2}"/>
              </a:ext>
            </a:extLst>
          </p:cNvPr>
          <p:cNvSpPr txBox="1"/>
          <p:nvPr/>
        </p:nvSpPr>
        <p:spPr>
          <a:xfrm>
            <a:off x="6407436" y="1007301"/>
            <a:ext cx="51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Crazier, if there is a bedroom, how should it look like.</a:t>
            </a:r>
          </a:p>
          <a:p>
            <a:r>
              <a:rPr lang="en-US" dirty="0"/>
              <a:t>Possibly, there is a bed, a wardrobe, some paintings, lights, carpets. </a:t>
            </a:r>
          </a:p>
          <a:p>
            <a:r>
              <a:rPr lang="en-US" dirty="0"/>
              <a:t>Can AI think about with it and place everything properly?</a:t>
            </a:r>
          </a:p>
        </p:txBody>
      </p:sp>
    </p:spTree>
    <p:extLst>
      <p:ext uri="{BB962C8B-B14F-4D97-AF65-F5344CB8AC3E}">
        <p14:creationId xmlns:p14="http://schemas.microsoft.com/office/powerpoint/2010/main" val="283779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  <a:p>
            <a:endParaRPr lang="en-US" dirty="0"/>
          </a:p>
          <a:p>
            <a:r>
              <a:rPr lang="en-US" dirty="0"/>
              <a:t>Training image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phone, bed (phone on the bed)</a:t>
            </a:r>
          </a:p>
          <a:p>
            <a:pPr marL="342900" indent="-342900">
              <a:buAutoNum type="alphaUcPeriod"/>
            </a:pPr>
            <a:r>
              <a:rPr lang="en-US" dirty="0"/>
              <a:t>phone, desk (phone on the desk)</a:t>
            </a:r>
          </a:p>
          <a:p>
            <a:pPr marL="342900" indent="-342900">
              <a:buAutoNum type="alphaUcPeriod"/>
            </a:pPr>
            <a:r>
              <a:rPr lang="en-US" dirty="0"/>
              <a:t>phone, desk, bed (phone on the desk)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5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32038-C5C6-8F7A-BEC8-920568D2153E}"/>
              </a:ext>
            </a:extLst>
          </p:cNvPr>
          <p:cNvSpPr txBox="1"/>
          <p:nvPr/>
        </p:nvSpPr>
        <p:spPr>
          <a:xfrm>
            <a:off x="6096000" y="730302"/>
            <a:ext cx="515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Desk, Bed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Find Common </a:t>
            </a:r>
            <a:r>
              <a:rPr lang="en-US" dirty="0" err="1"/>
              <a:t>Objs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Given priors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Desk, </a:t>
            </a:r>
            <a:r>
              <a:rPr lang="en-US" dirty="0" err="1"/>
              <a:t>OnDesk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439F309-8A1E-D973-7FCB-AD33E6D7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12" y="962846"/>
            <a:ext cx="1928086" cy="192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591515" y="222891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7758697" y="192688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6627029" y="112563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8582307" y="1343862"/>
            <a:ext cx="302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C0C0C0"/>
                </a:highlight>
              </a:rPr>
              <a:t>Sphere, Small, Red, Right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CA51-DABB-E433-53CF-2CD5586A98B1}"/>
              </a:ext>
            </a:extLst>
          </p:cNvPr>
          <p:cNvSpPr txBox="1"/>
          <p:nvPr/>
        </p:nvSpPr>
        <p:spPr>
          <a:xfrm>
            <a:off x="7183925" y="476413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790987" y="333219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591515" y="4131701"/>
            <a:ext cx="444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 + green(2) + front(2)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+ Green(2)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 + Green(2)</a:t>
            </a:r>
          </a:p>
        </p:txBody>
      </p:sp>
    </p:spTree>
    <p:extLst>
      <p:ext uri="{BB962C8B-B14F-4D97-AF65-F5344CB8AC3E}">
        <p14:creationId xmlns:p14="http://schemas.microsoft.com/office/powerpoint/2010/main" val="9199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8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"/>
          <a:stretch/>
        </p:blipFill>
        <p:spPr>
          <a:xfrm>
            <a:off x="94766" y="2979121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61AEB-7956-FA2E-262E-7C521AC41DC7}"/>
              </a:ext>
            </a:extLst>
          </p:cNvPr>
          <p:cNvSpPr txBox="1">
            <a:spLocks/>
          </p:cNvSpPr>
          <p:nvPr/>
        </p:nvSpPr>
        <p:spPr>
          <a:xfrm>
            <a:off x="9141760" y="3257462"/>
            <a:ext cx="2909158" cy="28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"size": "big",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"shape": "sphere",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"material": "",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"x": 1.5,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"y":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"z":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9CFD-B393-7A42-0C70-05B6C461D250}"/>
              </a:ext>
            </a:extLst>
          </p:cNvPr>
          <p:cNvSpPr txBox="1"/>
          <p:nvPr/>
        </p:nvSpPr>
        <p:spPr>
          <a:xfrm>
            <a:off x="6413229" y="3349933"/>
            <a:ext cx="2097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"big",</a:t>
            </a:r>
          </a:p>
          <a:p>
            <a:r>
              <a:rPr lang="en-US" dirty="0"/>
              <a:t>      "shape": "cube",</a:t>
            </a:r>
          </a:p>
          <a:p>
            <a:r>
              <a:rPr lang="en-US" dirty="0"/>
              <a:t>      "material": "",</a:t>
            </a:r>
          </a:p>
          <a:p>
            <a:r>
              <a:rPr lang="en-US" dirty="0"/>
              <a:t>      "x": 1.5,</a:t>
            </a:r>
          </a:p>
          <a:p>
            <a:r>
              <a:rPr lang="en-US" dirty="0"/>
              <a:t>      "y": 0,</a:t>
            </a:r>
          </a:p>
          <a:p>
            <a:r>
              <a:rPr lang="en-US" dirty="0"/>
              <a:t>      "z":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49914" y="3349933"/>
            <a:ext cx="277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"small",</a:t>
            </a:r>
          </a:p>
          <a:p>
            <a:r>
              <a:rPr lang="en-US" dirty="0"/>
              <a:t>    "shape": "sphere",</a:t>
            </a:r>
          </a:p>
          <a:p>
            <a:r>
              <a:rPr lang="en-US" dirty="0"/>
              <a:t>    "material": "orange",</a:t>
            </a:r>
          </a:p>
          <a:p>
            <a:r>
              <a:rPr lang="en-US" dirty="0"/>
              <a:t>    "x": 0,</a:t>
            </a:r>
          </a:p>
          <a:p>
            <a:r>
              <a:rPr lang="en-US" dirty="0"/>
              <a:t>    "y": 0,</a:t>
            </a:r>
          </a:p>
          <a:p>
            <a:r>
              <a:rPr lang="en-US" dirty="0"/>
              <a:t>    "z":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749914" y="2391350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by fixed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1DE6-29E6-7FEA-B224-2A4639518657}"/>
              </a:ext>
            </a:extLst>
          </p:cNvPr>
          <p:cNvSpPr txBox="1"/>
          <p:nvPr/>
        </p:nvSpPr>
        <p:spPr>
          <a:xfrm>
            <a:off x="3749914" y="6175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AC: 	[1.5  X   2.   0.15 1.   0.  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AE76E-DF48-64D8-34AF-84C87DD94698}"/>
              </a:ext>
            </a:extLst>
          </p:cNvPr>
          <p:cNvSpPr/>
          <p:nvPr/>
        </p:nvSpPr>
        <p:spPr>
          <a:xfrm>
            <a:off x="891100" y="5104259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782FC-E798-DB54-74FF-ECE4493C949B}"/>
              </a:ext>
            </a:extLst>
          </p:cNvPr>
          <p:cNvSpPr/>
          <p:nvPr/>
        </p:nvSpPr>
        <p:spPr>
          <a:xfrm>
            <a:off x="2743928" y="5186976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1BB67-F0AF-78E7-33A6-F22ED9B6C4DC}"/>
              </a:ext>
            </a:extLst>
          </p:cNvPr>
          <p:cNvSpPr/>
          <p:nvPr/>
        </p:nvSpPr>
        <p:spPr>
          <a:xfrm>
            <a:off x="1767079" y="3516938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7DDA0-52FB-8164-68D9-02250C754174}"/>
              </a:ext>
            </a:extLst>
          </p:cNvPr>
          <p:cNvSpPr txBox="1"/>
          <p:nvPr/>
        </p:nvSpPr>
        <p:spPr>
          <a:xfrm>
            <a:off x="3749914" y="5742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AB: 	[1.5  X   0.   0.29 0.6  0.3 ]</a:t>
            </a:r>
          </a:p>
        </p:txBody>
      </p:sp>
    </p:spTree>
    <p:extLst>
      <p:ext uri="{BB962C8B-B14F-4D97-AF65-F5344CB8AC3E}">
        <p14:creationId xmlns:p14="http://schemas.microsoft.com/office/powerpoint/2010/main" val="3668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01270" y="3946974"/>
            <a:ext cx="8177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2.   0.15 1.   0. 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2.   0.15 1.   0.  ]</a:t>
            </a:r>
          </a:p>
          <a:p>
            <a:r>
              <a:rPr lang="en-US" dirty="0"/>
              <a:t>Relative relation vector: 	[0.   X 0.   0.   0.   0. 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941379" y="3010763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Learn Spatial Relation Vectors from Scenes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A7CC-1C3C-C603-643B-CFA0FF65148E}"/>
              </a:ext>
            </a:extLst>
          </p:cNvPr>
          <p:cNvSpPr txBox="1"/>
          <p:nvPr/>
        </p:nvSpPr>
        <p:spPr>
          <a:xfrm>
            <a:off x="3701270" y="5112695"/>
            <a:ext cx="8049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0.   0.29 0.6  0.3 ]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0.   0.29 0.6  0.3 ]</a:t>
            </a:r>
          </a:p>
          <a:p>
            <a:r>
              <a:rPr lang="en-US" dirty="0"/>
              <a:t>Relative relation vector : 	[0.   X 0.   0.   0.   0.  ]</a:t>
            </a:r>
          </a:p>
        </p:txBody>
      </p:sp>
    </p:spTree>
    <p:extLst>
      <p:ext uri="{BB962C8B-B14F-4D97-AF65-F5344CB8AC3E}">
        <p14:creationId xmlns:p14="http://schemas.microsoft.com/office/powerpoint/2010/main" val="1163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2018</Words>
  <Application>Microsoft Macintosh PowerPoint</Application>
  <PresentationFormat>Widescreen</PresentationFormat>
  <Paragraphs>459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Spatial relation vector</vt:lpstr>
      <vt:lpstr>Important Dates</vt:lpstr>
      <vt:lpstr>Experiments</vt:lpstr>
      <vt:lpstr>Experiment 1</vt:lpstr>
      <vt:lpstr>Experiment 2</vt:lpstr>
      <vt:lpstr>Experiment 3</vt:lpstr>
      <vt:lpstr>Experiment 4</vt:lpstr>
      <vt:lpstr>Experiment 1</vt:lpstr>
      <vt:lpstr>Experiment 1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 </cp:lastModifiedBy>
  <cp:revision>14</cp:revision>
  <dcterms:created xsi:type="dcterms:W3CDTF">2022-12-15T09:41:48Z</dcterms:created>
  <dcterms:modified xsi:type="dcterms:W3CDTF">2022-12-20T11:52:50Z</dcterms:modified>
</cp:coreProperties>
</file>