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0" r:id="rId3"/>
    <p:sldId id="272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9" r:id="rId16"/>
    <p:sldId id="280" r:id="rId17"/>
    <p:sldId id="282" r:id="rId18"/>
    <p:sldId id="283" r:id="rId19"/>
    <p:sldId id="285" r:id="rId20"/>
    <p:sldId id="286" r:id="rId21"/>
    <p:sldId id="284" r:id="rId22"/>
    <p:sldId id="287" r:id="rId23"/>
    <p:sldId id="277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F4FA3-0857-CE31-F683-5431121F4621}" name=" " initials="" userId="S::js46bidu@tu-darmstadt.de::d03d2b1e-f1ec-47c6-ae44-c026a216bc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07D3-C6DE-49C0-9A33-FA3231C691CA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1EAA-E905-4B8D-AE8A-CDB584FD4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37F-1773-34A0-A9CE-F001C85C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836C-8F88-448A-030B-D43B4D84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41C-0F24-C7C6-5954-F87DC53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59AD-7542-5E00-978A-8A008F2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E85-DEEE-2238-25EF-1B21CA6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DF6-A101-3EA2-19C9-64F9D95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075F-1670-E314-4374-880C31B8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1E56-5BEC-C0FE-1227-AFFAEB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B78-7621-AD18-6326-BF59997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4AE5-6AE0-E0B1-0AAA-A92AD8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3BD2-47DE-E3C2-5C61-44E328BC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9E8C-D4AA-2ADE-EA85-EA54B19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F08-ED4B-5674-EEE7-EEF7DBE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C4EE-BA57-FCAF-29AA-E88A874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468-BF0E-6929-0997-4C879439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D19-1B41-21F8-9B21-743D74B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77D0-1882-8B66-E65B-75170FF1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A23-8129-AFB5-9150-806DB6E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24F-4833-19C8-A5C8-3A19731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A82E-8844-D48A-E21A-BB1637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4A1-FBC0-91D2-3BD0-AB0715F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C2C2F-E89B-077D-924B-DC832EC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78FB-9C5B-E221-948C-08AC801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3CA5-6AF7-C585-33A5-1AADE71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CD0-BA06-1196-58A1-8131E54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97B-F66B-1E80-2AE4-FB44DB4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EAD4-6A05-2F85-E4EA-18FDD757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A87A-68EC-9808-6AF8-7EB5CA7C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B6DD-18D0-D127-97D1-FA990E0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18A0-9793-5890-3B39-DBACCDD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3FAC-80A0-E682-4107-3CABFC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B8A-DE0E-CF23-5F16-C689534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2F58-D6BB-C1C8-9340-78C6F56E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06A-4CF0-0C5C-0953-7F6CF861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59F8-1F48-E967-CD5D-D0C128A9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59EF-89A9-604D-53BB-B5DCA87A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D8C5-02BC-D9C6-946F-DA45386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27865-5BAA-E0FB-2B6D-0EF4E52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EA94-1731-DF41-EE41-38D15D3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F54-2219-DB77-9E31-DA35733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1C8C2-B932-AC06-F163-173A802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45FF-A7B6-5BAC-824D-7358386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40E18-E1AF-0D1C-2ADD-0AB9EF6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C596A-775D-4426-632B-1E56DA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86F12-4D75-8838-0CA5-3C4F914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9EA9-124E-BCF2-6DD2-DDCD2F9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078F-8340-E470-AC7A-920E531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F1E-2701-1210-B95D-C55F006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160-C58F-EA94-D7D2-0AB2BCFA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1CCE-AE57-6FF9-24FA-2DB0B0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784-CF00-6883-DB94-3A7F16C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8289-C2C2-6C1C-3CDD-C4D54F5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B488-A353-9D7F-888B-D802D28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4487-2317-F1D3-0F7D-7F0BDC60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BF90-A966-C145-E1A0-F033BD94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831A-8951-638B-1C12-10D30F7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8192-E719-6EAD-D80A-3CF66F2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3CE0-8D2A-7B7D-05AE-3E55386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C2E7-9B79-2101-F023-4992325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C52E-CAF5-544C-1DE2-C111CFBD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C1E3-117C-C846-FD0D-EF99E4C9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9FD-7C5B-4276-A951-5649DCFA9F7C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32-00C5-5E30-4FD0-8459B831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1233-D440-663C-49AE-428A35F4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81B2-C633-3E7D-2CB3-37A982BF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Spatial</a:t>
            </a:r>
            <a:r>
              <a:rPr lang="de-DE" sz="4400" dirty="0"/>
              <a:t> </a:t>
            </a:r>
            <a:r>
              <a:rPr lang="de-DE" sz="4400" dirty="0" err="1"/>
              <a:t>relation</a:t>
            </a:r>
            <a:r>
              <a:rPr lang="de-DE" sz="4400" dirty="0"/>
              <a:t> </a:t>
            </a:r>
            <a:r>
              <a:rPr lang="de-DE" sz="4400" dirty="0" err="1"/>
              <a:t>vector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F18D-96E4-9DB1-34F0-6036A6DA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Jingyuan Sha</a:t>
            </a:r>
            <a:endParaRPr lang="en-US"/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32E7FC6C-5299-14F8-2999-11B78AED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1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3" y="219558"/>
            <a:ext cx="453847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227" y="1169807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42142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0.15 2.   0.16 1.   0. 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289FC-A40E-ADCA-326E-5AC605690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342143" y="1801838"/>
            <a:ext cx="2832069" cy="296648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8BC27D1-384F-F577-3785-FEE277F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3527341" y="1814930"/>
            <a:ext cx="2832069" cy="295339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F15F95-AE33-6ED7-F61A-AF2A636AE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6569830" y="1814930"/>
            <a:ext cx="2832069" cy="295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8BD5C-31C4-F945-8524-B2DA72616348}"/>
              </a:ext>
            </a:extLst>
          </p:cNvPr>
          <p:cNvSpPr txBox="1"/>
          <p:nvPr/>
        </p:nvSpPr>
        <p:spPr>
          <a:xfrm>
            <a:off x="3387751" y="5139554"/>
            <a:ext cx="3111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[-1.5  -0.15  0.   -0.29  0.3   0.6 ]</a:t>
            </a:r>
          </a:p>
          <a:p>
            <a:r>
              <a:rPr lang="en-US" dirty="0"/>
              <a:t>[1.5  0.15 2.   0.12 1.   0. 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5477-467A-F6A0-92BA-9529E5052D4F}"/>
              </a:ext>
            </a:extLst>
          </p:cNvPr>
          <p:cNvSpPr txBox="1"/>
          <p:nvPr/>
        </p:nvSpPr>
        <p:spPr>
          <a:xfrm>
            <a:off x="6569830" y="5088028"/>
            <a:ext cx="283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[1.5  0.15 0.   0.29 0.6  0.3 ]</a:t>
            </a:r>
          </a:p>
          <a:p>
            <a:r>
              <a:rPr lang="en-US" dirty="0">
                <a:highlight>
                  <a:srgbClr val="FFFF00"/>
                </a:highlight>
              </a:rPr>
              <a:t>[1.5  0.15 2.   0.15 1.   0.  ]</a:t>
            </a:r>
          </a:p>
          <a:p>
            <a:r>
              <a:rPr lang="en-US" dirty="0"/>
              <a:t>[1.5  0.15 0.   0.29 0.6  0.3 ]</a:t>
            </a:r>
          </a:p>
          <a:p>
            <a:r>
              <a:rPr lang="en-US" dirty="0"/>
              <a:t>[1.5  0.13 2.   0.19 1.   0.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F535A-2876-161E-215F-69DD0F54AB7F}"/>
              </a:ext>
            </a:extLst>
          </p:cNvPr>
          <p:cNvSpPr txBox="1"/>
          <p:nvPr/>
        </p:nvSpPr>
        <p:spPr>
          <a:xfrm>
            <a:off x="9502806" y="1816543"/>
            <a:ext cx="2832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Devide</a:t>
            </a:r>
            <a:r>
              <a:rPr lang="en-US" dirty="0"/>
              <a:t> Dataset to small pieces</a:t>
            </a:r>
          </a:p>
          <a:p>
            <a:endParaRPr lang="en-US" dirty="0"/>
          </a:p>
          <a:p>
            <a:r>
              <a:rPr lang="en-US" dirty="0"/>
              <a:t>D1, D2, …, </a:t>
            </a:r>
            <a:r>
              <a:rPr lang="en-US" dirty="0" err="1"/>
              <a:t>Dn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Di</a:t>
            </a:r>
          </a:p>
          <a:p>
            <a:r>
              <a:rPr lang="en-US" dirty="0"/>
              <a:t>    find rules among Di</a:t>
            </a:r>
          </a:p>
        </p:txBody>
      </p:sp>
    </p:spTree>
    <p:extLst>
      <p:ext uri="{BB962C8B-B14F-4D97-AF65-F5344CB8AC3E}">
        <p14:creationId xmlns:p14="http://schemas.microsoft.com/office/powerpoint/2010/main" val="33752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7346732" y="735724"/>
            <a:ext cx="4505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RV occurs more than once in the same image, it is considered only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Books on the bookshelf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RV in each image is counted at most once, thus </a:t>
            </a:r>
          </a:p>
          <a:p>
            <a:endParaRPr lang="en-US" dirty="0"/>
          </a:p>
          <a:p>
            <a:r>
              <a:rPr lang="en-US" dirty="0"/>
              <a:t>Find similar vectors in 4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342900" indent="-342900">
              <a:buAutoNum type="arabicPeriod"/>
            </a:pPr>
            <a:r>
              <a:rPr lang="en-US" dirty="0"/>
              <a:t>Define similarity</a:t>
            </a:r>
          </a:p>
          <a:p>
            <a:pPr marL="342900" indent="-342900">
              <a:buAutoNum type="arabicPeriod"/>
            </a:pPr>
            <a:r>
              <a:rPr lang="en-US" dirty="0"/>
              <a:t>SV might not exist in all images, probability</a:t>
            </a:r>
          </a:p>
          <a:p>
            <a:pPr marL="342900" indent="-342900">
              <a:buAutoNum type="arabicPeriod"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39F5-9BA5-8ECC-11F1-6FE9DC7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7" y="735724"/>
            <a:ext cx="656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925FF-DA54-D1C4-1ED8-4A2F67BEA661}"/>
              </a:ext>
            </a:extLst>
          </p:cNvPr>
          <p:cNvSpPr txBox="1"/>
          <p:nvPr/>
        </p:nvSpPr>
        <p:spPr>
          <a:xfrm>
            <a:off x="599089" y="1193657"/>
            <a:ext cx="25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Balls</a:t>
            </a:r>
          </a:p>
          <a:p>
            <a:endParaRPr lang="en-US" dirty="0"/>
          </a:p>
          <a:p>
            <a:r>
              <a:rPr lang="en-US" dirty="0"/>
              <a:t>First has size 0.2.</a:t>
            </a:r>
          </a:p>
          <a:p>
            <a:endParaRPr lang="en-US" dirty="0"/>
          </a:p>
          <a:p>
            <a:r>
              <a:rPr lang="en-US" dirty="0"/>
              <a:t>Second has size 0.3.</a:t>
            </a:r>
          </a:p>
          <a:p>
            <a:endParaRPr lang="en-US" dirty="0"/>
          </a:p>
          <a:p>
            <a:r>
              <a:rPr lang="en-US" dirty="0"/>
              <a:t>Third has size 0.8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3E86-1360-59D9-23AB-0AA235693921}"/>
              </a:ext>
            </a:extLst>
          </p:cNvPr>
          <p:cNvSpPr txBox="1"/>
          <p:nvPr/>
        </p:nvSpPr>
        <p:spPr>
          <a:xfrm>
            <a:off x="3730911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Vague, faulty, fast, adapted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EFC7B-396B-DDEB-5CDF-FD1693D8D89E}"/>
              </a:ext>
            </a:extLst>
          </p:cNvPr>
          <p:cNvSpPr txBox="1"/>
          <p:nvPr/>
        </p:nvSpPr>
        <p:spPr>
          <a:xfrm>
            <a:off x="4218434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5E37D-E520-43CD-F035-B2DE7A6B761E}"/>
              </a:ext>
            </a:extLst>
          </p:cNvPr>
          <p:cNvSpPr txBox="1"/>
          <p:nvPr/>
        </p:nvSpPr>
        <p:spPr>
          <a:xfrm>
            <a:off x="1030566" y="46386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CC06D-40BB-A58F-FCDB-69E3BA0D3936}"/>
              </a:ext>
            </a:extLst>
          </p:cNvPr>
          <p:cNvSpPr txBox="1"/>
          <p:nvPr/>
        </p:nvSpPr>
        <p:spPr>
          <a:xfrm>
            <a:off x="4090286" y="444258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52C9-B748-0D1D-E3EC-62FD0015A251}"/>
              </a:ext>
            </a:extLst>
          </p:cNvPr>
          <p:cNvSpPr txBox="1"/>
          <p:nvPr/>
        </p:nvSpPr>
        <p:spPr>
          <a:xfrm>
            <a:off x="7464107" y="463867"/>
            <a:ext cx="101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Rational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65603-F22F-E83E-41CD-ED707440D36B}"/>
              </a:ext>
            </a:extLst>
          </p:cNvPr>
          <p:cNvSpPr txBox="1"/>
          <p:nvPr/>
        </p:nvSpPr>
        <p:spPr>
          <a:xfrm>
            <a:off x="7592255" y="1839987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C7E3-B085-F9FE-41AF-2CE25C5D8858}"/>
              </a:ext>
            </a:extLst>
          </p:cNvPr>
          <p:cNvSpPr txBox="1"/>
          <p:nvPr/>
        </p:nvSpPr>
        <p:spPr>
          <a:xfrm>
            <a:off x="7711981" y="2777445"/>
            <a:ext cx="4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C87B-BC5B-F6DB-1F85-39CDDE94E633}"/>
              </a:ext>
            </a:extLst>
          </p:cNvPr>
          <p:cNvSpPr txBox="1"/>
          <p:nvPr/>
        </p:nvSpPr>
        <p:spPr>
          <a:xfrm>
            <a:off x="8349653" y="2308716"/>
            <a:ext cx="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489511" y="5202678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have both systems</a:t>
            </a:r>
          </a:p>
          <a:p>
            <a:r>
              <a:rPr lang="en-US" dirty="0"/>
              <a:t>First think with intuitive system</a:t>
            </a:r>
          </a:p>
          <a:p>
            <a:r>
              <a:rPr lang="en-US" dirty="0"/>
              <a:t>Then use rational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4780-70E1-611D-0336-E2D1E4F0DB9B}"/>
              </a:ext>
            </a:extLst>
          </p:cNvPr>
          <p:cNvSpPr txBox="1"/>
          <p:nvPr/>
        </p:nvSpPr>
        <p:spPr>
          <a:xfrm>
            <a:off x="4226071" y="2777445"/>
            <a:ext cx="7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EECEA-264D-9B2A-A483-605C16415A57}"/>
              </a:ext>
            </a:extLst>
          </p:cNvPr>
          <p:cNvSpPr txBox="1"/>
          <p:nvPr/>
        </p:nvSpPr>
        <p:spPr>
          <a:xfrm>
            <a:off x="7219660" y="3711224"/>
            <a:ext cx="225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Accurate, precise, slow, limited.</a:t>
            </a:r>
          </a:p>
        </p:txBody>
      </p:sp>
    </p:spTree>
    <p:extLst>
      <p:ext uri="{BB962C8B-B14F-4D97-AF65-F5344CB8AC3E}">
        <p14:creationId xmlns:p14="http://schemas.microsoft.com/office/powerpoint/2010/main" val="82968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Green,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Green,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Blue,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/>
              <a:t>Sphere, Small, Blue, Behind</a:t>
            </a:r>
          </a:p>
          <a:p>
            <a:pPr marL="342900" indent="-342900">
              <a:buAutoNum type="alphaUcPeriod"/>
            </a:pPr>
            <a:r>
              <a:rPr lang="en-US" dirty="0"/>
              <a:t>Cube, Big, Red,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B899FE-A565-2E5C-0A96-B67C88B9AA85}"/>
              </a:ext>
            </a:extLst>
          </p:cNvPr>
          <p:cNvSpPr txBox="1"/>
          <p:nvPr/>
        </p:nvSpPr>
        <p:spPr>
          <a:xfrm>
            <a:off x="594612" y="311456"/>
            <a:ext cx="46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the first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7966842" y="562914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Green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E72D7-3E3B-EAA2-FF7D-B732B89C5C59}"/>
              </a:ext>
            </a:extLst>
          </p:cNvPr>
          <p:cNvSpPr txBox="1"/>
          <p:nvPr/>
        </p:nvSpPr>
        <p:spPr>
          <a:xfrm>
            <a:off x="594612" y="1305342"/>
            <a:ext cx="4185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	Cylinder, Box, shelf,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	Ball, Apple,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	small, tiny,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	Medium,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	Orange, Rose,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	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5777756" y="110873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5893383" y="10245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6741801" y="35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7208452" y="158767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5777756" y="2249921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7300609" y="321879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7142469" y="23782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5931333" y="318070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7867966" y="265955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9A493BC-2B4E-90D6-90CE-7B663BA7C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8" r="-7" b="-7"/>
          <a:stretch/>
        </p:blipFill>
        <p:spPr>
          <a:xfrm>
            <a:off x="5781181" y="4531895"/>
            <a:ext cx="1933208" cy="20196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844099" y="474309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6975578" y="578331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5938497" y="510683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7903363" y="4882668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</a:rPr>
              <a:t>Sphere, Small,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Sphere, Small, </a:t>
            </a:r>
            <a:r>
              <a:rPr lang="en-US" dirty="0">
                <a:highlight>
                  <a:srgbClr val="FF00FF"/>
                </a:highlight>
              </a:rPr>
              <a:t>Blue</a:t>
            </a:r>
            <a:r>
              <a:rPr lang="en-US" dirty="0">
                <a:highlight>
                  <a:srgbClr val="FFFF00"/>
                </a:highlight>
              </a:rPr>
              <a:t>, 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Cube, Big, </a:t>
            </a:r>
            <a:r>
              <a:rPr lang="en-US" dirty="0">
                <a:highlight>
                  <a:srgbClr val="FF00FF"/>
                </a:highlight>
              </a:rPr>
              <a:t>Red</a:t>
            </a:r>
            <a:r>
              <a:rPr lang="en-US" dirty="0">
                <a:highlight>
                  <a:srgbClr val="FFFF00"/>
                </a:highlight>
              </a:rPr>
              <a:t>,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711088" y="1092746"/>
            <a:ext cx="2892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236606" y="3549264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rules</a:t>
            </a:r>
          </a:p>
        </p:txBody>
      </p:sp>
    </p:spTree>
    <p:extLst>
      <p:ext uri="{BB962C8B-B14F-4D97-AF65-F5344CB8AC3E}">
        <p14:creationId xmlns:p14="http://schemas.microsoft.com/office/powerpoint/2010/main" val="34372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822518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623046" y="1286891"/>
            <a:ext cx="4442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Green, Front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Cube, Green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B9DA-1915-347A-DF50-A6A1B1AD827F}"/>
              </a:ext>
            </a:extLst>
          </p:cNvPr>
          <p:cNvSpPr txBox="1"/>
          <p:nvPr/>
        </p:nvSpPr>
        <p:spPr>
          <a:xfrm>
            <a:off x="6623046" y="5402141"/>
            <a:ext cx="11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rules</a:t>
            </a:r>
          </a:p>
        </p:txBody>
      </p:sp>
    </p:spTree>
    <p:extLst>
      <p:ext uri="{BB962C8B-B14F-4D97-AF65-F5344CB8AC3E}">
        <p14:creationId xmlns:p14="http://schemas.microsoft.com/office/powerpoint/2010/main" val="211117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601801" y="498440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0797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4153956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216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1B27DF-2D2E-8860-533F-120F2811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" y="4734367"/>
            <a:ext cx="2019600" cy="2019600"/>
          </a:xfrm>
          <a:prstGeom prst="rect">
            <a:avLst/>
          </a:prstGeom>
        </p:spPr>
      </p:pic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85A31C-DB00-684D-FD72-D1A8398A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" y="2729268"/>
            <a:ext cx="2019600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CD27F-C52C-2F1C-A79B-EFE9DC8A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625621"/>
            <a:ext cx="2019600" cy="20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6977898" y="1440245"/>
            <a:ext cx="289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 Front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Sphere, Right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6977898" y="5934492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DCF3-DAA5-8513-6D8C-2D48A5668748}"/>
              </a:ext>
            </a:extLst>
          </p:cNvPr>
          <p:cNvSpPr txBox="1"/>
          <p:nvPr/>
        </p:nvSpPr>
        <p:spPr>
          <a:xfrm>
            <a:off x="6822518" y="48738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</p:spTree>
    <p:extLst>
      <p:ext uri="{BB962C8B-B14F-4D97-AF65-F5344CB8AC3E}">
        <p14:creationId xmlns:p14="http://schemas.microsoft.com/office/powerpoint/2010/main" val="34754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44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 dirty="0" err="1"/>
              <a:t>Important</a:t>
            </a:r>
            <a:r>
              <a:rPr lang="de-DE" dirty="0"/>
              <a:t> Dates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Abstract submission: 6 March 2023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Paper submission deadline: 13 March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 Notification: 22 April 2023 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Camera-ready paper due: 12 May 2023 (Anywhere on Earth)</a:t>
            </a:r>
          </a:p>
          <a:p>
            <a:pPr marL="190500"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NeSy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Workshop dates: 3-5 July 2023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25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73C773-10D5-2FE3-0482-D71CF55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188784"/>
            <a:ext cx="3038885" cy="20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C336ECA-0517-9C03-462B-76648529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" y="2323650"/>
            <a:ext cx="2856390" cy="2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75CCB94-0794-BF1E-825F-4D31AF7C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" y="4569748"/>
            <a:ext cx="3038886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3071791" y="883750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8188" y="187387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810804" y="121042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887940" y="135280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1592631" y="416413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86548" y="302697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412538" y="3521611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3154930" y="29214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Blue,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417579" y="605821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390988" y="545111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3320950" y="5331833"/>
            <a:ext cx="342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FF00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Big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Right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Small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Red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7442593" y="683106"/>
            <a:ext cx="44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7668C-374B-DD95-6723-44C959CECB4E}"/>
              </a:ext>
            </a:extLst>
          </p:cNvPr>
          <p:cNvSpPr txBox="1"/>
          <p:nvPr/>
        </p:nvSpPr>
        <p:spPr>
          <a:xfrm>
            <a:off x="7908240" y="1352803"/>
            <a:ext cx="2892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Red,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491C-B8A4-AC40-8467-CC280FAD66D7}"/>
              </a:ext>
            </a:extLst>
          </p:cNvPr>
          <p:cNvSpPr txBox="1"/>
          <p:nvPr/>
        </p:nvSpPr>
        <p:spPr>
          <a:xfrm>
            <a:off x="7908240" y="4569748"/>
            <a:ext cx="10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rules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26DD76-FFF7-A832-FD87-4674211A33AF}"/>
              </a:ext>
            </a:extLst>
          </p:cNvPr>
          <p:cNvSpPr/>
          <p:nvPr/>
        </p:nvSpPr>
        <p:spPr>
          <a:xfrm>
            <a:off x="615154" y="5018792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642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there is a new vacant bedroom, </a:t>
            </a:r>
          </a:p>
          <a:p>
            <a:r>
              <a:rPr lang="en-US" dirty="0"/>
              <a:t>Now, we put some furniture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wardrobe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armchair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carpet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bedside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D8D63-730C-3AD2-1C56-046C66ACEDD2}"/>
              </a:ext>
            </a:extLst>
          </p:cNvPr>
          <p:cNvSpPr txBox="1"/>
          <p:nvPr/>
        </p:nvSpPr>
        <p:spPr>
          <a:xfrm>
            <a:off x="6407436" y="1007301"/>
            <a:ext cx="515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Crazier, if there is a bedroom, how should it look like.</a:t>
            </a:r>
          </a:p>
          <a:p>
            <a:r>
              <a:rPr lang="en-US" dirty="0"/>
              <a:t>Possibly, there is a bed, a wardrobe, some paintings, lights, carpets. </a:t>
            </a:r>
          </a:p>
          <a:p>
            <a:r>
              <a:rPr lang="en-US" dirty="0"/>
              <a:t>Can AI think about with it and place everything properly?</a:t>
            </a:r>
          </a:p>
        </p:txBody>
      </p:sp>
    </p:spTree>
    <p:extLst>
      <p:ext uri="{BB962C8B-B14F-4D97-AF65-F5344CB8AC3E}">
        <p14:creationId xmlns:p14="http://schemas.microsoft.com/office/powerpoint/2010/main" val="283779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162A7-CA46-E5D9-CD66-53849C6285C6}"/>
              </a:ext>
            </a:extLst>
          </p:cNvPr>
          <p:cNvSpPr txBox="1"/>
          <p:nvPr/>
        </p:nvSpPr>
        <p:spPr>
          <a:xfrm>
            <a:off x="736100" y="730302"/>
            <a:ext cx="5150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automatically decide the positions of these objects?</a:t>
            </a:r>
          </a:p>
          <a:p>
            <a:endParaRPr lang="en-US" dirty="0"/>
          </a:p>
          <a:p>
            <a:r>
              <a:rPr lang="en-US" dirty="0"/>
              <a:t>Training image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phone, bed (phone on the bed)</a:t>
            </a:r>
          </a:p>
          <a:p>
            <a:pPr marL="342900" indent="-342900">
              <a:buAutoNum type="alphaUcPeriod"/>
            </a:pPr>
            <a:r>
              <a:rPr lang="en-US" dirty="0"/>
              <a:t>phone, desk (phone on the desk)</a:t>
            </a:r>
          </a:p>
          <a:p>
            <a:pPr marL="342900" indent="-342900">
              <a:buAutoNum type="alphaUcPeriod"/>
            </a:pPr>
            <a:r>
              <a:rPr lang="en-US" dirty="0"/>
              <a:t>phone, desk, bed (phone on the desk)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5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6D2C4-C1DA-7C14-DE3A-2D43E503DED5}"/>
              </a:ext>
            </a:extLst>
          </p:cNvPr>
          <p:cNvSpPr/>
          <p:nvPr/>
        </p:nvSpPr>
        <p:spPr>
          <a:xfrm>
            <a:off x="1193814" y="579270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743750-3C5B-E257-AB51-D091010F16AB}"/>
              </a:ext>
            </a:extLst>
          </p:cNvPr>
          <p:cNvSpPr/>
          <p:nvPr/>
        </p:nvSpPr>
        <p:spPr>
          <a:xfrm>
            <a:off x="2601374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F11292-5AEB-03A5-870C-046C6A8F83A7}"/>
              </a:ext>
            </a:extLst>
          </p:cNvPr>
          <p:cNvSpPr/>
          <p:nvPr/>
        </p:nvSpPr>
        <p:spPr>
          <a:xfrm>
            <a:off x="3706465" y="600291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32038-C5C6-8F7A-BEC8-920568D2153E}"/>
              </a:ext>
            </a:extLst>
          </p:cNvPr>
          <p:cNvSpPr txBox="1"/>
          <p:nvPr/>
        </p:nvSpPr>
        <p:spPr>
          <a:xfrm>
            <a:off x="6096000" y="730302"/>
            <a:ext cx="515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Phone</a:t>
            </a:r>
            <a:r>
              <a:rPr lang="en-US" dirty="0"/>
              <a:t>, Desk, Bed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Find Common </a:t>
            </a:r>
            <a:r>
              <a:rPr lang="en-US" dirty="0" err="1"/>
              <a:t>Objs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Given priors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Desk, </a:t>
            </a:r>
            <a:r>
              <a:rPr lang="en-US" dirty="0" err="1"/>
              <a:t>OnDesk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439F309-8A1E-D973-7FCB-AD33E6D7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12" y="962846"/>
            <a:ext cx="1928086" cy="192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061C3-FEA3-E95B-5669-5CC96E1B21AE}"/>
              </a:ext>
            </a:extLst>
          </p:cNvPr>
          <p:cNvSpPr txBox="1"/>
          <p:nvPr/>
        </p:nvSpPr>
        <p:spPr>
          <a:xfrm>
            <a:off x="2616863" y="962846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9A628-622F-57A0-5F11-47FD5941C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491968" y="487384"/>
            <a:ext cx="1928086" cy="2019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673F793-5107-84F5-1EFC-9F96C5152DF1}"/>
              </a:ext>
            </a:extLst>
          </p:cNvPr>
          <p:cNvSpPr/>
          <p:nvPr/>
        </p:nvSpPr>
        <p:spPr>
          <a:xfrm>
            <a:off x="607595" y="1401090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73A21-5B4E-ABCA-68EA-71F9B38C43C6}"/>
              </a:ext>
            </a:extLst>
          </p:cNvPr>
          <p:cNvSpPr/>
          <p:nvPr/>
        </p:nvSpPr>
        <p:spPr>
          <a:xfrm>
            <a:off x="1456013" y="72921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BE3EF0-293C-F0D3-60A0-2DF596361A8F}"/>
              </a:ext>
            </a:extLst>
          </p:cNvPr>
          <p:cNvSpPr/>
          <p:nvPr/>
        </p:nvSpPr>
        <p:spPr>
          <a:xfrm>
            <a:off x="1922664" y="1964184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AC6693-94AB-68D2-06AA-234BA1470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497796" y="2575306"/>
            <a:ext cx="1936633" cy="20196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422E20-512A-3BA5-CB2A-71D0AA856232}"/>
              </a:ext>
            </a:extLst>
          </p:cNvPr>
          <p:cNvSpPr/>
          <p:nvPr/>
        </p:nvSpPr>
        <p:spPr>
          <a:xfrm>
            <a:off x="2020649" y="3544178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F25AD-B46C-5331-B932-8C38061BE185}"/>
              </a:ext>
            </a:extLst>
          </p:cNvPr>
          <p:cNvSpPr/>
          <p:nvPr/>
        </p:nvSpPr>
        <p:spPr>
          <a:xfrm>
            <a:off x="1862509" y="2703657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39515-039B-9CEE-A14E-6D8AB6177386}"/>
              </a:ext>
            </a:extLst>
          </p:cNvPr>
          <p:cNvSpPr/>
          <p:nvPr/>
        </p:nvSpPr>
        <p:spPr>
          <a:xfrm>
            <a:off x="651373" y="350608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A867C-5671-D3B4-4B39-5E0E5CEE5876}"/>
              </a:ext>
            </a:extLst>
          </p:cNvPr>
          <p:cNvSpPr txBox="1"/>
          <p:nvPr/>
        </p:nvSpPr>
        <p:spPr>
          <a:xfrm>
            <a:off x="2588006" y="2984941"/>
            <a:ext cx="342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Red, Left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BE0419-6836-5890-18EA-342C15B46621}"/>
              </a:ext>
            </a:extLst>
          </p:cNvPr>
          <p:cNvSpPr/>
          <p:nvPr/>
        </p:nvSpPr>
        <p:spPr>
          <a:xfrm>
            <a:off x="6591515" y="2228915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D6417-C0B4-03E9-8DEC-350BE5D49F0C}"/>
              </a:ext>
            </a:extLst>
          </p:cNvPr>
          <p:cNvSpPr/>
          <p:nvPr/>
        </p:nvSpPr>
        <p:spPr>
          <a:xfrm>
            <a:off x="7758697" y="192688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240009-22B3-BD7F-CD83-D920CCAA90ED}"/>
              </a:ext>
            </a:extLst>
          </p:cNvPr>
          <p:cNvSpPr/>
          <p:nvPr/>
        </p:nvSpPr>
        <p:spPr>
          <a:xfrm>
            <a:off x="6627029" y="1125636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E4CF67-4FBE-969E-95D0-0577ABF8C7C1}"/>
              </a:ext>
            </a:extLst>
          </p:cNvPr>
          <p:cNvSpPr txBox="1"/>
          <p:nvPr/>
        </p:nvSpPr>
        <p:spPr>
          <a:xfrm>
            <a:off x="8582307" y="1343862"/>
            <a:ext cx="302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Cube, Big, Green, Left</a:t>
            </a:r>
          </a:p>
          <a:p>
            <a:pPr marL="342900" indent="-342900">
              <a:buAutoNum type="alphaUcPeriod"/>
            </a:pPr>
            <a:r>
              <a:rPr lang="en-US" dirty="0"/>
              <a:t>Sphere, Big, Red, 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C0C0C0"/>
                </a:highlight>
              </a:rPr>
              <a:t>Sphere, Small, Red, Right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314BA-CA09-0A3A-C4A3-97F4CD6E4B9A}"/>
              </a:ext>
            </a:extLst>
          </p:cNvPr>
          <p:cNvSpPr txBox="1"/>
          <p:nvPr/>
        </p:nvSpPr>
        <p:spPr>
          <a:xfrm>
            <a:off x="1012828" y="49730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DCA51-DABB-E433-53CF-2CD5586A98B1}"/>
              </a:ext>
            </a:extLst>
          </p:cNvPr>
          <p:cNvSpPr txBox="1"/>
          <p:nvPr/>
        </p:nvSpPr>
        <p:spPr>
          <a:xfrm>
            <a:off x="7183925" y="476413"/>
            <a:ext cx="65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ECBDCDEC-9659-E34E-E348-B9CFEC57D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5" b="2"/>
          <a:stretch/>
        </p:blipFill>
        <p:spPr>
          <a:xfrm>
            <a:off x="496028" y="4723257"/>
            <a:ext cx="1940168" cy="2019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EA29935-2A2A-B43E-C1A0-0D6082F12A7B}"/>
              </a:ext>
            </a:extLst>
          </p:cNvPr>
          <p:cNvSpPr/>
          <p:nvPr/>
        </p:nvSpPr>
        <p:spPr>
          <a:xfrm>
            <a:off x="1406437" y="6160409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A15ED-2077-3B94-D487-7AD1D37A352F}"/>
              </a:ext>
            </a:extLst>
          </p:cNvPr>
          <p:cNvSpPr/>
          <p:nvPr/>
        </p:nvSpPr>
        <p:spPr>
          <a:xfrm>
            <a:off x="1456013" y="5465613"/>
            <a:ext cx="405233" cy="42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CBD9-F434-4AD6-1C15-8925F243D897}"/>
              </a:ext>
            </a:extLst>
          </p:cNvPr>
          <p:cNvSpPr txBox="1"/>
          <p:nvPr/>
        </p:nvSpPr>
        <p:spPr>
          <a:xfrm>
            <a:off x="2673678" y="5380494"/>
            <a:ext cx="3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Cube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Big</a:t>
            </a:r>
            <a:r>
              <a:rPr lang="en-US" dirty="0"/>
              <a:t>, Green, </a:t>
            </a:r>
            <a:r>
              <a:rPr lang="en-US" dirty="0">
                <a:highlight>
                  <a:srgbClr val="FF00FF"/>
                </a:highlight>
              </a:rPr>
              <a:t>Front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FFFF00"/>
                </a:highlight>
              </a:rPr>
              <a:t>Sphere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Small</a:t>
            </a:r>
            <a:r>
              <a:rPr lang="en-US" dirty="0"/>
              <a:t>, Blue, </a:t>
            </a:r>
            <a:r>
              <a:rPr lang="en-US" dirty="0">
                <a:highlight>
                  <a:srgbClr val="FF00FF"/>
                </a:highlight>
              </a:rPr>
              <a:t>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C98C-CEC8-CAEC-15C2-E88D0D5706D9}"/>
              </a:ext>
            </a:extLst>
          </p:cNvPr>
          <p:cNvSpPr txBox="1"/>
          <p:nvPr/>
        </p:nvSpPr>
        <p:spPr>
          <a:xfrm>
            <a:off x="6790987" y="3332194"/>
            <a:ext cx="444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search attribute by attribute</a:t>
            </a:r>
          </a:p>
          <a:p>
            <a:r>
              <a:rPr lang="en-US" dirty="0"/>
              <a:t>Then, add attributes as  priors to each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9608-3EAB-1E9D-2CB0-D20D3A206D77}"/>
              </a:ext>
            </a:extLst>
          </p:cNvPr>
          <p:cNvSpPr txBox="1"/>
          <p:nvPr/>
        </p:nvSpPr>
        <p:spPr>
          <a:xfrm>
            <a:off x="6591515" y="4131701"/>
            <a:ext cx="444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Left, red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Sphere, behind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 + green(2) + front(2)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Big,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Front + Green(2) + big(2)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Cube, big, Front + Green(2)</a:t>
            </a:r>
          </a:p>
        </p:txBody>
      </p:sp>
    </p:spTree>
    <p:extLst>
      <p:ext uri="{BB962C8B-B14F-4D97-AF65-F5344CB8AC3E}">
        <p14:creationId xmlns:p14="http://schemas.microsoft.com/office/powerpoint/2010/main" val="9199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/>
              <a:t>Experiments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(</a:t>
            </a:r>
            <a:r>
              <a:rPr lang="de-DE" sz="2000" dirty="0" err="1"/>
              <a:t>positional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)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Reasoning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altLang="zh-CN" sz="2000" dirty="0"/>
              <a:t>irregular patterns from test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new layout to follow regular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Move the objects to change the layout as suggested.</a:t>
            </a:r>
            <a:r>
              <a:rPr lang="de-DE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8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Learn regular patterns (positional relationship) from training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2BF7914E-8DC2-72A7-4EB2-EEB16D0EB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" b="2"/>
          <a:stretch/>
        </p:blipFill>
        <p:spPr>
          <a:xfrm>
            <a:off x="94766" y="2979121"/>
            <a:ext cx="2832069" cy="2948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3178938" y="2931941"/>
            <a:ext cx="2832069" cy="296648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E4185-50BB-ECAD-9E29-30E88B12A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6180993" y="2938487"/>
            <a:ext cx="2832069" cy="295339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E32E71-A949-AB67-B2E2-F1AA6C19C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8" r="-7" b="-7"/>
          <a:stretch/>
        </p:blipFill>
        <p:spPr>
          <a:xfrm>
            <a:off x="9161797" y="2935870"/>
            <a:ext cx="2832069" cy="29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Reasoning the </a:t>
            </a:r>
            <a:r>
              <a:rPr lang="en-US" altLang="zh-CN" sz="2400" dirty="0"/>
              <a:t>irregular patterns from test dataset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8C42E-4E74-67E5-27B0-B6C274AF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14" name="Picture 13" descr="A picture containing pool table, pool ball, poolroom, room&#10;&#10;Description automatically generated">
            <a:extLst>
              <a:ext uri="{FF2B5EF4-FFF2-40B4-BE49-F238E27FC236}">
                <a16:creationId xmlns:a16="http://schemas.microsoft.com/office/drawing/2014/main" id="{5019199D-3472-D046-9783-B1243B45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795787-8CF9-C623-ACDB-D096A43F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Suggest new layout to follow regular patterns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" y="3081529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F2404B-E220-C1A9-F4B8-4FB200CC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26" y="3310129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AE81C-989B-8074-E29F-F2670487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6" y="3328418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D1E5B-CBA2-0818-2AF5-F7E6A2374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328418"/>
            <a:ext cx="2286000" cy="2286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908A17-9C1B-5BB3-6FAB-A47B87406C21}"/>
              </a:ext>
            </a:extLst>
          </p:cNvPr>
          <p:cNvSpPr txBox="1">
            <a:spLocks/>
          </p:cNvSpPr>
          <p:nvPr/>
        </p:nvSpPr>
        <p:spPr>
          <a:xfrm>
            <a:off x="1277671" y="6008182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Input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110362-7A88-FE02-6B04-E5B4E6DF8AA6}"/>
              </a:ext>
            </a:extLst>
          </p:cNvPr>
          <p:cNvSpPr txBox="1">
            <a:spLocks/>
          </p:cNvSpPr>
          <p:nvPr/>
        </p:nvSpPr>
        <p:spPr>
          <a:xfrm>
            <a:off x="4362710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9C32DC-1CCF-0536-0277-6B333861BDDD}"/>
              </a:ext>
            </a:extLst>
          </p:cNvPr>
          <p:cNvSpPr txBox="1">
            <a:spLocks/>
          </p:cNvSpPr>
          <p:nvPr/>
        </p:nvSpPr>
        <p:spPr>
          <a:xfrm>
            <a:off x="686726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783D0B-8A34-D5B9-FA67-7AD5E21D2860}"/>
              </a:ext>
            </a:extLst>
          </p:cNvPr>
          <p:cNvSpPr txBox="1">
            <a:spLocks/>
          </p:cNvSpPr>
          <p:nvPr/>
        </p:nvSpPr>
        <p:spPr>
          <a:xfrm>
            <a:off x="923170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3</a:t>
            </a:r>
          </a:p>
        </p:txBody>
      </p:sp>
    </p:spTree>
    <p:extLst>
      <p:ext uri="{BB962C8B-B14F-4D97-AF65-F5344CB8AC3E}">
        <p14:creationId xmlns:p14="http://schemas.microsoft.com/office/powerpoint/2010/main" val="3921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4</a:t>
            </a:r>
            <a:endParaRPr lang="en-US" sz="5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Move the objects to change the layout as suggested.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0F4211D-5A06-E165-F80C-5EF41277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1" y="3081529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7627B-B90A-082E-36A0-C9631DE0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081529"/>
            <a:ext cx="2743200" cy="2743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F4DBB3-33B4-6E12-AA26-2938B5EEDDAE}"/>
              </a:ext>
            </a:extLst>
          </p:cNvPr>
          <p:cNvSpPr/>
          <p:nvPr/>
        </p:nvSpPr>
        <p:spPr>
          <a:xfrm>
            <a:off x="5495981" y="4082205"/>
            <a:ext cx="1567543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744FA-D2A8-0DAF-8CFE-BC8F039B6DC7}"/>
              </a:ext>
            </a:extLst>
          </p:cNvPr>
          <p:cNvSpPr txBox="1">
            <a:spLocks/>
          </p:cNvSpPr>
          <p:nvPr/>
        </p:nvSpPr>
        <p:spPr>
          <a:xfrm>
            <a:off x="5297362" y="4632027"/>
            <a:ext cx="176616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748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61AEB-7956-FA2E-262E-7C521AC41DC7}"/>
              </a:ext>
            </a:extLst>
          </p:cNvPr>
          <p:cNvSpPr txBox="1">
            <a:spLocks/>
          </p:cNvSpPr>
          <p:nvPr/>
        </p:nvSpPr>
        <p:spPr>
          <a:xfrm>
            <a:off x="9141760" y="3257462"/>
            <a:ext cx="2909158" cy="282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"size": "big",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"shape": "sphere",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"material": "",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"x": 1.5,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"y":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"z":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C9CFD-B393-7A42-0C70-05B6C461D250}"/>
              </a:ext>
            </a:extLst>
          </p:cNvPr>
          <p:cNvSpPr txBox="1"/>
          <p:nvPr/>
        </p:nvSpPr>
        <p:spPr>
          <a:xfrm>
            <a:off x="6413229" y="3349933"/>
            <a:ext cx="2097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"big",</a:t>
            </a:r>
          </a:p>
          <a:p>
            <a:r>
              <a:rPr lang="en-US" dirty="0"/>
              <a:t>      "shape": "cube",</a:t>
            </a:r>
          </a:p>
          <a:p>
            <a:r>
              <a:rPr lang="en-US" dirty="0"/>
              <a:t>      "material": "",</a:t>
            </a:r>
          </a:p>
          <a:p>
            <a:r>
              <a:rPr lang="en-US" dirty="0"/>
              <a:t>      "x": 1.5,</a:t>
            </a:r>
          </a:p>
          <a:p>
            <a:r>
              <a:rPr lang="en-US" dirty="0"/>
              <a:t>      "y": 0,</a:t>
            </a:r>
          </a:p>
          <a:p>
            <a:r>
              <a:rPr lang="en-US" dirty="0"/>
              <a:t>      "z":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49914" y="3349933"/>
            <a:ext cx="2779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"size": "small",</a:t>
            </a:r>
          </a:p>
          <a:p>
            <a:r>
              <a:rPr lang="en-US" dirty="0"/>
              <a:t>    "shape": "sphere",</a:t>
            </a:r>
          </a:p>
          <a:p>
            <a:r>
              <a:rPr lang="en-US" dirty="0"/>
              <a:t>    "material": "orange",</a:t>
            </a:r>
          </a:p>
          <a:p>
            <a:r>
              <a:rPr lang="en-US" dirty="0"/>
              <a:t>    "x": 0,</a:t>
            </a:r>
          </a:p>
          <a:p>
            <a:r>
              <a:rPr lang="en-US" dirty="0"/>
              <a:t>    "y": 0,</a:t>
            </a:r>
          </a:p>
          <a:p>
            <a:r>
              <a:rPr lang="en-US" dirty="0"/>
              <a:t>    "z": 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749914" y="2391350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Generated by fixed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1DE6-29E6-7FEA-B224-2A4639518657}"/>
              </a:ext>
            </a:extLst>
          </p:cNvPr>
          <p:cNvSpPr txBox="1"/>
          <p:nvPr/>
        </p:nvSpPr>
        <p:spPr>
          <a:xfrm>
            <a:off x="3749914" y="6175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AC: 	[1.5  X   2.   0.15 1.   0.  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AE76E-DF48-64D8-34AF-84C87DD94698}"/>
              </a:ext>
            </a:extLst>
          </p:cNvPr>
          <p:cNvSpPr/>
          <p:nvPr/>
        </p:nvSpPr>
        <p:spPr>
          <a:xfrm>
            <a:off x="891100" y="5104259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782FC-E798-DB54-74FF-ECE4493C949B}"/>
              </a:ext>
            </a:extLst>
          </p:cNvPr>
          <p:cNvSpPr/>
          <p:nvPr/>
        </p:nvSpPr>
        <p:spPr>
          <a:xfrm>
            <a:off x="2743928" y="5186976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1BB67-F0AF-78E7-33A6-F22ED9B6C4DC}"/>
              </a:ext>
            </a:extLst>
          </p:cNvPr>
          <p:cNvSpPr/>
          <p:nvPr/>
        </p:nvSpPr>
        <p:spPr>
          <a:xfrm>
            <a:off x="1767079" y="3516938"/>
            <a:ext cx="578069" cy="51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7DDA0-52FB-8164-68D9-02250C754174}"/>
              </a:ext>
            </a:extLst>
          </p:cNvPr>
          <p:cNvSpPr txBox="1"/>
          <p:nvPr/>
        </p:nvSpPr>
        <p:spPr>
          <a:xfrm>
            <a:off x="3749914" y="5742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Target_relation_vector</a:t>
            </a:r>
            <a:r>
              <a:rPr lang="en-US" dirty="0"/>
              <a:t> AB: 	[1.5  X   0.   0.29 0.6  0.3 ]</a:t>
            </a:r>
          </a:p>
        </p:txBody>
      </p:sp>
    </p:spTree>
    <p:extLst>
      <p:ext uri="{BB962C8B-B14F-4D97-AF65-F5344CB8AC3E}">
        <p14:creationId xmlns:p14="http://schemas.microsoft.com/office/powerpoint/2010/main" val="3668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Learn regular patterns (positional relationship) from 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r="7" b="7"/>
          <a:stretch/>
        </p:blipFill>
        <p:spPr>
          <a:xfrm>
            <a:off x="640080" y="2925395"/>
            <a:ext cx="2832069" cy="296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38668-E1A5-358E-1EE4-9AC55B6262B3}"/>
              </a:ext>
            </a:extLst>
          </p:cNvPr>
          <p:cNvSpPr txBox="1"/>
          <p:nvPr/>
        </p:nvSpPr>
        <p:spPr>
          <a:xfrm>
            <a:off x="3701270" y="3946974"/>
            <a:ext cx="8177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2.   0.15 1.   0. 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2.   0.15 1.   0.  ]</a:t>
            </a:r>
          </a:p>
          <a:p>
            <a:r>
              <a:rPr lang="en-US" dirty="0"/>
              <a:t>Relative relation vector: 	[0.   X 0.   0.   0.   0. 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6C5EF-1409-0700-24F5-E95602C7DBEB}"/>
              </a:ext>
            </a:extLst>
          </p:cNvPr>
          <p:cNvSpPr txBox="1">
            <a:spLocks/>
          </p:cNvSpPr>
          <p:nvPr/>
        </p:nvSpPr>
        <p:spPr>
          <a:xfrm>
            <a:off x="3941379" y="3010763"/>
            <a:ext cx="769683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Learn Spatial Relation Vectors from Scenes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2A7CC-1C3C-C603-643B-CFA0FF65148E}"/>
              </a:ext>
            </a:extLst>
          </p:cNvPr>
          <p:cNvSpPr txBox="1"/>
          <p:nvPr/>
        </p:nvSpPr>
        <p:spPr>
          <a:xfrm>
            <a:off x="3701270" y="5112695"/>
            <a:ext cx="8049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 vector: 		[1.5  0.15 0.   0.29 0.6  0.3 ]</a:t>
            </a:r>
          </a:p>
          <a:p>
            <a:r>
              <a:rPr lang="en-US" dirty="0" err="1"/>
              <a:t>target_relation_vector</a:t>
            </a:r>
            <a:r>
              <a:rPr lang="en-US" dirty="0"/>
              <a:t>: 	[1.5  X   0.   0.29 0.6  0.3 ]</a:t>
            </a:r>
          </a:p>
          <a:p>
            <a:r>
              <a:rPr lang="en-US" dirty="0"/>
              <a:t>Relative relation vector : 	[0.   X 0.   0.   0.   0.  ]</a:t>
            </a:r>
          </a:p>
        </p:txBody>
      </p:sp>
    </p:spTree>
    <p:extLst>
      <p:ext uri="{BB962C8B-B14F-4D97-AF65-F5344CB8AC3E}">
        <p14:creationId xmlns:p14="http://schemas.microsoft.com/office/powerpoint/2010/main" val="1163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1994</Words>
  <Application>Microsoft Macintosh PowerPoint</Application>
  <PresentationFormat>Widescreen</PresentationFormat>
  <Paragraphs>455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Spatial relation vector</vt:lpstr>
      <vt:lpstr>Important Dates</vt:lpstr>
      <vt:lpstr>Experiments</vt:lpstr>
      <vt:lpstr>Experiment 1</vt:lpstr>
      <vt:lpstr>Experiment 2</vt:lpstr>
      <vt:lpstr>Experiment 3</vt:lpstr>
      <vt:lpstr>Experiment 4</vt:lpstr>
      <vt:lpstr>Experiment 1</vt:lpstr>
      <vt:lpstr>Experiment 1</vt:lpstr>
      <vt:lpstr>Experiment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relation vector</dc:title>
  <dc:creator>js46bidu@tu-darmstadt.de</dc:creator>
  <cp:lastModifiedBy> </cp:lastModifiedBy>
  <cp:revision>10</cp:revision>
  <dcterms:created xsi:type="dcterms:W3CDTF">2022-12-15T09:41:48Z</dcterms:created>
  <dcterms:modified xsi:type="dcterms:W3CDTF">2022-12-19T07:30:35Z</dcterms:modified>
</cp:coreProperties>
</file>