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60" r:id="rId4"/>
    <p:sldId id="262" r:id="rId5"/>
    <p:sldId id="263" r:id="rId6"/>
    <p:sldId id="265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607D3-C6DE-49C0-9A33-FA3231C691CA}" type="datetimeFigureOut">
              <a:rPr lang="en-US" smtClean="0"/>
              <a:t>15-Dec-22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B1EAA-E905-4B8D-AE8A-CDB584FD47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2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237F-1773-34A0-A9CE-F001C85CC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0836C-8F88-448A-030B-D43B4D840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8841C-0F24-C7C6-5954-F87DC538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15-Dec-22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659AD-7542-5E00-978A-8A008F2B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EDE85-DEEE-2238-25EF-1B21CA6B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6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9DF6-A101-3EA2-19C9-64F9D9591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F075F-1670-E314-4374-880C31B86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41E56-5BEC-C0FE-1227-AFFAEB0E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15-Dec-22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AFB78-7621-AD18-6326-BF599976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B4AE5-6AE0-E0B1-0AAA-A92AD8D6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23BD2-47DE-E3C2-5C61-44E328BCA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D9E8C-D4AA-2ADE-EA85-EA54B19D7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73F08-ED4B-5674-EEE7-EEF7DBE23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15-Dec-22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AC4EE-BA57-FCAF-29AA-E88A874C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D2468-BF0E-6929-0997-4C879439D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8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CD19-1B41-21F8-9B21-743D74BB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177D0-1882-8B66-E65B-75170FF1C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74A23-8129-AFB5-9150-806DB6EC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15-Dec-22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F824F-4833-19C8-A5C8-3A197319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7A82E-8844-D48A-E21A-BB1637BE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7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34A1-FBC0-91D2-3BD0-AB0715F6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C2C2F-E89B-077D-924B-DC832EC19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B78FB-9C5B-E221-948C-08AC8014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15-Dec-22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73CA5-6AF7-C585-33A5-1AADE717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ADCD0-BA06-1196-58A1-8131E540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65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C97B-F66B-1E80-2AE4-FB44DB463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1EAD4-6A05-2F85-E4EA-18FDD757B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BA87A-68EC-9808-6AF8-7EB5CA7C9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AB6DD-18D0-D127-97D1-FA990E0F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15-Dec-22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118A0-9793-5890-3B39-DBACCDDF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A3FAC-80A0-E682-4107-3CABFC7C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79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95B8A-DE0E-CF23-5F16-C6895349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32F58-D6BB-C1C8-9340-78C6F56E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3D06A-4CF0-0C5C-0953-7F6CF861F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A59F8-1F48-E967-CD5D-D0C128A93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3659EF-89A9-604D-53BB-B5DCA87A11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FCD8C5-02BC-D9C6-946F-DA45386C3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15-Dec-22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27865-5BAA-E0FB-2B6D-0EF4E527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CEA94-1731-DF41-EE41-38D15D39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4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5F54-2219-DB77-9E31-DA35733F4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11C8C2-B932-AC06-F163-173A80222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15-Dec-22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545FF-A7B6-5BAC-824D-73583868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40E18-E1AF-0D1C-2ADD-0AB9EF64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6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FC596A-775D-4426-632B-1E56DAD9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15-Dec-22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86F12-4D75-8838-0CA5-3C4F9149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A9EA9-124E-BCF2-6DD2-DDCD2F9B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90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E078F-8340-E470-AC7A-920E53159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7BF1E-2701-1210-B95D-C55F00618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EF160-C58F-EA94-D7D2-0AB2BCFA2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41CCE-AE57-6FF9-24FA-2DB0B0FF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15-Dec-22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C1784-CF00-6883-DB94-3A7F16C0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E8289-C2C2-6C1C-3CDD-C4D54F55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75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B488-A353-9D7F-888B-D802D281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04487-2317-F1D3-0F7D-7F0BDC60B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5BF90-A966-C145-E1A0-F033BD94A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3831A-8951-638B-1C12-10D30F77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149FD-7C5B-4276-A951-5649DCFA9F7C}" type="datetimeFigureOut">
              <a:rPr lang="en-US" smtClean="0"/>
              <a:t>15-Dec-22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C8192-E719-6EAD-D80A-3CF66F2FD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D3CE0-8D2A-7B7D-05AE-3E553869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4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CC2E7-9B79-2101-F023-4992325F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7C52E-CAF5-544C-1DE2-C111CFBD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1C1E3-117C-C846-FD0D-EF99E4C98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149FD-7C5B-4276-A951-5649DCFA9F7C}" type="datetimeFigureOut">
              <a:rPr lang="en-US" smtClean="0"/>
              <a:t>15-Dec-22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19C32-00C5-5E30-4FD0-8459B8311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61233-D440-663C-49AE-428A35F40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23CC-2117-4586-8CB8-C7BC135D9B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43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1481B2-C633-3E7D-2CB3-37A982BF2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 err="1"/>
              <a:t>Spatial</a:t>
            </a:r>
            <a:r>
              <a:rPr lang="de-DE" sz="4400" dirty="0"/>
              <a:t> </a:t>
            </a:r>
            <a:r>
              <a:rPr lang="de-DE" sz="4400" dirty="0" err="1"/>
              <a:t>relation</a:t>
            </a:r>
            <a:r>
              <a:rPr lang="de-DE" sz="4400" dirty="0"/>
              <a:t> </a:t>
            </a:r>
            <a:r>
              <a:rPr lang="de-DE" sz="4400" dirty="0" err="1"/>
              <a:t>vector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EF18D-96E4-9DB1-34F0-6036A6DA8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/>
              <a:t>Jingyuan Sha</a:t>
            </a:r>
            <a:endParaRPr lang="en-US"/>
          </a:p>
        </p:txBody>
      </p:sp>
      <p:pic>
        <p:nvPicPr>
          <p:cNvPr id="57" name="Picture 31">
            <a:extLst>
              <a:ext uri="{FF2B5EF4-FFF2-40B4-BE49-F238E27FC236}">
                <a16:creationId xmlns:a16="http://schemas.microsoft.com/office/drawing/2014/main" id="{32E7FC6C-5299-14F8-2999-11B78AEDE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92" r="4838" b="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1617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1" descr="Shape, background pattern&#10;&#10;Description automatically generated">
            <a:extLst>
              <a:ext uri="{FF2B5EF4-FFF2-40B4-BE49-F238E27FC236}">
                <a16:creationId xmlns:a16="http://schemas.microsoft.com/office/drawing/2014/main" id="{23533360-BC4E-140D-5F2A-B15924C9F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40" r="17212" b="2"/>
          <a:stretch/>
        </p:blipFill>
        <p:spPr>
          <a:xfrm>
            <a:off x="7968222" y="10"/>
            <a:ext cx="4223778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31188" cy="1322887"/>
          </a:xfrm>
        </p:spPr>
        <p:txBody>
          <a:bodyPr>
            <a:normAutofit/>
          </a:bodyPr>
          <a:lstStyle/>
          <a:p>
            <a:r>
              <a:rPr lang="de-DE"/>
              <a:t>Experiments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5" y="2194102"/>
            <a:ext cx="6516216" cy="39085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dirty="0" err="1"/>
              <a:t>Learn</a:t>
            </a:r>
            <a:r>
              <a:rPr lang="de-DE" sz="2000" dirty="0"/>
              <a:t> </a:t>
            </a:r>
            <a:r>
              <a:rPr lang="de-DE" sz="2000" dirty="0" err="1"/>
              <a:t>regular</a:t>
            </a:r>
            <a:r>
              <a:rPr lang="de-DE" sz="2000" dirty="0"/>
              <a:t> </a:t>
            </a:r>
            <a:r>
              <a:rPr lang="de-DE" sz="2000" dirty="0" err="1"/>
              <a:t>patterns</a:t>
            </a:r>
            <a:r>
              <a:rPr lang="de-DE" sz="2000" dirty="0"/>
              <a:t> (</a:t>
            </a:r>
            <a:r>
              <a:rPr lang="de-DE" sz="2000" dirty="0" err="1"/>
              <a:t>positional</a:t>
            </a:r>
            <a:r>
              <a:rPr lang="de-DE" sz="2000" dirty="0"/>
              <a:t> </a:t>
            </a:r>
            <a:r>
              <a:rPr lang="de-DE" sz="2000" dirty="0" err="1"/>
              <a:t>relationship</a:t>
            </a:r>
            <a:r>
              <a:rPr lang="de-DE" sz="2000" dirty="0"/>
              <a:t>)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dataset</a:t>
            </a:r>
            <a:endParaRPr lang="de-DE" sz="2000" dirty="0"/>
          </a:p>
          <a:p>
            <a:pPr marL="514350" indent="-514350">
              <a:buFont typeface="+mj-lt"/>
              <a:buAutoNum type="arabicPeriod"/>
            </a:pPr>
            <a:r>
              <a:rPr lang="de-DE" sz="2000" dirty="0" err="1"/>
              <a:t>Reasoning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en-US" altLang="zh-CN" sz="2000" dirty="0"/>
              <a:t>irregular patterns from test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Suggest new layout to follow regular patterns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Move the objects to change the layout as suggested.</a:t>
            </a:r>
            <a:r>
              <a:rPr lang="de-DE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9361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/>
              <a:t>Experiment 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56232"/>
            <a:ext cx="10908792" cy="548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/>
              <a:t>Learn regular patterns (positional relationship) from training dataset</a:t>
            </a:r>
          </a:p>
        </p:txBody>
      </p:sp>
      <p:sp>
        <p:nvSpPr>
          <p:cNvPr id="84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orange&#10;&#10;Description automatically generated">
            <a:extLst>
              <a:ext uri="{FF2B5EF4-FFF2-40B4-BE49-F238E27FC236}">
                <a16:creationId xmlns:a16="http://schemas.microsoft.com/office/drawing/2014/main" id="{2BF7914E-8DC2-72A7-4EB2-EEB16D0EBC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35" b="2"/>
          <a:stretch/>
        </p:blipFill>
        <p:spPr>
          <a:xfrm>
            <a:off x="198133" y="2941177"/>
            <a:ext cx="2832069" cy="29480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690203-1FC8-1650-0965-B8620339EE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31" r="7" b="7"/>
          <a:stretch/>
        </p:blipFill>
        <p:spPr>
          <a:xfrm>
            <a:off x="3178938" y="2931941"/>
            <a:ext cx="2832069" cy="2966489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288E4185-50BB-ECAD-9E29-30E88B12AF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08" r="3" b="3"/>
          <a:stretch/>
        </p:blipFill>
        <p:spPr>
          <a:xfrm>
            <a:off x="6180993" y="2938487"/>
            <a:ext cx="2832069" cy="2953397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CE32E71-A949-AB67-B2E2-F1AA6C19C0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78" r="-7" b="-7"/>
          <a:stretch/>
        </p:blipFill>
        <p:spPr>
          <a:xfrm>
            <a:off x="9161797" y="2935870"/>
            <a:ext cx="2832069" cy="295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0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/>
              <a:t>Experiment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56232"/>
            <a:ext cx="10908792" cy="548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Reasoning the </a:t>
            </a:r>
            <a:r>
              <a:rPr lang="en-US" altLang="zh-CN" sz="2400" dirty="0"/>
              <a:t>irregular patterns from test dataset</a:t>
            </a:r>
          </a:p>
        </p:txBody>
      </p:sp>
      <p:sp>
        <p:nvSpPr>
          <p:cNvPr id="68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08C42E-4E74-67E5-27B0-B6C274AFA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33" y="2999151"/>
            <a:ext cx="2832069" cy="2832069"/>
          </a:xfrm>
          <a:prstGeom prst="rect">
            <a:avLst/>
          </a:prstGeom>
        </p:spPr>
      </p:pic>
      <p:pic>
        <p:nvPicPr>
          <p:cNvPr id="8" name="Picture 7" descr="A picture containing pool ball&#10;&#10;Description automatically generated">
            <a:extLst>
              <a:ext uri="{FF2B5EF4-FFF2-40B4-BE49-F238E27FC236}">
                <a16:creationId xmlns:a16="http://schemas.microsoft.com/office/drawing/2014/main" id="{E582609A-41A7-298A-B1BE-2B51DCE42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938" y="2999151"/>
            <a:ext cx="2832069" cy="2832069"/>
          </a:xfrm>
          <a:prstGeom prst="rect">
            <a:avLst/>
          </a:prstGeom>
        </p:spPr>
      </p:pic>
      <p:pic>
        <p:nvPicPr>
          <p:cNvPr id="14" name="Picture 13" descr="A picture containing pool table, pool ball, poolroom, room&#10;&#10;Description automatically generated">
            <a:extLst>
              <a:ext uri="{FF2B5EF4-FFF2-40B4-BE49-F238E27FC236}">
                <a16:creationId xmlns:a16="http://schemas.microsoft.com/office/drawing/2014/main" id="{5019199D-3472-D046-9783-B1243B451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93" y="2999151"/>
            <a:ext cx="2832069" cy="2832069"/>
          </a:xfrm>
          <a:prstGeom prst="rect">
            <a:avLst/>
          </a:prstGeom>
        </p:spPr>
      </p:pic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A1795787-8CF9-C623-ACDB-D096A43F65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797" y="2999151"/>
            <a:ext cx="2832069" cy="283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1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Experiment 3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56232"/>
            <a:ext cx="10908792" cy="548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Suggest new layout to follow regular patterns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pool ball&#10;&#10;Description automatically generated">
            <a:extLst>
              <a:ext uri="{FF2B5EF4-FFF2-40B4-BE49-F238E27FC236}">
                <a16:creationId xmlns:a16="http://schemas.microsoft.com/office/drawing/2014/main" id="{E582609A-41A7-298A-B1BE-2B51DCE42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6" y="3081529"/>
            <a:ext cx="2743200" cy="2743200"/>
          </a:xfrm>
          <a:prstGeom prst="rect">
            <a:avLst/>
          </a:prstGeom>
        </p:spPr>
      </p:pic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26F2404B-E220-C1A9-F4B8-4FB200CCA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926" y="3310129"/>
            <a:ext cx="2286000" cy="2286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DAE81C-989B-8074-E29F-F26704877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46" y="3328418"/>
            <a:ext cx="2286000" cy="2286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0D1E5B-CBA2-0818-2AF5-F7E6A23745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566" y="3328418"/>
            <a:ext cx="2286000" cy="22860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C908A17-9C1B-5BB3-6FAB-A47B87406C21}"/>
              </a:ext>
            </a:extLst>
          </p:cNvPr>
          <p:cNvSpPr txBox="1">
            <a:spLocks/>
          </p:cNvSpPr>
          <p:nvPr/>
        </p:nvSpPr>
        <p:spPr>
          <a:xfrm>
            <a:off x="1277671" y="6008182"/>
            <a:ext cx="1185611" cy="364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Input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4110362-7A88-FE02-6B04-E5B4E6DF8AA6}"/>
              </a:ext>
            </a:extLst>
          </p:cNvPr>
          <p:cNvSpPr txBox="1">
            <a:spLocks/>
          </p:cNvSpPr>
          <p:nvPr/>
        </p:nvSpPr>
        <p:spPr>
          <a:xfrm>
            <a:off x="4362710" y="5769867"/>
            <a:ext cx="1185611" cy="364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Suggest 1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D29C32DC-1CCF-0536-0277-6B333861BDDD}"/>
              </a:ext>
            </a:extLst>
          </p:cNvPr>
          <p:cNvSpPr txBox="1">
            <a:spLocks/>
          </p:cNvSpPr>
          <p:nvPr/>
        </p:nvSpPr>
        <p:spPr>
          <a:xfrm>
            <a:off x="6867267" y="5769867"/>
            <a:ext cx="1185611" cy="364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Suggest 2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5783D0B-8A34-D5B9-FA67-7AD5E21D2860}"/>
              </a:ext>
            </a:extLst>
          </p:cNvPr>
          <p:cNvSpPr txBox="1">
            <a:spLocks/>
          </p:cNvSpPr>
          <p:nvPr/>
        </p:nvSpPr>
        <p:spPr>
          <a:xfrm>
            <a:off x="9231707" y="5769867"/>
            <a:ext cx="1185611" cy="364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Suggest 3</a:t>
            </a:r>
          </a:p>
        </p:txBody>
      </p:sp>
    </p:spTree>
    <p:extLst>
      <p:ext uri="{BB962C8B-B14F-4D97-AF65-F5344CB8AC3E}">
        <p14:creationId xmlns:p14="http://schemas.microsoft.com/office/powerpoint/2010/main" val="392145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E8B67-807B-462B-FD2F-21C85B258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/>
              <a:t>Experiment 4</a:t>
            </a:r>
            <a:endParaRPr lang="en-US" sz="54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3AB9ED1-C879-2195-C9A3-75FCB2FE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856232"/>
            <a:ext cx="10908792" cy="54864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Move the objects to change the layout as suggested. 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pool ball&#10;&#10;Description automatically generated">
            <a:extLst>
              <a:ext uri="{FF2B5EF4-FFF2-40B4-BE49-F238E27FC236}">
                <a16:creationId xmlns:a16="http://schemas.microsoft.com/office/drawing/2014/main" id="{F0F4211D-5A06-E165-F80C-5EF41277B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081" y="3081529"/>
            <a:ext cx="2743200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07627B-B90A-082E-36A0-C9631DE0F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566" y="3081529"/>
            <a:ext cx="2743200" cy="2743200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DF4DBB3-33B4-6E12-AA26-2938B5EEDDAE}"/>
              </a:ext>
            </a:extLst>
          </p:cNvPr>
          <p:cNvSpPr/>
          <p:nvPr/>
        </p:nvSpPr>
        <p:spPr>
          <a:xfrm>
            <a:off x="5495981" y="4082205"/>
            <a:ext cx="1567543" cy="43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8744FA-D2A8-0DAF-8CFE-BC8F039B6DC7}"/>
              </a:ext>
            </a:extLst>
          </p:cNvPr>
          <p:cNvSpPr txBox="1">
            <a:spLocks/>
          </p:cNvSpPr>
          <p:nvPr/>
        </p:nvSpPr>
        <p:spPr>
          <a:xfrm>
            <a:off x="5297362" y="4632027"/>
            <a:ext cx="1766162" cy="548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1674841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Spatial relation vector</vt:lpstr>
      <vt:lpstr>Experiments</vt:lpstr>
      <vt:lpstr>Experiment 1</vt:lpstr>
      <vt:lpstr>Experiment 2</vt:lpstr>
      <vt:lpstr>Experiment 3</vt:lpstr>
      <vt:lpstr>Experiment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Spatial relation vector</dc:title>
  <dc:creator>js46bidu@tu-darmstadt.de</dc:creator>
  <cp:lastModifiedBy>js46bidu@tu-darmstadt.de</cp:lastModifiedBy>
  <cp:revision>3</cp:revision>
  <dcterms:created xsi:type="dcterms:W3CDTF">2022-12-15T09:41:48Z</dcterms:created>
  <dcterms:modified xsi:type="dcterms:W3CDTF">2022-12-15T11:03:49Z</dcterms:modified>
</cp:coreProperties>
</file>