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77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28D0CA-4289-4B51-B748-5268E65750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y.edu.mm/" TargetMode="External"/><Relationship Id="rId2" Type="http://schemas.openxmlformats.org/officeDocument/2006/relationships/hyperlink" Target="https://www.pintere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CE2A0A-C1BA-4ED8-9A5D-1588A732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769165"/>
            <a:ext cx="10515600" cy="31606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Studies, Pakokku Website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III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 marL="0" indent="0" algn="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22/2/2023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E7D6D-96A3-46E5-A54D-68E36EBE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6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Studies, Pakokku</a:t>
            </a:r>
          </a:p>
        </p:txBody>
      </p:sp>
    </p:spTree>
    <p:extLst>
      <p:ext uri="{BB962C8B-B14F-4D97-AF65-F5344CB8AC3E}">
        <p14:creationId xmlns:p14="http://schemas.microsoft.com/office/powerpoint/2010/main" val="68983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D23396A-1A0F-40A2-8866-DC489EA2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	Name				Roll-no 		Remark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Aung Kyaw Wai Htun		2CS-16			Leader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Hein Thu San			2CS-2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Chaw Su Mon			2CS-7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 Hnin			2CS-10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Hsu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		2CS-4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Yin 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Kyault		2CS-13			Member</a:t>
            </a:r>
          </a:p>
          <a:p>
            <a:pPr marL="514350" indent="-514350">
              <a:buAutoNum type="arabicPlain" startAt="6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lain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lain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241659-F1FE-4A97-AF82-C994C04D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List</a:t>
            </a:r>
          </a:p>
        </p:txBody>
      </p:sp>
    </p:spTree>
    <p:extLst>
      <p:ext uri="{BB962C8B-B14F-4D97-AF65-F5344CB8AC3E}">
        <p14:creationId xmlns:p14="http://schemas.microsoft.com/office/powerpoint/2010/main" val="151647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C2BAA1-E611-4ADA-8622-6F347C74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						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LIST					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						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4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					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FURTHER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EXTENSION	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COLCLUSION					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					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239B4-0AD3-450D-8B86-338BA096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				pages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4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7CEDAB-A08F-4F72-9635-9A0506AF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“Giving information about University of Computer Studies (Pakokku)”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our website, we will present about UCSPKKU courses, Lecturers who are currently serving, books in the library and the foods in the canteen.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information on our website is limited to the 2022 – 2023 Academic year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has been created without a database, focusing on web design and animation.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F702E-67C1-4586-A07A-8139010D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526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E666B-76F9-45DA-985B-13F96AF3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information of University of Computer Studies, Pakokku at one place for 2022-2023 Academic year.</a:t>
            </a:r>
          </a:p>
          <a:p>
            <a:pPr marL="2286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lecturers of University of Computer Studies, Pakokku easily.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courses set by University of Computer Studies, Pakokku.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price of foods at Canteen.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your time by visiting our website.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04F709-A4B4-449E-A2F9-0CE21EB1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587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UIs in our project may be different depending on the browser the user accesses.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website can be conveniently viewed on pc, tablet, and mobile devices of various sizes.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LIMITATION &amp; FURTHER EXTENSION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of the data in our project may be slightly wrong because it is difficult to collect data.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entering at this project, you can partially know about University of Computer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Studies,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Pakokku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590" y="251519"/>
            <a:ext cx="9784080" cy="15087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9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https://www.pinterest.com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www.ucsy.edu.mm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112</TotalTime>
  <Words>248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University of Computer Studies, Pakokku</vt:lpstr>
      <vt:lpstr>Member List</vt:lpstr>
      <vt:lpstr>Content    pages</vt:lpstr>
      <vt:lpstr>INTRODUCTION</vt:lpstr>
      <vt:lpstr>OBJECTIVES</vt:lpstr>
      <vt:lpstr>LIMITATION &amp; FURTHER EXTENSION</vt:lpstr>
      <vt:lpstr>COLCLUSION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Computer Studies, Pakokku</dc:title>
  <dc:creator>Chaw Su Mon</dc:creator>
  <cp:lastModifiedBy>Lenovo</cp:lastModifiedBy>
  <cp:revision>15</cp:revision>
  <dcterms:created xsi:type="dcterms:W3CDTF">2023-02-05T08:05:30Z</dcterms:created>
  <dcterms:modified xsi:type="dcterms:W3CDTF">2023-02-13T03:33:31Z</dcterms:modified>
</cp:coreProperties>
</file>