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5"/>
  </p:notesMasterIdLst>
  <p:sldIdLst>
    <p:sldId id="1864" r:id="rId5"/>
    <p:sldId id="1846" r:id="rId6"/>
    <p:sldId id="1845" r:id="rId7"/>
    <p:sldId id="1849" r:id="rId8"/>
    <p:sldId id="1866" r:id="rId9"/>
    <p:sldId id="1852" r:id="rId10"/>
    <p:sldId id="1865" r:id="rId11"/>
    <p:sldId id="1858" r:id="rId12"/>
    <p:sldId id="1859" r:id="rId13"/>
    <p:sldId id="1867" r:id="rId1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554B"/>
    <a:srgbClr val="45BA4B"/>
    <a:srgbClr val="FE4387"/>
    <a:srgbClr val="FF2625"/>
    <a:srgbClr val="007788"/>
    <a:srgbClr val="297C2A"/>
    <a:srgbClr val="F69000"/>
    <a:srgbClr val="01C2D1"/>
    <a:srgbClr val="D6D734"/>
    <a:srgbClr val="005C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24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Hedy%20Lamarr" TargetMode="External"/><Relationship Id="rId2" Type="http://schemas.openxmlformats.org/officeDocument/2006/relationships/hyperlink" Target="https://www.bing.com/search?q=Paul%20Simon" TargetMode="External"/><Relationship Id="rId1" Type="http://schemas.openxmlformats.org/officeDocument/2006/relationships/hyperlink" Target="https://www.bing.com/search?q=Elaine+May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Hedy%20Lamarr" TargetMode="External"/><Relationship Id="rId2" Type="http://schemas.openxmlformats.org/officeDocument/2006/relationships/hyperlink" Target="https://www.bing.com/search?q=Paul%20Simon" TargetMode="External"/><Relationship Id="rId1" Type="http://schemas.openxmlformats.org/officeDocument/2006/relationships/hyperlink" Target="https://www.bing.com/search?q=Elaine+May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37DF2B-DECF-44A7-8971-07475E2BCFC3}" type="doc">
      <dgm:prSet loTypeId="urn:microsoft.com/office/officeart/2018/2/layout/IconLabelList#2" loCatId="other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8710C11-6766-4B48-9562-4B0C7B3F28D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>
              <a:solidFill>
                <a:schemeClr val="accent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Elaine May</a:t>
          </a:r>
          <a:r>
            <a:rPr lang="en-US" sz="1400" b="1" dirty="0">
              <a:solidFill>
                <a:schemeClr val="accent1"/>
              </a:solidFill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is an American comedian, film director, screenwriter, playwright, and actress.</a:t>
          </a:r>
          <a:endParaRPr lang="en-US" sz="1400" dirty="0">
            <a:solidFill>
              <a:schemeClr val="bg1"/>
            </a:solidFill>
            <a:hlinkClick xmlns:r="http://schemas.openxmlformats.org/officeDocument/2006/relationships" r:id="rId1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gm:t>
    </dgm:pt>
    <dgm:pt modelId="{6F9BADAF-DEBF-4CC2-B392-F7E0CD538B78}" type="parTrans" cxnId="{E28F4DE8-1F7F-4CC4-B4F7-5167A5B9E0B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EEC8625-83FA-4202-826E-84C1185A8E32}" type="sibTrans" cxnId="{E28F4DE8-1F7F-4CC4-B4F7-5167A5B9E0B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EE3C8DC-7BA8-479C-A581-E9DA099939F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en-US" sz="1400" b="1" dirty="0">
              <a:solidFill>
                <a:schemeClr val="accent1"/>
              </a:solidFill>
              <a:latin typeface="+mn-lt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Paul Simon</a:t>
          </a:r>
          <a:r>
            <a:rPr lang="en-US" altLang="en-US" sz="1400" b="1" dirty="0">
              <a:solidFill>
                <a:schemeClr val="accent1"/>
              </a:solidFill>
              <a:latin typeface="+mn-lt"/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is an American musician, singer, songwriter, and actor.</a:t>
          </a: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60ABFDD0-D409-4824-8102-DEA984738144}" type="parTrans" cxnId="{6E8797D1-3A1C-4879-9FDC-A7D2EC6197E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AC4EAD7-53AC-40F0-BA2F-8B2633CEAE11}" type="sibTrans" cxnId="{6E8797D1-3A1C-4879-9FDC-A7D2EC6197E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865AC6C-44E0-4174-AB02-044A78D94DE3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en-US" sz="1400" b="1" dirty="0">
              <a:solidFill>
                <a:schemeClr val="accent1"/>
              </a:solidFill>
              <a:latin typeface="+mn-lt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Hedy </a:t>
          </a:r>
          <a:r>
            <a:rPr lang="en-US" altLang="en-US" sz="1400" b="1" dirty="0" err="1">
              <a:solidFill>
                <a:schemeClr val="accent1"/>
              </a:solidFill>
              <a:latin typeface="+mn-lt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Lamarr</a:t>
          </a:r>
          <a:r>
            <a:rPr lang="en-US" altLang="en-US" sz="1400" b="1" dirty="0">
              <a:solidFill>
                <a:schemeClr val="accent1"/>
              </a:solidFill>
              <a:latin typeface="+mn-lt"/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was an American actress, inventor, and film </a:t>
          </a:r>
          <a:r>
            <a:rPr lang="en-US" sz="1400" b="0" i="0">
              <a:solidFill>
                <a:schemeClr val="bg1"/>
              </a:solidFill>
            </a:rPr>
            <a:t>producer. </a:t>
          </a: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3FF598BD-2671-4ECB-AD79-D0E600EEC84F}" type="parTrans" cxnId="{E5875C5E-8817-4707-AA33-E7DDCAC1948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58DC239-2C60-44C0-830B-87DE5EB56A01}" type="sibTrans" cxnId="{E5875C5E-8817-4707-AA33-E7DDCAC1948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365F799-91C6-467E-8005-77142388ADA7}" type="pres">
      <dgm:prSet presAssocID="{3137DF2B-DECF-44A7-8971-07475E2BCFC3}" presName="root" presStyleCnt="0">
        <dgm:presLayoutVars>
          <dgm:dir/>
          <dgm:resizeHandles val="exact"/>
        </dgm:presLayoutVars>
      </dgm:prSet>
      <dgm:spPr/>
    </dgm:pt>
    <dgm:pt modelId="{CA712F04-4B2E-4073-826D-66E0748C08F8}" type="pres">
      <dgm:prSet presAssocID="{C8710C11-6766-4B48-9562-4B0C7B3F28D6}" presName="compNode" presStyleCnt="0"/>
      <dgm:spPr/>
    </dgm:pt>
    <dgm:pt modelId="{9A755B31-6174-4948-8B32-7FECC02D6991}" type="pres">
      <dgm:prSet presAssocID="{C8710C11-6766-4B48-9562-4B0C7B3F28D6}" presName="iconRect" presStyleLbl="node1" presStyleIdx="0" presStyleCnt="3"/>
      <dgm:spPr/>
    </dgm:pt>
    <dgm:pt modelId="{6AE71D8A-2F35-4756-A4AD-A549FB035E3F}" type="pres">
      <dgm:prSet presAssocID="{C8710C11-6766-4B48-9562-4B0C7B3F28D6}" presName="spaceRect" presStyleCnt="0"/>
      <dgm:spPr/>
    </dgm:pt>
    <dgm:pt modelId="{5CD563F8-B6A7-4F66-B65C-7F1D3844F472}" type="pres">
      <dgm:prSet presAssocID="{C8710C11-6766-4B48-9562-4B0C7B3F28D6}" presName="textRect" presStyleLbl="revTx" presStyleIdx="0" presStyleCnt="3">
        <dgm:presLayoutVars>
          <dgm:chMax val="1"/>
          <dgm:chPref val="1"/>
        </dgm:presLayoutVars>
      </dgm:prSet>
      <dgm:spPr/>
    </dgm:pt>
    <dgm:pt modelId="{114DEDBD-1AAB-4DDF-B848-DA92D960826E}" type="pres">
      <dgm:prSet presAssocID="{CEEC8625-83FA-4202-826E-84C1185A8E32}" presName="sibTrans" presStyleCnt="0"/>
      <dgm:spPr/>
    </dgm:pt>
    <dgm:pt modelId="{14161BF4-3B2E-4990-9AA5-1E7113657AFE}" type="pres">
      <dgm:prSet presAssocID="{8EE3C8DC-7BA8-479C-A581-E9DA099939F2}" presName="compNode" presStyleCnt="0"/>
      <dgm:spPr/>
    </dgm:pt>
    <dgm:pt modelId="{FCA6A723-3A73-458A-AE3C-15B86CF5C55D}" type="pres">
      <dgm:prSet presAssocID="{8EE3C8DC-7BA8-479C-A581-E9DA099939F2}" presName="iconRect" presStyleLbl="node1" presStyleIdx="1" presStyleCnt="3"/>
      <dgm:spPr/>
    </dgm:pt>
    <dgm:pt modelId="{E9430B85-543F-4592-A6DD-AEEA4B48C6A1}" type="pres">
      <dgm:prSet presAssocID="{8EE3C8DC-7BA8-479C-A581-E9DA099939F2}" presName="spaceRect" presStyleCnt="0"/>
      <dgm:spPr/>
    </dgm:pt>
    <dgm:pt modelId="{2D06D90C-4774-439F-8532-60F8B9D1D8A7}" type="pres">
      <dgm:prSet presAssocID="{8EE3C8DC-7BA8-479C-A581-E9DA099939F2}" presName="textRect" presStyleLbl="revTx" presStyleIdx="1" presStyleCnt="3">
        <dgm:presLayoutVars>
          <dgm:chMax val="1"/>
          <dgm:chPref val="1"/>
        </dgm:presLayoutVars>
      </dgm:prSet>
      <dgm:spPr/>
    </dgm:pt>
    <dgm:pt modelId="{6AB9F53E-D91E-4E48-8AD8-05932101491C}" type="pres">
      <dgm:prSet presAssocID="{DAC4EAD7-53AC-40F0-BA2F-8B2633CEAE11}" presName="sibTrans" presStyleCnt="0"/>
      <dgm:spPr/>
    </dgm:pt>
    <dgm:pt modelId="{ED8AE489-0CC0-4251-92FB-1AC032073F86}" type="pres">
      <dgm:prSet presAssocID="{8865AC6C-44E0-4174-AB02-044A78D94DE3}" presName="compNode" presStyleCnt="0"/>
      <dgm:spPr/>
    </dgm:pt>
    <dgm:pt modelId="{5326D40B-04B6-4401-91A7-8A4487EDC6FC}" type="pres">
      <dgm:prSet presAssocID="{8865AC6C-44E0-4174-AB02-044A78D94DE3}" presName="iconRect" presStyleLbl="node1" presStyleIdx="2" presStyleCnt="3"/>
      <dgm:spPr/>
    </dgm:pt>
    <dgm:pt modelId="{45C20058-83ED-45AC-83B6-B4CEEE13D9F9}" type="pres">
      <dgm:prSet presAssocID="{8865AC6C-44E0-4174-AB02-044A78D94DE3}" presName="spaceRect" presStyleCnt="0"/>
      <dgm:spPr/>
    </dgm:pt>
    <dgm:pt modelId="{1DCFB9CF-BB76-4BDC-932B-A329BC03E697}" type="pres">
      <dgm:prSet presAssocID="{8865AC6C-44E0-4174-AB02-044A78D94D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A89CB18-8B09-4590-A761-274BEAAD8172}" type="presOf" srcId="{8EE3C8DC-7BA8-479C-A581-E9DA099939F2}" destId="{2D06D90C-4774-439F-8532-60F8B9D1D8A7}" srcOrd="0" destOrd="0" presId="urn:microsoft.com/office/officeart/2018/2/layout/IconLabelList#2"/>
    <dgm:cxn modelId="{E5875C5E-8817-4707-AA33-E7DDCAC19481}" srcId="{3137DF2B-DECF-44A7-8971-07475E2BCFC3}" destId="{8865AC6C-44E0-4174-AB02-044A78D94DE3}" srcOrd="2" destOrd="0" parTransId="{3FF598BD-2671-4ECB-AD79-D0E600EEC84F}" sibTransId="{258DC239-2C60-44C0-830B-87DE5EB56A01}"/>
    <dgm:cxn modelId="{8B07B579-2924-4601-907B-DC2D84F91335}" type="presOf" srcId="{C8710C11-6766-4B48-9562-4B0C7B3F28D6}" destId="{5CD563F8-B6A7-4F66-B65C-7F1D3844F472}" srcOrd="0" destOrd="0" presId="urn:microsoft.com/office/officeart/2018/2/layout/IconLabelList#2"/>
    <dgm:cxn modelId="{65A961CC-3B95-4066-B70A-466BC535A8B1}" type="presOf" srcId="{8865AC6C-44E0-4174-AB02-044A78D94DE3}" destId="{1DCFB9CF-BB76-4BDC-932B-A329BC03E697}" srcOrd="0" destOrd="0" presId="urn:microsoft.com/office/officeart/2018/2/layout/IconLabelList#2"/>
    <dgm:cxn modelId="{6E8797D1-3A1C-4879-9FDC-A7D2EC6197EA}" srcId="{3137DF2B-DECF-44A7-8971-07475E2BCFC3}" destId="{8EE3C8DC-7BA8-479C-A581-E9DA099939F2}" srcOrd="1" destOrd="0" parTransId="{60ABFDD0-D409-4824-8102-DEA984738144}" sibTransId="{DAC4EAD7-53AC-40F0-BA2F-8B2633CEAE11}"/>
    <dgm:cxn modelId="{E28F4DE8-1F7F-4CC4-B4F7-5167A5B9E0BA}" srcId="{3137DF2B-DECF-44A7-8971-07475E2BCFC3}" destId="{C8710C11-6766-4B48-9562-4B0C7B3F28D6}" srcOrd="0" destOrd="0" parTransId="{6F9BADAF-DEBF-4CC2-B392-F7E0CD538B78}" sibTransId="{CEEC8625-83FA-4202-826E-84C1185A8E32}"/>
    <dgm:cxn modelId="{02F767F8-F42A-4F3B-A329-DEC0D12CD806}" type="presOf" srcId="{3137DF2B-DECF-44A7-8971-07475E2BCFC3}" destId="{F365F799-91C6-467E-8005-77142388ADA7}" srcOrd="0" destOrd="0" presId="urn:microsoft.com/office/officeart/2018/2/layout/IconLabelList#2"/>
    <dgm:cxn modelId="{80A490A9-8618-4D89-B253-C4B2425A15D0}" type="presParOf" srcId="{F365F799-91C6-467E-8005-77142388ADA7}" destId="{CA712F04-4B2E-4073-826D-66E0748C08F8}" srcOrd="0" destOrd="0" presId="urn:microsoft.com/office/officeart/2018/2/layout/IconLabelList#2"/>
    <dgm:cxn modelId="{484F421F-4E99-48D3-AE36-608B91CC5346}" type="presParOf" srcId="{CA712F04-4B2E-4073-826D-66E0748C08F8}" destId="{9A755B31-6174-4948-8B32-7FECC02D6991}" srcOrd="0" destOrd="0" presId="urn:microsoft.com/office/officeart/2018/2/layout/IconLabelList#2"/>
    <dgm:cxn modelId="{0EED1B20-3FF9-4C70-ADD9-4DE2CCE6D9DD}" type="presParOf" srcId="{CA712F04-4B2E-4073-826D-66E0748C08F8}" destId="{6AE71D8A-2F35-4756-A4AD-A549FB035E3F}" srcOrd="1" destOrd="0" presId="urn:microsoft.com/office/officeart/2018/2/layout/IconLabelList#2"/>
    <dgm:cxn modelId="{56B7F5F9-3AD0-4879-BD8D-FB3362B818E9}" type="presParOf" srcId="{CA712F04-4B2E-4073-826D-66E0748C08F8}" destId="{5CD563F8-B6A7-4F66-B65C-7F1D3844F472}" srcOrd="2" destOrd="0" presId="urn:microsoft.com/office/officeart/2018/2/layout/IconLabelList#2"/>
    <dgm:cxn modelId="{B8FA11BD-8E20-4882-9D4D-DF2BBE04B958}" type="presParOf" srcId="{F365F799-91C6-467E-8005-77142388ADA7}" destId="{114DEDBD-1AAB-4DDF-B848-DA92D960826E}" srcOrd="1" destOrd="0" presId="urn:microsoft.com/office/officeart/2018/2/layout/IconLabelList#2"/>
    <dgm:cxn modelId="{A377F2C4-8774-4B04-BECB-EB51AC2353E5}" type="presParOf" srcId="{F365F799-91C6-467E-8005-77142388ADA7}" destId="{14161BF4-3B2E-4990-9AA5-1E7113657AFE}" srcOrd="2" destOrd="0" presId="urn:microsoft.com/office/officeart/2018/2/layout/IconLabelList#2"/>
    <dgm:cxn modelId="{DC4C4434-0D6A-4AED-9A2E-CC7C5B063571}" type="presParOf" srcId="{14161BF4-3B2E-4990-9AA5-1E7113657AFE}" destId="{FCA6A723-3A73-458A-AE3C-15B86CF5C55D}" srcOrd="0" destOrd="0" presId="urn:microsoft.com/office/officeart/2018/2/layout/IconLabelList#2"/>
    <dgm:cxn modelId="{89B5121F-9599-4794-9AA1-DD6EF55DE189}" type="presParOf" srcId="{14161BF4-3B2E-4990-9AA5-1E7113657AFE}" destId="{E9430B85-543F-4592-A6DD-AEEA4B48C6A1}" srcOrd="1" destOrd="0" presId="urn:microsoft.com/office/officeart/2018/2/layout/IconLabelList#2"/>
    <dgm:cxn modelId="{AB2BC4E4-5B33-4C26-8C3F-E77225D58E3E}" type="presParOf" srcId="{14161BF4-3B2E-4990-9AA5-1E7113657AFE}" destId="{2D06D90C-4774-439F-8532-60F8B9D1D8A7}" srcOrd="2" destOrd="0" presId="urn:microsoft.com/office/officeart/2018/2/layout/IconLabelList#2"/>
    <dgm:cxn modelId="{23BAA7AF-17F0-4F65-9E90-273EF7D3B929}" type="presParOf" srcId="{F365F799-91C6-467E-8005-77142388ADA7}" destId="{6AB9F53E-D91E-4E48-8AD8-05932101491C}" srcOrd="3" destOrd="0" presId="urn:microsoft.com/office/officeart/2018/2/layout/IconLabelList#2"/>
    <dgm:cxn modelId="{5CAA210B-19EB-4E1B-A954-8ECCD13D15D2}" type="presParOf" srcId="{F365F799-91C6-467E-8005-77142388ADA7}" destId="{ED8AE489-0CC0-4251-92FB-1AC032073F86}" srcOrd="4" destOrd="0" presId="urn:microsoft.com/office/officeart/2018/2/layout/IconLabelList#2"/>
    <dgm:cxn modelId="{D02AAB89-D273-4A42-BD22-FC8E4FBD89B6}" type="presParOf" srcId="{ED8AE489-0CC0-4251-92FB-1AC032073F86}" destId="{5326D40B-04B6-4401-91A7-8A4487EDC6FC}" srcOrd="0" destOrd="0" presId="urn:microsoft.com/office/officeart/2018/2/layout/IconLabelList#2"/>
    <dgm:cxn modelId="{D277A401-05A8-428C-89F2-F5C3F0254AF4}" type="presParOf" srcId="{ED8AE489-0CC0-4251-92FB-1AC032073F86}" destId="{45C20058-83ED-45AC-83B6-B4CEEE13D9F9}" srcOrd="1" destOrd="0" presId="urn:microsoft.com/office/officeart/2018/2/layout/IconLabelList#2"/>
    <dgm:cxn modelId="{321AE61B-556D-4E47-8A54-9BC14D9E1263}" type="presParOf" srcId="{ED8AE489-0CC0-4251-92FB-1AC032073F86}" destId="{1DCFB9CF-BB76-4BDC-932B-A329BC03E697}" srcOrd="2" destOrd="0" presId="urn:microsoft.com/office/officeart/2018/2/layout/IconLabelList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55B31-6174-4948-8B32-7FECC02D6991}">
      <dsp:nvSpPr>
        <dsp:cNvPr id="0" name=""/>
        <dsp:cNvSpPr/>
      </dsp:nvSpPr>
      <dsp:spPr>
        <a:xfrm>
          <a:off x="1262100" y="399528"/>
          <a:ext cx="1308824" cy="13088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563F8-B6A7-4F66-B65C-7F1D3844F472}">
      <dsp:nvSpPr>
        <dsp:cNvPr id="0" name=""/>
        <dsp:cNvSpPr/>
      </dsp:nvSpPr>
      <dsp:spPr>
        <a:xfrm>
          <a:off x="462262" y="2090334"/>
          <a:ext cx="2908499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accent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Elaine May</a:t>
          </a:r>
          <a:r>
            <a:rPr lang="en-US" sz="1400" b="1" kern="1200" dirty="0">
              <a:solidFill>
                <a:schemeClr val="accent1"/>
              </a:solidFill>
            </a:rPr>
            <a:t> </a:t>
          </a:r>
          <a:r>
            <a:rPr lang="en-US" sz="1400" b="0" i="0" kern="1200" dirty="0">
              <a:solidFill>
                <a:schemeClr val="bg1"/>
              </a:solidFill>
            </a:rPr>
            <a:t>is an American comedian, film director, screenwriter, playwright, and actress.</a:t>
          </a:r>
          <a:endParaRPr lang="en-US" sz="1400" kern="1200" dirty="0">
            <a:solidFill>
              <a:schemeClr val="bg1"/>
            </a:solidFill>
            <a:hlinkClick xmlns:r="http://schemas.openxmlformats.org/officeDocument/2006/relationships" r:id="rId1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sp:txBody>
      <dsp:txXfrm>
        <a:off x="462262" y="2090334"/>
        <a:ext cx="2908499" cy="855000"/>
      </dsp:txXfrm>
    </dsp:sp>
    <dsp:sp modelId="{FCA6A723-3A73-458A-AE3C-15B86CF5C55D}">
      <dsp:nvSpPr>
        <dsp:cNvPr id="0" name=""/>
        <dsp:cNvSpPr/>
      </dsp:nvSpPr>
      <dsp:spPr>
        <a:xfrm>
          <a:off x="4679587" y="399528"/>
          <a:ext cx="1308824" cy="13088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6D90C-4774-439F-8532-60F8B9D1D8A7}">
      <dsp:nvSpPr>
        <dsp:cNvPr id="0" name=""/>
        <dsp:cNvSpPr/>
      </dsp:nvSpPr>
      <dsp:spPr>
        <a:xfrm>
          <a:off x="3879750" y="2090334"/>
          <a:ext cx="2908499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solidFill>
                <a:schemeClr val="accent1"/>
              </a:solidFill>
              <a:latin typeface="+mn-lt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Paul Simon</a:t>
          </a:r>
          <a:r>
            <a:rPr lang="en-US" altLang="en-US" sz="1400" b="1" kern="1200" dirty="0">
              <a:solidFill>
                <a:schemeClr val="accent1"/>
              </a:solidFill>
              <a:latin typeface="+mn-lt"/>
            </a:rPr>
            <a:t> </a:t>
          </a:r>
          <a:r>
            <a:rPr lang="en-US" sz="1400" b="0" i="0" kern="1200" dirty="0">
              <a:solidFill>
                <a:schemeClr val="bg1"/>
              </a:solidFill>
            </a:rPr>
            <a:t>is an American musician, singer, songwriter, and actor.</a:t>
          </a: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3879750" y="2090334"/>
        <a:ext cx="2908499" cy="855000"/>
      </dsp:txXfrm>
    </dsp:sp>
    <dsp:sp modelId="{5326D40B-04B6-4401-91A7-8A4487EDC6FC}">
      <dsp:nvSpPr>
        <dsp:cNvPr id="0" name=""/>
        <dsp:cNvSpPr/>
      </dsp:nvSpPr>
      <dsp:spPr>
        <a:xfrm>
          <a:off x="8097075" y="399528"/>
          <a:ext cx="1308824" cy="13088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FB9CF-BB76-4BDC-932B-A329BC03E697}">
      <dsp:nvSpPr>
        <dsp:cNvPr id="0" name=""/>
        <dsp:cNvSpPr/>
      </dsp:nvSpPr>
      <dsp:spPr>
        <a:xfrm>
          <a:off x="7297237" y="2090334"/>
          <a:ext cx="2908499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solidFill>
                <a:schemeClr val="accent1"/>
              </a:solidFill>
              <a:latin typeface="+mn-lt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Hedy </a:t>
          </a:r>
          <a:r>
            <a:rPr lang="en-US" altLang="en-US" sz="1400" b="1" kern="1200" dirty="0" err="1">
              <a:solidFill>
                <a:schemeClr val="accent1"/>
              </a:solidFill>
              <a:latin typeface="+mn-lt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Lamarr</a:t>
          </a:r>
          <a:r>
            <a:rPr lang="en-US" altLang="en-US" sz="1400" b="1" kern="1200" dirty="0">
              <a:solidFill>
                <a:schemeClr val="accent1"/>
              </a:solidFill>
              <a:latin typeface="+mn-lt"/>
            </a:rPr>
            <a:t> </a:t>
          </a:r>
          <a:r>
            <a:rPr lang="en-US" sz="1400" b="0" i="0" kern="1200" dirty="0">
              <a:solidFill>
                <a:schemeClr val="bg1"/>
              </a:solidFill>
            </a:rPr>
            <a:t>was an American actress, inventor, and film </a:t>
          </a:r>
          <a:r>
            <a:rPr lang="en-US" sz="1400" b="0" i="0" kern="1200">
              <a:solidFill>
                <a:schemeClr val="bg1"/>
              </a:solidFill>
            </a:rPr>
            <a:t>producer. </a:t>
          </a: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7297237" y="2090334"/>
        <a:ext cx="2908499" cy="85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#2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60B1-BEF5-4848-BB02-98EBFE355C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703" r:id="rId9"/>
    <p:sldLayoutId id="2147483690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://www.bing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David%20Mam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bing.com/search?q=Annie+Leibovitz" TargetMode="External"/><Relationship Id="rId4" Type="http://schemas.openxmlformats.org/officeDocument/2006/relationships/hyperlink" Target="https://www.bing.com/search?q=Barbra%20Streisan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Jewish%20authors" TargetMode="External"/><Relationship Id="rId2" Type="http://schemas.openxmlformats.org/officeDocument/2006/relationships/hyperlink" Target="https://www.bing.com/search?q=Jewish+artists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bing.com/search?q=Jewish%20American%20History" TargetMode="External"/><Relationship Id="rId4" Type="http://schemas.openxmlformats.org/officeDocument/2006/relationships/hyperlink" Target="https://www.bing.com/search?q=Jewish%20musician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70062" y="4142734"/>
            <a:ext cx="6926969" cy="1325563"/>
          </a:xfrm>
        </p:spPr>
        <p:txBody>
          <a:bodyPr anchor="ctr">
            <a:noAutofit/>
          </a:bodyPr>
          <a:lstStyle/>
          <a:p>
            <a:r>
              <a:rPr lang="en-IN" sz="5400" b="0" dirty="0">
                <a:solidFill>
                  <a:srgbClr val="DD554B"/>
                </a:solidFill>
                <a:latin typeface="Gellix" panose="00000500000000000000" pitchFamily="2" charset="0"/>
              </a:rPr>
              <a:t>Mastering</a:t>
            </a:r>
            <a:r>
              <a:rPr lang="en-IN" sz="5400" b="0" dirty="0">
                <a:latin typeface="Gellix" panose="00000500000000000000" pitchFamily="2" charset="0"/>
              </a:rPr>
              <a:t> </a:t>
            </a:r>
            <a:r>
              <a:rPr lang="en-US" altLang="en-US" sz="5400" b="0" dirty="0">
                <a:solidFill>
                  <a:srgbClr val="45BA4B"/>
                </a:solidFill>
                <a:latin typeface="Gellix" panose="00000500000000000000" pitchFamily="2" charset="0"/>
              </a:rPr>
              <a:t>Playwright</a:t>
            </a:r>
            <a:br>
              <a:rPr lang="en-US" altLang="en-US" sz="4800" dirty="0">
                <a:solidFill>
                  <a:srgbClr val="DD554B"/>
                </a:solidFill>
                <a:latin typeface="Gellix" panose="00000500000000000000" pitchFamily="2" charset="0"/>
              </a:rPr>
            </a:br>
            <a:r>
              <a:rPr lang="en-US" altLang="en-US" sz="2400" b="0" dirty="0">
                <a:latin typeface="Gellix SemiBold" panose="00000700000000000000" pitchFamily="2" charset="0"/>
              </a:rPr>
              <a:t>Build a Complete Test Automation Framework</a:t>
            </a:r>
            <a:endParaRPr lang="en-US" altLang="en-US" sz="4800" b="0" dirty="0">
              <a:latin typeface="Gellix SemiBold" panose="000007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341455-046E-8893-DA9D-D39819249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062" y="973392"/>
            <a:ext cx="3991897" cy="299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A36B3A-558B-413E-877B-7275290A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5CE5-70A2-411D-881E-7B75B82931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List the resources you used for your research:</a:t>
            </a:r>
          </a:p>
          <a:p>
            <a:pPr lvl="1"/>
            <a:r>
              <a:rPr lang="fr-FR" dirty="0"/>
              <a:t>Source #1</a:t>
            </a:r>
          </a:p>
          <a:p>
            <a:pPr lvl="1"/>
            <a:r>
              <a:rPr lang="fr-FR" dirty="0"/>
              <a:t>Source #2</a:t>
            </a:r>
          </a:p>
          <a:p>
            <a:pPr lvl="1"/>
            <a:r>
              <a:rPr lang="fr-FR" dirty="0"/>
              <a:t>Source #3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2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>
                <a:solidFill>
                  <a:srgbClr val="DD554B"/>
                </a:solidFill>
              </a:rPr>
              <a:t>Playwright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1" y="1904999"/>
            <a:ext cx="6327058" cy="4237039"/>
          </a:xfrm>
        </p:spPr>
        <p:txBody>
          <a:bodyPr/>
          <a:lstStyle/>
          <a:p>
            <a:pPr lvl="1"/>
            <a:r>
              <a:rPr lang="en-US" dirty="0"/>
              <a:t>Playwright is a modern test automation framework for reliable end-to-end testing of web applications. </a:t>
            </a:r>
          </a:p>
          <a:p>
            <a:pPr lvl="1"/>
            <a:r>
              <a:rPr lang="en-US" dirty="0"/>
              <a:t>It supports </a:t>
            </a:r>
            <a:r>
              <a:rPr lang="en-US" b="1" dirty="0"/>
              <a:t>Chromium</a:t>
            </a:r>
            <a:r>
              <a:rPr lang="en-US" dirty="0"/>
              <a:t>, </a:t>
            </a:r>
            <a:r>
              <a:rPr lang="en-US" b="1" dirty="0"/>
              <a:t>Firefox</a:t>
            </a:r>
            <a:r>
              <a:rPr lang="en-US" dirty="0"/>
              <a:t>, and </a:t>
            </a:r>
            <a:r>
              <a:rPr lang="en-US" b="1" dirty="0"/>
              <a:t>WebKit</a:t>
            </a:r>
            <a:r>
              <a:rPr lang="en-US" dirty="0"/>
              <a:t>, works across multiple languages (</a:t>
            </a:r>
            <a:r>
              <a:rPr lang="en-US" b="1" dirty="0"/>
              <a:t>TypeScript</a:t>
            </a:r>
            <a:r>
              <a:rPr lang="en-US" dirty="0"/>
              <a:t>, </a:t>
            </a:r>
            <a:r>
              <a:rPr lang="en-US" b="1" dirty="0"/>
              <a:t>JavaScript</a:t>
            </a:r>
            <a:r>
              <a:rPr lang="en-US" dirty="0"/>
              <a:t>, </a:t>
            </a:r>
            <a:r>
              <a:rPr lang="en-US" b="1" dirty="0"/>
              <a:t>Python</a:t>
            </a:r>
            <a:r>
              <a:rPr lang="en-US" dirty="0"/>
              <a:t>, </a:t>
            </a:r>
            <a:r>
              <a:rPr lang="en-US" b="1" dirty="0"/>
              <a:t>Java</a:t>
            </a:r>
            <a:r>
              <a:rPr lang="en-US" dirty="0"/>
              <a:t>, </a:t>
            </a:r>
            <a:r>
              <a:rPr lang="en-US" b="1" dirty="0"/>
              <a:t>C#</a:t>
            </a:r>
            <a:r>
              <a:rPr lang="en-US" dirty="0"/>
              <a:t>), </a:t>
            </a:r>
          </a:p>
          <a:p>
            <a:pPr lvl="1"/>
            <a:r>
              <a:rPr lang="en-US" altLang="en-US" dirty="0"/>
              <a:t>With </a:t>
            </a:r>
            <a:r>
              <a:rPr lang="en-US" altLang="en-US" b="1" dirty="0"/>
              <a:t>auto-waiting</a:t>
            </a:r>
            <a:r>
              <a:rPr lang="en-US" altLang="en-US" dirty="0"/>
              <a:t>, </a:t>
            </a:r>
            <a:r>
              <a:rPr lang="en-US" altLang="en-US" b="1" dirty="0"/>
              <a:t>smart in built assertions</a:t>
            </a:r>
            <a:r>
              <a:rPr lang="en-US" altLang="en-US" dirty="0"/>
              <a:t>, </a:t>
            </a:r>
            <a:r>
              <a:rPr lang="en-US" altLang="en-US" b="1" dirty="0"/>
              <a:t>parallel execution</a:t>
            </a:r>
            <a:r>
              <a:rPr lang="en-US" altLang="en-US" dirty="0"/>
              <a:t>, and </a:t>
            </a:r>
            <a:r>
              <a:rPr lang="en-US" altLang="en-US" b="1" dirty="0"/>
              <a:t>network interception.</a:t>
            </a:r>
          </a:p>
          <a:p>
            <a:pPr lvl="1"/>
            <a:r>
              <a:rPr lang="en-US" altLang="en-US" dirty="0"/>
              <a:t>Playwright ensures fast, stable, and scalable test automation</a:t>
            </a:r>
          </a:p>
          <a:p>
            <a:pPr lvl="1"/>
            <a:r>
              <a:rPr lang="en-US" dirty="0"/>
              <a:t>Supports running test cases in both headless and headed modes.</a:t>
            </a:r>
          </a:p>
          <a:p>
            <a:pPr lvl="1"/>
            <a:r>
              <a:rPr lang="en-US" dirty="0"/>
              <a:t>Supports All Major CI/CD Platforms – Works with GitHub Actions, GitLab CI, Jenkins, Azure DevOps, and more</a:t>
            </a:r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189222"/>
            <a:ext cx="9141397" cy="61555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Give a brief overview of what you’ll cover in your presentation.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facts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List some interesting facts about </a:t>
            </a:r>
            <a:r>
              <a:rPr lang="en-US" altLang="en-US" dirty="0"/>
              <a:t>Jewish American Heritage </a:t>
            </a:r>
            <a:r>
              <a:rPr lang="en-US" dirty="0"/>
              <a:t>Month. Here are a few examples:</a:t>
            </a:r>
          </a:p>
          <a:p>
            <a:pPr lvl="1"/>
            <a:r>
              <a:rPr lang="en-US" dirty="0"/>
              <a:t>The US celebrates Jewish American Heritage Month in May.</a:t>
            </a:r>
          </a:p>
          <a:p>
            <a:pPr lvl="1"/>
            <a:r>
              <a:rPr lang="en-US" dirty="0"/>
              <a:t>President Carter signed a presidential proclamation to celebrate Jewish Heritage Week in 1980.</a:t>
            </a:r>
          </a:p>
          <a:p>
            <a:pPr lvl="1"/>
            <a:r>
              <a:rPr lang="en-US" dirty="0"/>
              <a:t>Jewish Heritage Week was expanded to a month in 2006 by President George W. Bush. </a:t>
            </a:r>
          </a:p>
        </p:txBody>
      </p:sp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18C6B5-87AC-4DA5-94CA-6E092A6A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People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F52EDA-7F85-46DD-9A9E-95E0E3EC3F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Choose three notable people of Jewish American heritage using </a:t>
            </a:r>
            <a:r>
              <a:rPr lang="en-US" altLang="en-US" b="1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Bing.com</a:t>
            </a:r>
            <a:r>
              <a:rPr lang="en-US" altLang="en-US" b="1" dirty="0">
                <a:solidFill>
                  <a:schemeClr val="accent1"/>
                </a:solidFill>
              </a:rPr>
              <a:t> </a:t>
            </a:r>
            <a:r>
              <a:rPr lang="en-US" altLang="en-US" dirty="0"/>
              <a:t>and discuss their lives and accomplishments. Here are some examples:  </a:t>
            </a:r>
          </a:p>
          <a:p>
            <a:endParaRPr lang="en-US" dirty="0"/>
          </a:p>
        </p:txBody>
      </p:sp>
      <p:graphicFrame>
        <p:nvGraphicFramePr>
          <p:cNvPr id="10" name="Content Placeholder 6" descr="key people SmartArt Graphic">
            <a:extLst>
              <a:ext uri="{FF2B5EF4-FFF2-40B4-BE49-F238E27FC236}">
                <a16:creationId xmlns:a16="http://schemas.microsoft.com/office/drawing/2014/main" id="{5669122F-FDDA-4356-9679-4DD826F9B99C}"/>
              </a:ext>
            </a:extLst>
          </p:cNvPr>
          <p:cNvGraphicFramePr>
            <a:graphicFrameLocks noGrp="1"/>
          </p:cNvGraphicFramePr>
          <p:nvPr>
            <p:ph type="dgm" sz="quarter" idx="14"/>
            <p:extLst>
              <p:ext uri="{D42A27DB-BD31-4B8C-83A1-F6EECF244321}">
                <p14:modId xmlns:p14="http://schemas.microsoft.com/office/powerpoint/2010/main" val="205618577"/>
              </p:ext>
            </p:extLst>
          </p:nvPr>
        </p:nvGraphicFramePr>
        <p:xfrm>
          <a:off x="762000" y="2368550"/>
          <a:ext cx="10668000" cy="3344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097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8B51BF-780C-45D4-A1D0-32D55EA0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Arts and literature</a:t>
            </a:r>
            <a:endParaRPr lang="en-US" dirty="0"/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Provide examples of art and literature that are significant to Jewish American Heritage Month. Here are a few examples:</a:t>
            </a:r>
          </a:p>
          <a:p>
            <a:pPr lvl="1"/>
            <a:r>
              <a:rPr lang="en-US" altLang="en-US" dirty="0"/>
              <a:t>The writings of </a:t>
            </a:r>
            <a:r>
              <a:rPr lang="en-US" altLang="en-US" b="1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David Mamet</a:t>
            </a:r>
            <a:endParaRPr lang="en-US" altLang="en-US" b="1" dirty="0">
              <a:solidFill>
                <a:schemeClr val="accent1"/>
              </a:solidFill>
            </a:endParaRPr>
          </a:p>
          <a:p>
            <a:pPr lvl="1"/>
            <a:r>
              <a:rPr lang="en-US" altLang="en-US" dirty="0"/>
              <a:t>The music of </a:t>
            </a:r>
            <a:r>
              <a:rPr lang="en-US" altLang="en-US" b="1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Barbra Streisand</a:t>
            </a:r>
            <a:endParaRPr lang="en-US" alt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The artwork of </a:t>
            </a:r>
            <a:r>
              <a:rPr lang="en-US" b="1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Annie Leibovitz</a:t>
            </a:r>
            <a:endParaRPr lang="en-US" altLang="en-US" b="1" dirty="0">
              <a:solidFill>
                <a:schemeClr val="accent1"/>
              </a:solidFill>
            </a:endParaRPr>
          </a:p>
          <a:p>
            <a:endParaRPr lang="en-US" altLang="en-US" dirty="0"/>
          </a:p>
        </p:txBody>
      </p:sp>
      <p:sp>
        <p:nvSpPr>
          <p:cNvPr id="11" name="Picture Placeholder 10" descr="Picture placeholder ">
            <a:extLst>
              <a:ext uri="{FF2B5EF4-FFF2-40B4-BE49-F238E27FC236}">
                <a16:creationId xmlns:a16="http://schemas.microsoft.com/office/drawing/2014/main" id="{229B5893-9C63-4A8B-9F6D-2E21967875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Picture Placeholder 9" descr="Picture placeholder ">
            <a:extLst>
              <a:ext uri="{FF2B5EF4-FFF2-40B4-BE49-F238E27FC236}">
                <a16:creationId xmlns:a16="http://schemas.microsoft.com/office/drawing/2014/main" id="{9C1B6A7C-1173-4555-9906-3D9C841F03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02AD8E-4C7C-4A1B-89B1-9A0997F4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celebrate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8ACB1-6D36-496B-91DD-D1C3128C1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List some ways you can celebrate Jewish American Heritage Month. Here are a few examples:</a:t>
            </a:r>
          </a:p>
          <a:p>
            <a:pPr lvl="1"/>
            <a:r>
              <a:rPr lang="en-US" dirty="0"/>
              <a:t>Discover </a:t>
            </a:r>
            <a:r>
              <a:rPr lang="en-US" altLang="en-US" dirty="0"/>
              <a:t>Jewish American </a:t>
            </a:r>
            <a:r>
              <a:rPr lang="en-US" b="1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artists</a:t>
            </a:r>
          </a:p>
          <a:p>
            <a:pPr lvl="1"/>
            <a:r>
              <a:rPr lang="en-US" dirty="0"/>
              <a:t>Read </a:t>
            </a:r>
            <a:r>
              <a:rPr lang="en-US" altLang="en-US" dirty="0"/>
              <a:t>Jewish American </a:t>
            </a:r>
            <a:r>
              <a:rPr lang="en-US" b="1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authors</a:t>
            </a:r>
          </a:p>
          <a:p>
            <a:pPr lvl="1"/>
            <a:r>
              <a:rPr lang="en-US" dirty="0"/>
              <a:t>Listen to </a:t>
            </a:r>
            <a:r>
              <a:rPr lang="en-US" altLang="en-US" dirty="0"/>
              <a:t>Jewish American </a:t>
            </a:r>
            <a:r>
              <a:rPr lang="en-US" b="1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music</a:t>
            </a:r>
          </a:p>
          <a:p>
            <a:pPr lvl="1"/>
            <a:r>
              <a:rPr lang="en-US" dirty="0"/>
              <a:t>Learn </a:t>
            </a:r>
            <a:r>
              <a:rPr lang="en-US" altLang="en-US" dirty="0"/>
              <a:t>Jewish American </a:t>
            </a:r>
            <a:r>
              <a:rPr lang="en-US" b="1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6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r>
              <a:rPr lang="en-US" altLang="en-US" dirty="0"/>
              <a:t>Provide a brief summary of your presentation. </a:t>
            </a:r>
            <a:br>
              <a:rPr lang="en-US" altLang="en-US" dirty="0"/>
            </a:br>
            <a:r>
              <a:rPr lang="en-US" altLang="en-US" dirty="0"/>
              <a:t>Remind the audience what you covered in the previous slides.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2"/>
                </a:solidFill>
              </a:rPr>
              <a:t>&amp;</a:t>
            </a:r>
            <a:r>
              <a:rPr lang="en-US" dirty="0"/>
              <a:t>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dirty="0"/>
              <a:t>Invite questions from the audience.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5BA4B"/>
      </a:accent1>
      <a:accent2>
        <a:srgbClr val="45BA4B"/>
      </a:accent2>
      <a:accent3>
        <a:srgbClr val="C4C4C4"/>
      </a:accent3>
      <a:accent4>
        <a:srgbClr val="DD554B"/>
      </a:accent4>
      <a:accent5>
        <a:srgbClr val="E2E2E2"/>
      </a:accent5>
      <a:accent6>
        <a:srgbClr val="45BA4B"/>
      </a:accent6>
      <a:hlink>
        <a:srgbClr val="0563C1"/>
      </a:hlink>
      <a:folHlink>
        <a:srgbClr val="DD554B"/>
      </a:folHlink>
    </a:clrScheme>
    <a:fontScheme name="Custom 1">
      <a:majorFont>
        <a:latin typeface="Gellix ExtraBold"/>
        <a:ea typeface=""/>
        <a:cs typeface=""/>
      </a:majorFont>
      <a:minorFont>
        <a:latin typeface="Gellix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wish American Heritage Month_Win32_JC_SL_v3" id="{5A91364D-DD38-4994-BB9C-41D074FD197A}" vid="{8577DF34-D72C-48EB-902A-0A54C766E0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4EE2DFF-920A-42C9-AEE0-3A0BF6AF46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5C1F8C-D27A-4CE7-9DF4-4AFDB2880F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F283A3-AA81-4663-8764-64F64C723FD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381</Words>
  <Application>Microsoft Office PowerPoint</Application>
  <PresentationFormat>Widescreen</PresentationFormat>
  <Paragraphs>43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Gellix</vt:lpstr>
      <vt:lpstr>Gellix SemiBold</vt:lpstr>
      <vt:lpstr>Office Theme</vt:lpstr>
      <vt:lpstr>Mastering Playwright Build a Complete Test Automation Framework</vt:lpstr>
      <vt:lpstr>Introduction to Playwright</vt:lpstr>
      <vt:lpstr>Overview</vt:lpstr>
      <vt:lpstr>Interesting facts </vt:lpstr>
      <vt:lpstr>Key People</vt:lpstr>
      <vt:lpstr>Arts and literature</vt:lpstr>
      <vt:lpstr>How to celebrate</vt:lpstr>
      <vt:lpstr>Conclusion</vt:lpstr>
      <vt:lpstr>Questions &amp; answers</vt:lpstr>
      <vt:lpstr>Resources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Abhishek Kumar Yadav</dc:creator>
  <cp:keywords/>
  <dc:description/>
  <cp:lastModifiedBy>Abhishek Kumar Yadav</cp:lastModifiedBy>
  <cp:revision>6</cp:revision>
  <dcterms:created xsi:type="dcterms:W3CDTF">2025-02-08T10:50:51Z</dcterms:created>
  <dcterms:modified xsi:type="dcterms:W3CDTF">2025-02-08T11:16:15Z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