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5"/>
  </p:notesMasterIdLst>
  <p:sldIdLst>
    <p:sldId id="1864" r:id="rId5"/>
    <p:sldId id="1846" r:id="rId6"/>
    <p:sldId id="1845" r:id="rId7"/>
    <p:sldId id="1849" r:id="rId8"/>
    <p:sldId id="1866" r:id="rId9"/>
    <p:sldId id="1852" r:id="rId10"/>
    <p:sldId id="1865" r:id="rId11"/>
    <p:sldId id="1858" r:id="rId12"/>
    <p:sldId id="1859" r:id="rId13"/>
    <p:sldId id="1867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54B"/>
    <a:srgbClr val="45BA4B"/>
    <a:srgbClr val="FE4387"/>
    <a:srgbClr val="FF2625"/>
    <a:srgbClr val="007788"/>
    <a:srgbClr val="297C2A"/>
    <a:srgbClr val="F69000"/>
    <a:srgbClr val="01C2D1"/>
    <a:srgbClr val="D6D734"/>
    <a:srgbClr val="005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24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Hedy%20Lamarr" TargetMode="External"/><Relationship Id="rId2" Type="http://schemas.openxmlformats.org/officeDocument/2006/relationships/hyperlink" Target="https://www.bing.com/search?q=Paul%20Simon" TargetMode="External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Hedy%20Lamarr" TargetMode="External"/><Relationship Id="rId2" Type="http://schemas.openxmlformats.org/officeDocument/2006/relationships/hyperlink" Target="https://www.bing.com/search?q=Paul%20Simon" TargetMode="External"/><Relationship Id="rId1" Type="http://schemas.openxmlformats.org/officeDocument/2006/relationships/hyperlink" Target="https://www.bing.com/search?q=Elaine+Ma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Elaine May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comedian, film director, screenwriter, playwright, and actress.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1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Paul Simon</a:t>
          </a:r>
          <a:r>
            <a:rPr lang="en-US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musician, singer, songwriter, and actor.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Hedy </a:t>
          </a:r>
          <a:r>
            <a:rPr lang="en-US" altLang="en-US" sz="1400" b="1" dirty="0" err="1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Lamarr</a:t>
          </a:r>
          <a:r>
            <a:rPr lang="en-US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actress, inventor, and film </a:t>
          </a:r>
          <a:r>
            <a:rPr lang="en-US" sz="1400" b="0" i="0">
              <a:solidFill>
                <a:schemeClr val="bg1"/>
              </a:solidFill>
            </a:rPr>
            <a:t>producer. 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262100" y="399528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462262" y="2090334"/>
          <a:ext cx="290849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Elaine May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comedian, film director, screenwriter, playwright, and actress.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462262" y="2090334"/>
        <a:ext cx="2908499" cy="855000"/>
      </dsp:txXfrm>
    </dsp:sp>
    <dsp:sp modelId="{FCA6A723-3A73-458A-AE3C-15B86CF5C55D}">
      <dsp:nvSpPr>
        <dsp:cNvPr id="0" name=""/>
        <dsp:cNvSpPr/>
      </dsp:nvSpPr>
      <dsp:spPr>
        <a:xfrm>
          <a:off x="4679587" y="399528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79750" y="2090334"/>
          <a:ext cx="290849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1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Paul Simon</a:t>
          </a:r>
          <a:r>
            <a:rPr lang="en-US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musician, singer, songwriter, and actor.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879750" y="2090334"/>
        <a:ext cx="2908499" cy="855000"/>
      </dsp:txXfrm>
    </dsp:sp>
    <dsp:sp modelId="{5326D40B-04B6-4401-91A7-8A4487EDC6FC}">
      <dsp:nvSpPr>
        <dsp:cNvPr id="0" name=""/>
        <dsp:cNvSpPr/>
      </dsp:nvSpPr>
      <dsp:spPr>
        <a:xfrm>
          <a:off x="8097075" y="399528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297237" y="2090334"/>
          <a:ext cx="290849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Hedy </a:t>
          </a:r>
          <a:r>
            <a:rPr lang="en-US" altLang="en-US" sz="1400" b="1" kern="1200" dirty="0" err="1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Lamarr</a:t>
          </a:r>
          <a:r>
            <a:rPr lang="en-US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actress, inventor, and film </a:t>
          </a:r>
          <a:r>
            <a:rPr lang="en-US" sz="1400" b="0" i="0" kern="1200">
              <a:solidFill>
                <a:schemeClr val="bg1"/>
              </a:solidFill>
            </a:rPr>
            <a:t>producer. 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7297237" y="2090334"/>
        <a:ext cx="2908499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bin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David%20Mam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ing.com/search?q=Annie+Leibovitz" TargetMode="External"/><Relationship Id="rId4" Type="http://schemas.openxmlformats.org/officeDocument/2006/relationships/hyperlink" Target="https://www.bing.com/search?q=Barbra%20Streisan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ewish%20authors" TargetMode="External"/><Relationship Id="rId2" Type="http://schemas.openxmlformats.org/officeDocument/2006/relationships/hyperlink" Target="https://www.bing.com/search?q=Jewish+artist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bing.com/search?q=Jewish%20American%20History" TargetMode="External"/><Relationship Id="rId4" Type="http://schemas.openxmlformats.org/officeDocument/2006/relationships/hyperlink" Target="https://www.bing.com/search?q=Jewish%20musicia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0733" y="2766218"/>
            <a:ext cx="6926969" cy="1325563"/>
          </a:xfrm>
        </p:spPr>
        <p:txBody>
          <a:bodyPr anchor="ctr">
            <a:noAutofit/>
          </a:bodyPr>
          <a:lstStyle/>
          <a:p>
            <a:r>
              <a:rPr lang="en-IN" sz="5400" b="0" dirty="0">
                <a:solidFill>
                  <a:srgbClr val="DD554B"/>
                </a:solidFill>
                <a:latin typeface="Gellix" panose="00000500000000000000" pitchFamily="2" charset="0"/>
              </a:rPr>
              <a:t>Mastering</a:t>
            </a:r>
            <a:r>
              <a:rPr lang="en-IN" sz="5400" b="0" dirty="0">
                <a:latin typeface="Gellix" panose="00000500000000000000" pitchFamily="2" charset="0"/>
              </a:rPr>
              <a:t> </a:t>
            </a:r>
            <a:r>
              <a:rPr lang="en-US" altLang="en-US" sz="5400" b="0" dirty="0">
                <a:solidFill>
                  <a:srgbClr val="45BA4B"/>
                </a:solidFill>
                <a:latin typeface="Gellix" panose="00000500000000000000" pitchFamily="2" charset="0"/>
              </a:rPr>
              <a:t>Playwright</a:t>
            </a:r>
            <a:br>
              <a:rPr lang="en-US" altLang="en-US" sz="4800" dirty="0">
                <a:solidFill>
                  <a:srgbClr val="DD554B"/>
                </a:solidFill>
                <a:latin typeface="Gellix" panose="00000500000000000000" pitchFamily="2" charset="0"/>
              </a:rPr>
            </a:br>
            <a:r>
              <a:rPr lang="en-US" altLang="en-US" sz="2400" b="0" dirty="0">
                <a:latin typeface="Gellix SemiBold" panose="00000700000000000000" pitchFamily="2" charset="0"/>
              </a:rPr>
              <a:t>Build a Complete Test Automation Framework</a:t>
            </a:r>
            <a:endParaRPr lang="en-US" altLang="en-US" sz="4800" b="0" dirty="0">
              <a:latin typeface="Gellix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DD554B"/>
                </a:solidFill>
              </a:rPr>
              <a:t>Playwright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State the significance of Jewish American Heritage Month</a:t>
            </a:r>
          </a:p>
          <a:p>
            <a:pPr lvl="1"/>
            <a:r>
              <a:rPr lang="en-US" dirty="0"/>
              <a:t>What is </a:t>
            </a:r>
            <a:r>
              <a:rPr lang="en-US" altLang="en-US" dirty="0"/>
              <a:t>Jewish American Heritage </a:t>
            </a:r>
            <a:r>
              <a:rPr lang="en-US" dirty="0"/>
              <a:t>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Jewish American Heritage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189222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Jewish American Heritage </a:t>
            </a:r>
            <a:r>
              <a:rPr lang="en-US" dirty="0"/>
              <a:t>Month. Here are a few examples:</a:t>
            </a:r>
          </a:p>
          <a:p>
            <a:pPr lvl="1"/>
            <a:r>
              <a:rPr lang="en-US" dirty="0"/>
              <a:t>The US celebrates Jewish American Heritage Month in May.</a:t>
            </a:r>
          </a:p>
          <a:p>
            <a:pPr lvl="1"/>
            <a:r>
              <a:rPr lang="en-US" dirty="0"/>
              <a:t>President Carter signed a presidential proclamation to celebrate Jewish Heritage Week in 1980.</a:t>
            </a:r>
          </a:p>
          <a:p>
            <a:pPr lvl="1"/>
            <a:r>
              <a:rPr lang="en-US" dirty="0"/>
              <a:t>Jewish Heritage Week was expanded to a month in 2006 by President George W. Bush. 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Choose three notable people of Jewish American heritage using </a:t>
            </a:r>
            <a:r>
              <a:rPr lang="en-US" alt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Bing.com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and discuss their lives and accomplishments. Here are some examples:  </a:t>
            </a:r>
          </a:p>
          <a:p>
            <a:endParaRPr lang="en-US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205618577"/>
              </p:ext>
            </p:extLst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Arts and literature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Jewish American Heritage Month. Here are a few examples:</a:t>
            </a:r>
          </a:p>
          <a:p>
            <a:pPr lvl="1"/>
            <a:r>
              <a:rPr lang="en-US" altLang="en-US" dirty="0"/>
              <a:t>The writings of </a:t>
            </a:r>
            <a:r>
              <a:rPr lang="en-US" alt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Mamet</a:t>
            </a:r>
            <a:endParaRPr lang="en-US" altLang="en-US" b="1" dirty="0">
              <a:solidFill>
                <a:schemeClr val="accent1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Barbra Streisand</a:t>
            </a:r>
            <a:endParaRPr lang="en-US" alt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The artwork of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Annie Leibovitz</a:t>
            </a:r>
            <a:endParaRPr lang="en-US" altLang="en-US" b="1" dirty="0">
              <a:solidFill>
                <a:schemeClr val="accent1"/>
              </a:solidFill>
            </a:endParaRPr>
          </a:p>
          <a:p>
            <a:endParaRPr lang="en-US" altLang="en-US" dirty="0"/>
          </a:p>
        </p:txBody>
      </p:sp>
      <p:sp>
        <p:nvSpPr>
          <p:cNvPr id="11" name="Picture Placeholder 10" descr="Picture placeholder ">
            <a:extLst>
              <a:ext uri="{FF2B5EF4-FFF2-40B4-BE49-F238E27FC236}">
                <a16:creationId xmlns:a16="http://schemas.microsoft.com/office/drawing/2014/main" id="{229B5893-9C63-4A8B-9F6D-2E21967875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 descr="Picture placeholder ">
            <a:extLst>
              <a:ext uri="{FF2B5EF4-FFF2-40B4-BE49-F238E27FC236}">
                <a16:creationId xmlns:a16="http://schemas.microsoft.com/office/drawing/2014/main" id="{9C1B6A7C-1173-4555-9906-3D9C841F03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List some ways you can celebrate Jewish American Heritage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</a:p>
          <a:p>
            <a:pPr lvl="1"/>
            <a:r>
              <a:rPr lang="en-US" dirty="0"/>
              <a:t>Read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</a:t>
            </a:r>
          </a:p>
          <a:p>
            <a:pPr lvl="1"/>
            <a:r>
              <a:rPr lang="en-US" dirty="0"/>
              <a:t>Learn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BA4B"/>
      </a:accent1>
      <a:accent2>
        <a:srgbClr val="45BA4B"/>
      </a:accent2>
      <a:accent3>
        <a:srgbClr val="C4C4C4"/>
      </a:accent3>
      <a:accent4>
        <a:srgbClr val="DD554B"/>
      </a:accent4>
      <a:accent5>
        <a:srgbClr val="E2E2E2"/>
      </a:accent5>
      <a:accent6>
        <a:srgbClr val="45BA4B"/>
      </a:accent6>
      <a:hlink>
        <a:srgbClr val="0563C1"/>
      </a:hlink>
      <a:folHlink>
        <a:srgbClr val="DD554B"/>
      </a:folHlink>
    </a:clrScheme>
    <a:fontScheme name="Custom 1">
      <a:majorFont>
        <a:latin typeface="Gellix ExtraBold"/>
        <a:ea typeface=""/>
        <a:cs typeface=""/>
      </a:majorFont>
      <a:minorFont>
        <a:latin typeface="Gellix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326</Words>
  <Application>Microsoft Office PowerPoint</Application>
  <PresentationFormat>Widescreen</PresentationFormat>
  <Paragraphs>44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Gellix</vt:lpstr>
      <vt:lpstr>Gellix SemiBold</vt:lpstr>
      <vt:lpstr>Office Theme</vt:lpstr>
      <vt:lpstr>Mastering Playwright Build a Complete Test Automation Framework</vt:lpstr>
      <vt:lpstr>Introduction to Playwright</vt:lpstr>
      <vt:lpstr>Overview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Abhishek Kumar Yadav</dc:creator>
  <cp:keywords/>
  <dc:description/>
  <cp:lastModifiedBy>Abhishek Kumar Yadav</cp:lastModifiedBy>
  <cp:revision>4</cp:revision>
  <dcterms:created xsi:type="dcterms:W3CDTF">2025-02-08T10:50:51Z</dcterms:created>
  <dcterms:modified xsi:type="dcterms:W3CDTF">2025-02-08T11:05:52Z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