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73" r:id="rId5"/>
    <p:sldId id="264" r:id="rId6"/>
    <p:sldId id="269" r:id="rId7"/>
    <p:sldId id="258" r:id="rId8"/>
    <p:sldId id="265" r:id="rId9"/>
    <p:sldId id="259" r:id="rId10"/>
    <p:sldId id="270" r:id="rId11"/>
    <p:sldId id="271" r:id="rId12"/>
    <p:sldId id="266" r:id="rId13"/>
    <p:sldId id="272" r:id="rId14"/>
    <p:sldId id="267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A8D98-CE7D-4BA3-BB1E-BB4570F67CFC}" v="9" dt="2023-12-06T07:24:26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 yadav" userId="d4d2eb07260a0287" providerId="LiveId" clId="{69D4D03D-A56B-4789-A97F-178430978B66}"/>
    <pc:docChg chg="custSel addSld modSld">
      <pc:chgData name="ajit yadav" userId="d4d2eb07260a0287" providerId="LiveId" clId="{69D4D03D-A56B-4789-A97F-178430978B66}" dt="2023-11-19T04:26:11.056" v="92" actId="14100"/>
      <pc:docMkLst>
        <pc:docMk/>
      </pc:docMkLst>
      <pc:sldChg chg="modSp new mod">
        <pc:chgData name="ajit yadav" userId="d4d2eb07260a0287" providerId="LiveId" clId="{69D4D03D-A56B-4789-A97F-178430978B66}" dt="2023-11-19T04:19:25.934" v="33" actId="20577"/>
        <pc:sldMkLst>
          <pc:docMk/>
          <pc:sldMk cId="2960051564" sldId="263"/>
        </pc:sldMkLst>
        <pc:spChg chg="mod">
          <ac:chgData name="ajit yadav" userId="d4d2eb07260a0287" providerId="LiveId" clId="{69D4D03D-A56B-4789-A97F-178430978B66}" dt="2023-11-19T04:19:01.996" v="31" actId="207"/>
          <ac:spMkLst>
            <pc:docMk/>
            <pc:sldMk cId="2960051564" sldId="263"/>
            <ac:spMk id="2" creationId="{4ED19F14-B0F8-36E9-3D60-B5BD514B04F1}"/>
          </ac:spMkLst>
        </pc:spChg>
        <pc:spChg chg="mod">
          <ac:chgData name="ajit yadav" userId="d4d2eb07260a0287" providerId="LiveId" clId="{69D4D03D-A56B-4789-A97F-178430978B66}" dt="2023-11-19T04:19:25.934" v="33" actId="20577"/>
          <ac:spMkLst>
            <pc:docMk/>
            <pc:sldMk cId="2960051564" sldId="263"/>
            <ac:spMk id="3" creationId="{72B0A80B-81D8-F692-E38F-8D7DB6D57D5F}"/>
          </ac:spMkLst>
        </pc:spChg>
      </pc:sldChg>
      <pc:sldChg chg="addSp delSp modSp new mod setBg">
        <pc:chgData name="ajit yadav" userId="d4d2eb07260a0287" providerId="LiveId" clId="{69D4D03D-A56B-4789-A97F-178430978B66}" dt="2023-11-19T04:26:11.056" v="92" actId="14100"/>
        <pc:sldMkLst>
          <pc:docMk/>
          <pc:sldMk cId="727789487" sldId="264"/>
        </pc:sldMkLst>
        <pc:spChg chg="mod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2" creationId="{BEC33AC7-4324-B95E-5B72-1A5BBD006626}"/>
          </ac:spMkLst>
        </pc:spChg>
        <pc:spChg chg="del">
          <ac:chgData name="ajit yadav" userId="d4d2eb07260a0287" providerId="LiveId" clId="{69D4D03D-A56B-4789-A97F-178430978B66}" dt="2023-11-19T04:24:36.442" v="84" actId="931"/>
          <ac:spMkLst>
            <pc:docMk/>
            <pc:sldMk cId="727789487" sldId="264"/>
            <ac:spMk id="3" creationId="{33E041B0-B4A3-B6CA-97A3-6B8CD2AF00C2}"/>
          </ac:spMkLst>
        </pc:spChg>
        <pc:spChg chg="add del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17" creationId="{7D6BF779-0B8C-4CC2-9268-9506AD0C5331}"/>
          </ac:spMkLst>
        </pc:spChg>
        <pc:spChg chg="add del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19" creationId="{489B7BFD-8F45-4093-AD9C-91B15B0503D9}"/>
          </ac:spMkLst>
        </pc:spChg>
        <pc:spChg chg="add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385" creationId="{7D6BF779-0B8C-4CC2-9268-9506AD0C5331}"/>
          </ac:spMkLst>
        </pc:spChg>
        <pc:spChg chg="add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387" creationId="{3A397E3E-B90C-4D82-BAAA-36F7AC6A4565}"/>
          </ac:spMkLst>
        </pc:spChg>
        <pc:spChg chg="add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401" creationId="{8F559C00-FBCE-4548-8AEC-2383BAB38371}"/>
          </ac:spMkLst>
        </pc:spChg>
        <pc:spChg chg="add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403" creationId="{CEFEAA38-170A-444D-B0F3-99624FA9D0CD}"/>
          </ac:spMkLst>
        </pc:spChg>
        <pc:spChg chg="add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405" creationId="{166C5E0C-C82F-41AC-864E-919DB778FD5E}"/>
          </ac:spMkLst>
        </pc:spChg>
        <pc:spChg chg="add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407" creationId="{2E1929A1-D7FF-4E85-AA19-59CA57DFFC2C}"/>
          </ac:spMkLst>
        </pc:spChg>
        <pc:spChg chg="add">
          <ac:chgData name="ajit yadav" userId="d4d2eb07260a0287" providerId="LiveId" clId="{69D4D03D-A56B-4789-A97F-178430978B66}" dt="2023-11-19T04:25:54.560" v="90" actId="26606"/>
          <ac:spMkLst>
            <pc:docMk/>
            <pc:sldMk cId="727789487" sldId="264"/>
            <ac:spMk id="409" creationId="{EC9707BA-98EC-4E12-B9E9-93CB8F65C789}"/>
          </ac:spMkLst>
        </pc:spChg>
        <pc:grpChg chg="add del">
          <ac:chgData name="ajit yadav" userId="d4d2eb07260a0287" providerId="LiveId" clId="{69D4D03D-A56B-4789-A97F-178430978B66}" dt="2023-11-19T04:25:54.560" v="90" actId="26606"/>
          <ac:grpSpMkLst>
            <pc:docMk/>
            <pc:sldMk cId="727789487" sldId="264"/>
            <ac:grpSpMk id="10" creationId="{8A351602-3772-4279-B0D3-A523F6F6EAB3}"/>
          </ac:grpSpMkLst>
        </pc:grpChg>
        <pc:grpChg chg="add del">
          <ac:chgData name="ajit yadav" userId="d4d2eb07260a0287" providerId="LiveId" clId="{69D4D03D-A56B-4789-A97F-178430978B66}" dt="2023-11-19T04:25:54.560" v="90" actId="26606"/>
          <ac:grpSpMkLst>
            <pc:docMk/>
            <pc:sldMk cId="727789487" sldId="264"/>
            <ac:grpSpMk id="21" creationId="{19C50935-4DD3-46C8-B0BE-74860460EFCF}"/>
          </ac:grpSpMkLst>
        </pc:grpChg>
        <pc:grpChg chg="add del">
          <ac:chgData name="ajit yadav" userId="d4d2eb07260a0287" providerId="LiveId" clId="{69D4D03D-A56B-4789-A97F-178430978B66}" dt="2023-11-19T04:25:54.560" v="90" actId="26606"/>
          <ac:grpSpMkLst>
            <pc:docMk/>
            <pc:sldMk cId="727789487" sldId="264"/>
            <ac:grpSpMk id="25" creationId="{EC86BE98-673F-469D-B15E-8B6305CE3A58}"/>
          </ac:grpSpMkLst>
        </pc:grpChg>
        <pc:grpChg chg="add del">
          <ac:chgData name="ajit yadav" userId="d4d2eb07260a0287" providerId="LiveId" clId="{69D4D03D-A56B-4789-A97F-178430978B66}" dt="2023-11-19T04:25:54.560" v="90" actId="26606"/>
          <ac:grpSpMkLst>
            <pc:docMk/>
            <pc:sldMk cId="727789487" sldId="264"/>
            <ac:grpSpMk id="33" creationId="{F70AAE9F-D40D-4A06-A542-AB26D8AB98F2}"/>
          </ac:grpSpMkLst>
        </pc:grpChg>
        <pc:grpChg chg="add">
          <ac:chgData name="ajit yadav" userId="d4d2eb07260a0287" providerId="LiveId" clId="{69D4D03D-A56B-4789-A97F-178430978B66}" dt="2023-11-19T04:25:54.560" v="90" actId="26606"/>
          <ac:grpSpMkLst>
            <pc:docMk/>
            <pc:sldMk cId="727789487" sldId="264"/>
            <ac:grpSpMk id="378" creationId="{8A351602-3772-4279-B0D3-A523F6F6EAB3}"/>
          </ac:grpSpMkLst>
        </pc:grpChg>
        <pc:grpChg chg="add">
          <ac:chgData name="ajit yadav" userId="d4d2eb07260a0287" providerId="LiveId" clId="{69D4D03D-A56B-4789-A97F-178430978B66}" dt="2023-11-19T04:25:54.560" v="90" actId="26606"/>
          <ac:grpSpMkLst>
            <pc:docMk/>
            <pc:sldMk cId="727789487" sldId="264"/>
            <ac:grpSpMk id="389" creationId="{04A65D55-7E2D-4A21-B355-917D3C6F3E93}"/>
          </ac:grpSpMkLst>
        </pc:grpChg>
        <pc:grpChg chg="add">
          <ac:chgData name="ajit yadav" userId="d4d2eb07260a0287" providerId="LiveId" clId="{69D4D03D-A56B-4789-A97F-178430978B66}" dt="2023-11-19T04:25:54.560" v="90" actId="26606"/>
          <ac:grpSpMkLst>
            <pc:docMk/>
            <pc:sldMk cId="727789487" sldId="264"/>
            <ac:grpSpMk id="393" creationId="{26D18EEF-8F13-4130-9A08-EE7506D268FE}"/>
          </ac:grpSpMkLst>
        </pc:grpChg>
        <pc:grpChg chg="add">
          <ac:chgData name="ajit yadav" userId="d4d2eb07260a0287" providerId="LiveId" clId="{69D4D03D-A56B-4789-A97F-178430978B66}" dt="2023-11-19T04:25:54.560" v="90" actId="26606"/>
          <ac:grpSpMkLst>
            <pc:docMk/>
            <pc:sldMk cId="727789487" sldId="264"/>
            <ac:grpSpMk id="397" creationId="{8ED9932C-1856-4003-881F-BE9632CBA60F}"/>
          </ac:grpSpMkLst>
        </pc:grpChg>
        <pc:grpChg chg="add">
          <ac:chgData name="ajit yadav" userId="d4d2eb07260a0287" providerId="LiveId" clId="{69D4D03D-A56B-4789-A97F-178430978B66}" dt="2023-11-19T04:25:54.560" v="90" actId="26606"/>
          <ac:grpSpMkLst>
            <pc:docMk/>
            <pc:sldMk cId="727789487" sldId="264"/>
            <ac:grpSpMk id="411" creationId="{AF7AF31A-E7AD-47BE-BF07-BBF9445B3252}"/>
          </ac:grpSpMkLst>
        </pc:grpChg>
        <pc:picChg chg="add mod">
          <ac:chgData name="ajit yadav" userId="d4d2eb07260a0287" providerId="LiveId" clId="{69D4D03D-A56B-4789-A97F-178430978B66}" dt="2023-11-19T04:26:11.056" v="92" actId="14100"/>
          <ac:picMkLst>
            <pc:docMk/>
            <pc:sldMk cId="727789487" sldId="264"/>
            <ac:picMk id="5" creationId="{BA98021C-AF6D-0EA7-1145-719B0C9DA577}"/>
          </ac:picMkLst>
        </pc:picChg>
      </pc:sldChg>
    </pc:docChg>
  </pc:docChgLst>
  <pc:docChgLst>
    <pc:chgData name="ajit yadav" userId="d4d2eb07260a0287" providerId="LiveId" clId="{6F2A8D98-CE7D-4BA3-BB1E-BB4570F67CFC}"/>
    <pc:docChg chg="custSel addSld delSld modSld">
      <pc:chgData name="ajit yadav" userId="d4d2eb07260a0287" providerId="LiveId" clId="{6F2A8D98-CE7D-4BA3-BB1E-BB4570F67CFC}" dt="2023-12-10T16:31:38.426" v="2888" actId="2696"/>
      <pc:docMkLst>
        <pc:docMk/>
      </pc:docMkLst>
      <pc:sldChg chg="modSp mod">
        <pc:chgData name="ajit yadav" userId="d4d2eb07260a0287" providerId="LiveId" clId="{6F2A8D98-CE7D-4BA3-BB1E-BB4570F67CFC}" dt="2023-12-06T06:05:02.557" v="1527" actId="20577"/>
        <pc:sldMkLst>
          <pc:docMk/>
          <pc:sldMk cId="1344166407" sldId="257"/>
        </pc:sldMkLst>
        <pc:spChg chg="mod">
          <ac:chgData name="ajit yadav" userId="d4d2eb07260a0287" providerId="LiveId" clId="{6F2A8D98-CE7D-4BA3-BB1E-BB4570F67CFC}" dt="2023-12-06T05:56:40.677" v="1442" actId="13926"/>
          <ac:spMkLst>
            <pc:docMk/>
            <pc:sldMk cId="1344166407" sldId="257"/>
            <ac:spMk id="2" creationId="{784B2AA5-436F-D642-37BB-B95FE434BA7E}"/>
          </ac:spMkLst>
        </pc:spChg>
        <pc:spChg chg="mod">
          <ac:chgData name="ajit yadav" userId="d4d2eb07260a0287" providerId="LiveId" clId="{6F2A8D98-CE7D-4BA3-BB1E-BB4570F67CFC}" dt="2023-12-06T06:05:02.557" v="1527" actId="20577"/>
          <ac:spMkLst>
            <pc:docMk/>
            <pc:sldMk cId="1344166407" sldId="257"/>
            <ac:spMk id="3" creationId="{A3948463-BC7B-99F6-9CF7-0163126DF76D}"/>
          </ac:spMkLst>
        </pc:spChg>
      </pc:sldChg>
      <pc:sldChg chg="modSp mod">
        <pc:chgData name="ajit yadav" userId="d4d2eb07260a0287" providerId="LiveId" clId="{6F2A8D98-CE7D-4BA3-BB1E-BB4570F67CFC}" dt="2023-12-06T06:18:48.464" v="1911" actId="20577"/>
        <pc:sldMkLst>
          <pc:docMk/>
          <pc:sldMk cId="2293719621" sldId="258"/>
        </pc:sldMkLst>
        <pc:spChg chg="mod">
          <ac:chgData name="ajit yadav" userId="d4d2eb07260a0287" providerId="LiveId" clId="{6F2A8D98-CE7D-4BA3-BB1E-BB4570F67CFC}" dt="2023-12-06T05:58:09.838" v="1448" actId="13926"/>
          <ac:spMkLst>
            <pc:docMk/>
            <pc:sldMk cId="2293719621" sldId="258"/>
            <ac:spMk id="2" creationId="{3E2B8B3B-B438-8DFD-A0A9-ABDF08D257FE}"/>
          </ac:spMkLst>
        </pc:spChg>
        <pc:spChg chg="mod">
          <ac:chgData name="ajit yadav" userId="d4d2eb07260a0287" providerId="LiveId" clId="{6F2A8D98-CE7D-4BA3-BB1E-BB4570F67CFC}" dt="2023-12-06T06:18:48.464" v="1911" actId="20577"/>
          <ac:spMkLst>
            <pc:docMk/>
            <pc:sldMk cId="2293719621" sldId="258"/>
            <ac:spMk id="3" creationId="{DFEE53D1-1ED5-FBE6-1BF0-0E4D59910DF7}"/>
          </ac:spMkLst>
        </pc:spChg>
      </pc:sldChg>
      <pc:sldChg chg="modSp mod">
        <pc:chgData name="ajit yadav" userId="d4d2eb07260a0287" providerId="LiveId" clId="{6F2A8D98-CE7D-4BA3-BB1E-BB4570F67CFC}" dt="2023-12-06T06:40:56.542" v="2524" actId="20577"/>
        <pc:sldMkLst>
          <pc:docMk/>
          <pc:sldMk cId="2727139492" sldId="259"/>
        </pc:sldMkLst>
        <pc:spChg chg="mod">
          <ac:chgData name="ajit yadav" userId="d4d2eb07260a0287" providerId="LiveId" clId="{6F2A8D98-CE7D-4BA3-BB1E-BB4570F67CFC}" dt="2023-12-06T06:40:56.542" v="2524" actId="20577"/>
          <ac:spMkLst>
            <pc:docMk/>
            <pc:sldMk cId="2727139492" sldId="259"/>
            <ac:spMk id="2" creationId="{C616BF06-040E-3DAE-51D0-DF7E1AA378C3}"/>
          </ac:spMkLst>
        </pc:spChg>
      </pc:sldChg>
      <pc:sldChg chg="modSp mod">
        <pc:chgData name="ajit yadav" userId="d4d2eb07260a0287" providerId="LiveId" clId="{6F2A8D98-CE7D-4BA3-BB1E-BB4570F67CFC}" dt="2023-12-06T06:25:54.167" v="2027" actId="20577"/>
        <pc:sldMkLst>
          <pc:docMk/>
          <pc:sldMk cId="2276215138" sldId="260"/>
        </pc:sldMkLst>
        <pc:spChg chg="mod">
          <ac:chgData name="ajit yadav" userId="d4d2eb07260a0287" providerId="LiveId" clId="{6F2A8D98-CE7D-4BA3-BB1E-BB4570F67CFC}" dt="2023-12-06T06:01:16.606" v="1460" actId="207"/>
          <ac:spMkLst>
            <pc:docMk/>
            <pc:sldMk cId="2276215138" sldId="260"/>
            <ac:spMk id="2" creationId="{82CB15E6-27B0-F169-347A-44D30116F84E}"/>
          </ac:spMkLst>
        </pc:spChg>
        <pc:spChg chg="mod">
          <ac:chgData name="ajit yadav" userId="d4d2eb07260a0287" providerId="LiveId" clId="{6F2A8D98-CE7D-4BA3-BB1E-BB4570F67CFC}" dt="2023-12-06T06:25:54.167" v="2027" actId="20577"/>
          <ac:spMkLst>
            <pc:docMk/>
            <pc:sldMk cId="2276215138" sldId="260"/>
            <ac:spMk id="3" creationId="{B2E25956-C486-B6A7-A922-0DC50F56F8C8}"/>
          </ac:spMkLst>
        </pc:spChg>
      </pc:sldChg>
      <pc:sldChg chg="modSp mod">
        <pc:chgData name="ajit yadav" userId="d4d2eb07260a0287" providerId="LiveId" clId="{6F2A8D98-CE7D-4BA3-BB1E-BB4570F67CFC}" dt="2023-12-06T06:29:55.661" v="2478" actId="20577"/>
        <pc:sldMkLst>
          <pc:docMk/>
          <pc:sldMk cId="1292880851" sldId="261"/>
        </pc:sldMkLst>
        <pc:spChg chg="mod">
          <ac:chgData name="ajit yadav" userId="d4d2eb07260a0287" providerId="LiveId" clId="{6F2A8D98-CE7D-4BA3-BB1E-BB4570F67CFC}" dt="2023-12-06T06:01:34.993" v="1462" actId="207"/>
          <ac:spMkLst>
            <pc:docMk/>
            <pc:sldMk cId="1292880851" sldId="261"/>
            <ac:spMk id="2" creationId="{0CC7CFD7-414A-7E01-B7D3-8CE2998AB782}"/>
          </ac:spMkLst>
        </pc:spChg>
        <pc:spChg chg="mod">
          <ac:chgData name="ajit yadav" userId="d4d2eb07260a0287" providerId="LiveId" clId="{6F2A8D98-CE7D-4BA3-BB1E-BB4570F67CFC}" dt="2023-12-06T06:29:55.661" v="2478" actId="20577"/>
          <ac:spMkLst>
            <pc:docMk/>
            <pc:sldMk cId="1292880851" sldId="261"/>
            <ac:spMk id="3" creationId="{A2C57477-2A23-BA01-F4B5-1A10E1CDEC2C}"/>
          </ac:spMkLst>
        </pc:spChg>
      </pc:sldChg>
      <pc:sldChg chg="modSp mod">
        <pc:chgData name="ajit yadav" userId="d4d2eb07260a0287" providerId="LiveId" clId="{6F2A8D98-CE7D-4BA3-BB1E-BB4570F67CFC}" dt="2023-12-06T06:02:13.059" v="1466" actId="207"/>
        <pc:sldMkLst>
          <pc:docMk/>
          <pc:sldMk cId="2763056700" sldId="262"/>
        </pc:sldMkLst>
        <pc:spChg chg="mod">
          <ac:chgData name="ajit yadav" userId="d4d2eb07260a0287" providerId="LiveId" clId="{6F2A8D98-CE7D-4BA3-BB1E-BB4570F67CFC}" dt="2023-12-06T06:02:13.059" v="1466" actId="207"/>
          <ac:spMkLst>
            <pc:docMk/>
            <pc:sldMk cId="2763056700" sldId="262"/>
            <ac:spMk id="2" creationId="{62A5CD7F-38CF-B130-53DE-9CF6BAA8154B}"/>
          </ac:spMkLst>
        </pc:spChg>
      </pc:sldChg>
      <pc:sldChg chg="modSp del mod">
        <pc:chgData name="ajit yadav" userId="d4d2eb07260a0287" providerId="LiveId" clId="{6F2A8D98-CE7D-4BA3-BB1E-BB4570F67CFC}" dt="2023-12-10T16:31:38.426" v="2888" actId="2696"/>
        <pc:sldMkLst>
          <pc:docMk/>
          <pc:sldMk cId="2960051564" sldId="263"/>
        </pc:sldMkLst>
        <pc:spChg chg="mod">
          <ac:chgData name="ajit yadav" userId="d4d2eb07260a0287" providerId="LiveId" clId="{6F2A8D98-CE7D-4BA3-BB1E-BB4570F67CFC}" dt="2023-12-10T13:40:11.699" v="2881" actId="20577"/>
          <ac:spMkLst>
            <pc:docMk/>
            <pc:sldMk cId="2960051564" sldId="263"/>
            <ac:spMk id="2" creationId="{4ED19F14-B0F8-36E9-3D60-B5BD514B04F1}"/>
          </ac:spMkLst>
        </pc:spChg>
        <pc:spChg chg="mod">
          <ac:chgData name="ajit yadav" userId="d4d2eb07260a0287" providerId="LiveId" clId="{6F2A8D98-CE7D-4BA3-BB1E-BB4570F67CFC}" dt="2023-12-10T13:40:19.835" v="2887" actId="20577"/>
          <ac:spMkLst>
            <pc:docMk/>
            <pc:sldMk cId="2960051564" sldId="263"/>
            <ac:spMk id="3" creationId="{72B0A80B-81D8-F692-E38F-8D7DB6D57D5F}"/>
          </ac:spMkLst>
        </pc:spChg>
      </pc:sldChg>
      <pc:sldChg chg="addSp delSp modSp mod addAnim">
        <pc:chgData name="ajit yadav" userId="d4d2eb07260a0287" providerId="LiveId" clId="{6F2A8D98-CE7D-4BA3-BB1E-BB4570F67CFC}" dt="2023-12-06T06:12:48.073" v="1733" actId="207"/>
        <pc:sldMkLst>
          <pc:docMk/>
          <pc:sldMk cId="727789487" sldId="264"/>
        </pc:sldMkLst>
        <pc:spChg chg="mod">
          <ac:chgData name="ajit yadav" userId="d4d2eb07260a0287" providerId="LiveId" clId="{6F2A8D98-CE7D-4BA3-BB1E-BB4570F67CFC}" dt="2023-12-06T06:12:48.073" v="1733" actId="207"/>
          <ac:spMkLst>
            <pc:docMk/>
            <pc:sldMk cId="727789487" sldId="264"/>
            <ac:spMk id="2" creationId="{BEC33AC7-4324-B95E-5B72-1A5BBD006626}"/>
          </ac:spMkLst>
        </pc:spChg>
        <pc:spChg chg="add mo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" creationId="{BC6543CB-0DE9-C3D7-9C40-398E824AFE9B}"/>
          </ac:spMkLst>
        </pc:spChg>
        <pc:spChg chg="del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385" creationId="{7D6BF779-0B8C-4CC2-9268-9506AD0C5331}"/>
          </ac:spMkLst>
        </pc:spChg>
        <pc:spChg chg="del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387" creationId="{3A397E3E-B90C-4D82-BAAA-36F7AC6A4565}"/>
          </ac:spMkLst>
        </pc:spChg>
        <pc:spChg chg="del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01" creationId="{8F559C00-FBCE-4548-8AEC-2383BAB38371}"/>
          </ac:spMkLst>
        </pc:spChg>
        <pc:spChg chg="del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03" creationId="{CEFEAA38-170A-444D-B0F3-99624FA9D0CD}"/>
          </ac:spMkLst>
        </pc:spChg>
        <pc:spChg chg="del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05" creationId="{166C5E0C-C82F-41AC-864E-919DB778FD5E}"/>
          </ac:spMkLst>
        </pc:spChg>
        <pc:spChg chg="del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07" creationId="{2E1929A1-D7FF-4E85-AA19-59CA57DFFC2C}"/>
          </ac:spMkLst>
        </pc:spChg>
        <pc:spChg chg="del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09" creationId="{EC9707BA-98EC-4E12-B9E9-93CB8F65C789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28" creationId="{7D6BF779-0B8C-4CC2-9268-9506AD0C5331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30" creationId="{3A397E3E-B90C-4D82-BAAA-36F7AC6A4565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32" creationId="{E16C8D8F-10E9-4498-ABDB-0F923F8B6837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34" creationId="{2DA1274F-9232-42BF-B9FE-B95EA14CF41B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36" creationId="{1E5A83E3-8A11-4492-BB6E-F5F2240316FB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38" creationId="{BE5AF1D6-62CC-4988-9174-993F112DC2A2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40" creationId="{8CF5E676-CA04-4CED-9F1E-5026ED66E66D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42" creationId="{6BA9E676-A8FC-4C2F-8D78-C13ED8ABDBA8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44" creationId="{A2B5CBEA-F125-49B6-8335-227C325B112B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46" creationId="{EECD79B5-5FC5-495F-BFD6-346C16E787A7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48" creationId="{2C1D3151-5F97-4860-B56C-C98BD62CC255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50" creationId="{32D9D048-3063-435A-8C23-26C1907E9619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52" creationId="{8DE96824-E506-4448-8704-5EC7BF7BC51B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54" creationId="{4D1A5E71-B6B6-486A-8CDC-C7ABD9B903F6}"/>
          </ac:spMkLst>
        </pc:spChg>
        <pc:spChg chg="add">
          <ac:chgData name="ajit yadav" userId="d4d2eb07260a0287" providerId="LiveId" clId="{6F2A8D98-CE7D-4BA3-BB1E-BB4570F67CFC}" dt="2023-12-06T06:12:31.805" v="1731" actId="26606"/>
          <ac:spMkLst>
            <pc:docMk/>
            <pc:sldMk cId="727789487" sldId="264"/>
            <ac:spMk id="456" creationId="{B6C541AE-9B02-44C0-B8C6-B2DEA7ED3813}"/>
          </ac:spMkLst>
        </pc:spChg>
        <pc:grpChg chg="del">
          <ac:chgData name="ajit yadav" userId="d4d2eb07260a0287" providerId="LiveId" clId="{6F2A8D98-CE7D-4BA3-BB1E-BB4570F67CFC}" dt="2023-12-06T06:12:31.805" v="1731" actId="26606"/>
          <ac:grpSpMkLst>
            <pc:docMk/>
            <pc:sldMk cId="727789487" sldId="264"/>
            <ac:grpSpMk id="378" creationId="{8A351602-3772-4279-B0D3-A523F6F6EAB3}"/>
          </ac:grpSpMkLst>
        </pc:grpChg>
        <pc:grpChg chg="del">
          <ac:chgData name="ajit yadav" userId="d4d2eb07260a0287" providerId="LiveId" clId="{6F2A8D98-CE7D-4BA3-BB1E-BB4570F67CFC}" dt="2023-12-06T06:12:31.805" v="1731" actId="26606"/>
          <ac:grpSpMkLst>
            <pc:docMk/>
            <pc:sldMk cId="727789487" sldId="264"/>
            <ac:grpSpMk id="389" creationId="{04A65D55-7E2D-4A21-B355-917D3C6F3E93}"/>
          </ac:grpSpMkLst>
        </pc:grpChg>
        <pc:grpChg chg="del">
          <ac:chgData name="ajit yadav" userId="d4d2eb07260a0287" providerId="LiveId" clId="{6F2A8D98-CE7D-4BA3-BB1E-BB4570F67CFC}" dt="2023-12-06T06:12:31.805" v="1731" actId="26606"/>
          <ac:grpSpMkLst>
            <pc:docMk/>
            <pc:sldMk cId="727789487" sldId="264"/>
            <ac:grpSpMk id="393" creationId="{26D18EEF-8F13-4130-9A08-EE7506D268FE}"/>
          </ac:grpSpMkLst>
        </pc:grpChg>
        <pc:grpChg chg="del">
          <ac:chgData name="ajit yadav" userId="d4d2eb07260a0287" providerId="LiveId" clId="{6F2A8D98-CE7D-4BA3-BB1E-BB4570F67CFC}" dt="2023-12-06T06:12:31.805" v="1731" actId="26606"/>
          <ac:grpSpMkLst>
            <pc:docMk/>
            <pc:sldMk cId="727789487" sldId="264"/>
            <ac:grpSpMk id="397" creationId="{8ED9932C-1856-4003-881F-BE9632CBA60F}"/>
          </ac:grpSpMkLst>
        </pc:grpChg>
        <pc:grpChg chg="del">
          <ac:chgData name="ajit yadav" userId="d4d2eb07260a0287" providerId="LiveId" clId="{6F2A8D98-CE7D-4BA3-BB1E-BB4570F67CFC}" dt="2023-12-06T06:12:31.805" v="1731" actId="26606"/>
          <ac:grpSpMkLst>
            <pc:docMk/>
            <pc:sldMk cId="727789487" sldId="264"/>
            <ac:grpSpMk id="411" creationId="{AF7AF31A-E7AD-47BE-BF07-BBF9445B3252}"/>
          </ac:grpSpMkLst>
        </pc:grpChg>
        <pc:grpChg chg="add">
          <ac:chgData name="ajit yadav" userId="d4d2eb07260a0287" providerId="LiveId" clId="{6F2A8D98-CE7D-4BA3-BB1E-BB4570F67CFC}" dt="2023-12-06T06:12:31.805" v="1731" actId="26606"/>
          <ac:grpSpMkLst>
            <pc:docMk/>
            <pc:sldMk cId="727789487" sldId="264"/>
            <ac:grpSpMk id="421" creationId="{8A351602-3772-4279-B0D3-A523F6F6EAB3}"/>
          </ac:grpSpMkLst>
        </pc:grpChg>
        <pc:picChg chg="del mod">
          <ac:chgData name="ajit yadav" userId="d4d2eb07260a0287" providerId="LiveId" clId="{6F2A8D98-CE7D-4BA3-BB1E-BB4570F67CFC}" dt="2023-12-06T06:09:09.264" v="1609" actId="21"/>
          <ac:picMkLst>
            <pc:docMk/>
            <pc:sldMk cId="727789487" sldId="264"/>
            <ac:picMk id="5" creationId="{BA98021C-AF6D-0EA7-1145-719B0C9DA577}"/>
          </ac:picMkLst>
        </pc:picChg>
      </pc:sldChg>
      <pc:sldChg chg="addSp delSp modSp new mod">
        <pc:chgData name="ajit yadav" userId="d4d2eb07260a0287" providerId="LiveId" clId="{6F2A8D98-CE7D-4BA3-BB1E-BB4570F67CFC}" dt="2023-12-06T06:38:54.296" v="2508" actId="255"/>
        <pc:sldMkLst>
          <pc:docMk/>
          <pc:sldMk cId="240826391" sldId="265"/>
        </pc:sldMkLst>
        <pc:spChg chg="mod">
          <ac:chgData name="ajit yadav" userId="d4d2eb07260a0287" providerId="LiveId" clId="{6F2A8D98-CE7D-4BA3-BB1E-BB4570F67CFC}" dt="2023-12-06T05:58:31.146" v="1450" actId="207"/>
          <ac:spMkLst>
            <pc:docMk/>
            <pc:sldMk cId="240826391" sldId="265"/>
            <ac:spMk id="2" creationId="{8A897D4F-AE96-39B9-3F48-5E4E71C672B2}"/>
          </ac:spMkLst>
        </pc:spChg>
        <pc:spChg chg="mod">
          <ac:chgData name="ajit yadav" userId="d4d2eb07260a0287" providerId="LiveId" clId="{6F2A8D98-CE7D-4BA3-BB1E-BB4570F67CFC}" dt="2023-12-06T06:37:54.447" v="2492" actId="20577"/>
          <ac:spMkLst>
            <pc:docMk/>
            <pc:sldMk cId="240826391" sldId="265"/>
            <ac:spMk id="3" creationId="{62162B77-1CBC-7B2C-F5C2-165F0ED27869}"/>
          </ac:spMkLst>
        </pc:spChg>
        <pc:spChg chg="add mod">
          <ac:chgData name="ajit yadav" userId="d4d2eb07260a0287" providerId="LiveId" clId="{6F2A8D98-CE7D-4BA3-BB1E-BB4570F67CFC}" dt="2023-12-06T06:21:35.610" v="1916" actId="207"/>
          <ac:spMkLst>
            <pc:docMk/>
            <pc:sldMk cId="240826391" sldId="265"/>
            <ac:spMk id="4" creationId="{92A54880-738F-1E04-986F-01CBDDE40887}"/>
          </ac:spMkLst>
        </pc:spChg>
        <pc:spChg chg="add del mod">
          <ac:chgData name="ajit yadav" userId="d4d2eb07260a0287" providerId="LiveId" clId="{6F2A8D98-CE7D-4BA3-BB1E-BB4570F67CFC}" dt="2023-12-06T05:00:52.373" v="548" actId="478"/>
          <ac:spMkLst>
            <pc:docMk/>
            <pc:sldMk cId="240826391" sldId="265"/>
            <ac:spMk id="5" creationId="{DC350076-EB7B-9F14-A5FA-688238D71168}"/>
          </ac:spMkLst>
        </pc:spChg>
        <pc:spChg chg="add mod">
          <ac:chgData name="ajit yadav" userId="d4d2eb07260a0287" providerId="LiveId" clId="{6F2A8D98-CE7D-4BA3-BB1E-BB4570F67CFC}" dt="2023-12-06T06:20:59.391" v="1913" actId="207"/>
          <ac:spMkLst>
            <pc:docMk/>
            <pc:sldMk cId="240826391" sldId="265"/>
            <ac:spMk id="6" creationId="{F8C31BB7-2CD3-2FA8-9FD0-B1794CA4E67C}"/>
          </ac:spMkLst>
        </pc:spChg>
        <pc:spChg chg="add mod">
          <ac:chgData name="ajit yadav" userId="d4d2eb07260a0287" providerId="LiveId" clId="{6F2A8D98-CE7D-4BA3-BB1E-BB4570F67CFC}" dt="2023-12-06T06:21:14.138" v="1914" actId="207"/>
          <ac:spMkLst>
            <pc:docMk/>
            <pc:sldMk cId="240826391" sldId="265"/>
            <ac:spMk id="7" creationId="{9C4B4B6C-FBF0-4934-A72C-30310D89A89B}"/>
          </ac:spMkLst>
        </pc:spChg>
        <pc:spChg chg="add mod">
          <ac:chgData name="ajit yadav" userId="d4d2eb07260a0287" providerId="LiveId" clId="{6F2A8D98-CE7D-4BA3-BB1E-BB4570F67CFC}" dt="2023-12-06T06:21:24.304" v="1915" actId="207"/>
          <ac:spMkLst>
            <pc:docMk/>
            <pc:sldMk cId="240826391" sldId="265"/>
            <ac:spMk id="8" creationId="{97420AEA-1D55-626A-9D2D-042D5F92EE6C}"/>
          </ac:spMkLst>
        </pc:spChg>
        <pc:spChg chg="add mod">
          <ac:chgData name="ajit yadav" userId="d4d2eb07260a0287" providerId="LiveId" clId="{6F2A8D98-CE7D-4BA3-BB1E-BB4570F67CFC}" dt="2023-12-06T06:38:54.296" v="2508" actId="255"/>
          <ac:spMkLst>
            <pc:docMk/>
            <pc:sldMk cId="240826391" sldId="265"/>
            <ac:spMk id="9" creationId="{7B44F3A8-F5D7-5C24-8FF9-36038D33D056}"/>
          </ac:spMkLst>
        </pc:spChg>
        <pc:inkChg chg="add del">
          <ac:chgData name="ajit yadav" userId="d4d2eb07260a0287" providerId="LiveId" clId="{6F2A8D98-CE7D-4BA3-BB1E-BB4570F67CFC}" dt="2023-12-06T06:22:17.495" v="1921" actId="478"/>
          <ac:inkMkLst>
            <pc:docMk/>
            <pc:sldMk cId="240826391" sldId="265"/>
            <ac:inkMk id="10" creationId="{3A8668F2-41EC-5D73-308A-65426FF41229}"/>
          </ac:inkMkLst>
        </pc:inkChg>
        <pc:inkChg chg="add del">
          <ac:chgData name="ajit yadav" userId="d4d2eb07260a0287" providerId="LiveId" clId="{6F2A8D98-CE7D-4BA3-BB1E-BB4570F67CFC}" dt="2023-12-06T06:22:14.027" v="1920" actId="478"/>
          <ac:inkMkLst>
            <pc:docMk/>
            <pc:sldMk cId="240826391" sldId="265"/>
            <ac:inkMk id="11" creationId="{AF9FD815-151E-DD0D-5C80-E51D3C1B8015}"/>
          </ac:inkMkLst>
        </pc:inkChg>
        <pc:inkChg chg="add del mod">
          <ac:chgData name="ajit yadav" userId="d4d2eb07260a0287" providerId="LiveId" clId="{6F2A8D98-CE7D-4BA3-BB1E-BB4570F67CFC}" dt="2023-12-06T06:21:57.966" v="1918" actId="478"/>
          <ac:inkMkLst>
            <pc:docMk/>
            <pc:sldMk cId="240826391" sldId="265"/>
            <ac:inkMk id="12" creationId="{9DAD32C3-B3D1-33B0-EA4F-5DBDD9E5BED9}"/>
          </ac:inkMkLst>
        </pc:inkChg>
        <pc:inkChg chg="add">
          <ac:chgData name="ajit yadav" userId="d4d2eb07260a0287" providerId="LiveId" clId="{6F2A8D98-CE7D-4BA3-BB1E-BB4570F67CFC}" dt="2023-12-06T05:02:35.398" v="687" actId="9405"/>
          <ac:inkMkLst>
            <pc:docMk/>
            <pc:sldMk cId="240826391" sldId="265"/>
            <ac:inkMk id="13" creationId="{2F32B078-580D-1004-B770-5D76E0292B26}"/>
          </ac:inkMkLst>
        </pc:inkChg>
      </pc:sldChg>
      <pc:sldChg chg="addSp delSp modSp new mod">
        <pc:chgData name="ajit yadav" userId="d4d2eb07260a0287" providerId="LiveId" clId="{6F2A8D98-CE7D-4BA3-BB1E-BB4570F67CFC}" dt="2023-12-06T06:45:39.308" v="2613" actId="20577"/>
        <pc:sldMkLst>
          <pc:docMk/>
          <pc:sldMk cId="1744080287" sldId="266"/>
        </pc:sldMkLst>
        <pc:spChg chg="mod">
          <ac:chgData name="ajit yadav" userId="d4d2eb07260a0287" providerId="LiveId" clId="{6F2A8D98-CE7D-4BA3-BB1E-BB4570F67CFC}" dt="2023-12-06T06:45:39.308" v="2613" actId="20577"/>
          <ac:spMkLst>
            <pc:docMk/>
            <pc:sldMk cId="1744080287" sldId="266"/>
            <ac:spMk id="2" creationId="{BB2F6380-66D1-9EF4-1995-A814E7060AC8}"/>
          </ac:spMkLst>
        </pc:spChg>
        <pc:spChg chg="del">
          <ac:chgData name="ajit yadav" userId="d4d2eb07260a0287" providerId="LiveId" clId="{6F2A8D98-CE7D-4BA3-BB1E-BB4570F67CFC}" dt="2023-12-06T06:33:13.825" v="2479" actId="931"/>
          <ac:spMkLst>
            <pc:docMk/>
            <pc:sldMk cId="1744080287" sldId="266"/>
            <ac:spMk id="3" creationId="{38D41740-494C-5EA8-87EE-DDF43CC36BDE}"/>
          </ac:spMkLst>
        </pc:spChg>
        <pc:picChg chg="add mod">
          <ac:chgData name="ajit yadav" userId="d4d2eb07260a0287" providerId="LiveId" clId="{6F2A8D98-CE7D-4BA3-BB1E-BB4570F67CFC}" dt="2023-12-06T06:33:36.840" v="2483" actId="14100"/>
          <ac:picMkLst>
            <pc:docMk/>
            <pc:sldMk cId="1744080287" sldId="266"/>
            <ac:picMk id="5" creationId="{3668D7FC-767C-6D3D-77F2-DB1C2B0B6D92}"/>
          </ac:picMkLst>
        </pc:picChg>
      </pc:sldChg>
      <pc:sldChg chg="addSp delSp modSp new mod">
        <pc:chgData name="ajit yadav" userId="d4d2eb07260a0287" providerId="LiveId" clId="{6F2A8D98-CE7D-4BA3-BB1E-BB4570F67CFC}" dt="2023-12-06T07:24:33.817" v="2627" actId="14100"/>
        <pc:sldMkLst>
          <pc:docMk/>
          <pc:sldMk cId="896329447" sldId="267"/>
        </pc:sldMkLst>
        <pc:spChg chg="mod">
          <ac:chgData name="ajit yadav" userId="d4d2eb07260a0287" providerId="LiveId" clId="{6F2A8D98-CE7D-4BA3-BB1E-BB4570F67CFC}" dt="2023-12-06T06:00:36.644" v="1456" actId="207"/>
          <ac:spMkLst>
            <pc:docMk/>
            <pc:sldMk cId="896329447" sldId="267"/>
            <ac:spMk id="2" creationId="{F1D48D79-7445-3DE6-7D94-B2405D4B4BBE}"/>
          </ac:spMkLst>
        </pc:spChg>
        <pc:spChg chg="del">
          <ac:chgData name="ajit yadav" userId="d4d2eb07260a0287" providerId="LiveId" clId="{6F2A8D98-CE7D-4BA3-BB1E-BB4570F67CFC}" dt="2023-12-06T05:27:56.874" v="1072" actId="931"/>
          <ac:spMkLst>
            <pc:docMk/>
            <pc:sldMk cId="896329447" sldId="267"/>
            <ac:spMk id="3" creationId="{4897EDBE-FED9-A0BC-F055-7B195124B654}"/>
          </ac:spMkLst>
        </pc:spChg>
        <pc:spChg chg="add del mod">
          <ac:chgData name="ajit yadav" userId="d4d2eb07260a0287" providerId="LiveId" clId="{6F2A8D98-CE7D-4BA3-BB1E-BB4570F67CFC}" dt="2023-12-06T07:24:26.215" v="2624" actId="931"/>
          <ac:spMkLst>
            <pc:docMk/>
            <pc:sldMk cId="896329447" sldId="267"/>
            <ac:spMk id="4" creationId="{C8C485AD-96AC-41D8-797F-8A4D3B52202B}"/>
          </ac:spMkLst>
        </pc:spChg>
        <pc:picChg chg="add del mod">
          <ac:chgData name="ajit yadav" userId="d4d2eb07260a0287" providerId="LiveId" clId="{6F2A8D98-CE7D-4BA3-BB1E-BB4570F67CFC}" dt="2023-12-06T07:24:13.601" v="2623" actId="478"/>
          <ac:picMkLst>
            <pc:docMk/>
            <pc:sldMk cId="896329447" sldId="267"/>
            <ac:picMk id="5" creationId="{4DB03F89-E563-8B33-E369-DA836957033D}"/>
          </ac:picMkLst>
        </pc:picChg>
        <pc:picChg chg="add mod">
          <ac:chgData name="ajit yadav" userId="d4d2eb07260a0287" providerId="LiveId" clId="{6F2A8D98-CE7D-4BA3-BB1E-BB4570F67CFC}" dt="2023-12-06T07:24:33.817" v="2627" actId="14100"/>
          <ac:picMkLst>
            <pc:docMk/>
            <pc:sldMk cId="896329447" sldId="267"/>
            <ac:picMk id="7" creationId="{71F83B01-2042-9DE3-4851-0D6DCD230006}"/>
          </ac:picMkLst>
        </pc:picChg>
      </pc:sldChg>
      <pc:sldChg chg="modSp new mod">
        <pc:chgData name="ajit yadav" userId="d4d2eb07260a0287" providerId="LiveId" clId="{6F2A8D98-CE7D-4BA3-BB1E-BB4570F67CFC}" dt="2023-12-06T05:57:02.904" v="1444" actId="13926"/>
        <pc:sldMkLst>
          <pc:docMk/>
          <pc:sldMk cId="455324786" sldId="268"/>
        </pc:sldMkLst>
        <pc:spChg chg="mod">
          <ac:chgData name="ajit yadav" userId="d4d2eb07260a0287" providerId="LiveId" clId="{6F2A8D98-CE7D-4BA3-BB1E-BB4570F67CFC}" dt="2023-12-06T05:57:02.904" v="1444" actId="13926"/>
          <ac:spMkLst>
            <pc:docMk/>
            <pc:sldMk cId="455324786" sldId="268"/>
            <ac:spMk id="2" creationId="{D3A6D499-3EEB-B3AA-1F22-66B1CB16F11F}"/>
          </ac:spMkLst>
        </pc:spChg>
        <pc:spChg chg="mod">
          <ac:chgData name="ajit yadav" userId="d4d2eb07260a0287" providerId="LiveId" clId="{6F2A8D98-CE7D-4BA3-BB1E-BB4570F67CFC}" dt="2023-12-06T05:54:45.779" v="1440" actId="20577"/>
          <ac:spMkLst>
            <pc:docMk/>
            <pc:sldMk cId="455324786" sldId="268"/>
            <ac:spMk id="3" creationId="{8BF441B1-13FD-20F7-8685-24E3F0D7BFFD}"/>
          </ac:spMkLst>
        </pc:spChg>
      </pc:sldChg>
      <pc:sldChg chg="addSp delSp modSp new mod">
        <pc:chgData name="ajit yadav" userId="d4d2eb07260a0287" providerId="LiveId" clId="{6F2A8D98-CE7D-4BA3-BB1E-BB4570F67CFC}" dt="2023-12-06T06:14:49.006" v="1814" actId="20577"/>
        <pc:sldMkLst>
          <pc:docMk/>
          <pc:sldMk cId="3498920010" sldId="269"/>
        </pc:sldMkLst>
        <pc:spChg chg="mod">
          <ac:chgData name="ajit yadav" userId="d4d2eb07260a0287" providerId="LiveId" clId="{6F2A8D98-CE7D-4BA3-BB1E-BB4570F67CFC}" dt="2023-12-06T06:14:49.006" v="1814" actId="20577"/>
          <ac:spMkLst>
            <pc:docMk/>
            <pc:sldMk cId="3498920010" sldId="269"/>
            <ac:spMk id="2" creationId="{05F6D07F-F9ED-272E-DEBD-CCF52E783FF5}"/>
          </ac:spMkLst>
        </pc:spChg>
        <pc:spChg chg="del">
          <ac:chgData name="ajit yadav" userId="d4d2eb07260a0287" providerId="LiveId" clId="{6F2A8D98-CE7D-4BA3-BB1E-BB4570F67CFC}" dt="2023-12-06T06:09:14.261" v="1610"/>
          <ac:spMkLst>
            <pc:docMk/>
            <pc:sldMk cId="3498920010" sldId="269"/>
            <ac:spMk id="3" creationId="{E8594BEC-292B-36B9-7B22-C7EF39C23326}"/>
          </ac:spMkLst>
        </pc:spChg>
        <pc:picChg chg="add mod">
          <ac:chgData name="ajit yadav" userId="d4d2eb07260a0287" providerId="LiveId" clId="{6F2A8D98-CE7D-4BA3-BB1E-BB4570F67CFC}" dt="2023-12-06T06:09:42.973" v="1688" actId="14100"/>
          <ac:picMkLst>
            <pc:docMk/>
            <pc:sldMk cId="3498920010" sldId="269"/>
            <ac:picMk id="4" creationId="{69D4B713-F0A0-5429-7DC8-0D302523F5DF}"/>
          </ac:picMkLst>
        </pc:picChg>
        <pc:picChg chg="add mod">
          <ac:chgData name="ajit yadav" userId="d4d2eb07260a0287" providerId="LiveId" clId="{6F2A8D98-CE7D-4BA3-BB1E-BB4570F67CFC}" dt="2023-12-06T06:10:46.658" v="1696" actId="14100"/>
          <ac:picMkLst>
            <pc:docMk/>
            <pc:sldMk cId="3498920010" sldId="269"/>
            <ac:picMk id="6" creationId="{71B472DA-6896-AD71-CA56-B0504E613A67}"/>
          </ac:picMkLst>
        </pc:picChg>
      </pc:sldChg>
      <pc:sldChg chg="addSp delSp modSp new mod">
        <pc:chgData name="ajit yadav" userId="d4d2eb07260a0287" providerId="LiveId" clId="{6F2A8D98-CE7D-4BA3-BB1E-BB4570F67CFC}" dt="2023-12-06T06:57:15.123" v="2617" actId="14100"/>
        <pc:sldMkLst>
          <pc:docMk/>
          <pc:sldMk cId="4099790853" sldId="270"/>
        </pc:sldMkLst>
        <pc:spChg chg="mod">
          <ac:chgData name="ajit yadav" userId="d4d2eb07260a0287" providerId="LiveId" clId="{6F2A8D98-CE7D-4BA3-BB1E-BB4570F67CFC}" dt="2023-12-06T06:41:41.891" v="2560" actId="207"/>
          <ac:spMkLst>
            <pc:docMk/>
            <pc:sldMk cId="4099790853" sldId="270"/>
            <ac:spMk id="2" creationId="{E137E122-B1B2-4C18-C94F-048F8D2E4DD0}"/>
          </ac:spMkLst>
        </pc:spChg>
        <pc:spChg chg="del">
          <ac:chgData name="ajit yadav" userId="d4d2eb07260a0287" providerId="LiveId" clId="{6F2A8D98-CE7D-4BA3-BB1E-BB4570F67CFC}" dt="2023-12-06T06:56:58.828" v="2614" actId="931"/>
          <ac:spMkLst>
            <pc:docMk/>
            <pc:sldMk cId="4099790853" sldId="270"/>
            <ac:spMk id="3" creationId="{2D313EB7-0E8D-9C17-FE52-D5BA70CFA3E6}"/>
          </ac:spMkLst>
        </pc:spChg>
        <pc:picChg chg="add mod">
          <ac:chgData name="ajit yadav" userId="d4d2eb07260a0287" providerId="LiveId" clId="{6F2A8D98-CE7D-4BA3-BB1E-BB4570F67CFC}" dt="2023-12-06T06:57:15.123" v="2617" actId="14100"/>
          <ac:picMkLst>
            <pc:docMk/>
            <pc:sldMk cId="4099790853" sldId="270"/>
            <ac:picMk id="5" creationId="{F3D80E93-06CC-DD14-6D45-3FFA4CA28F37}"/>
          </ac:picMkLst>
        </pc:picChg>
      </pc:sldChg>
      <pc:sldChg chg="addSp delSp modSp new mod">
        <pc:chgData name="ajit yadav" userId="d4d2eb07260a0287" providerId="LiveId" clId="{6F2A8D98-CE7D-4BA3-BB1E-BB4570F67CFC}" dt="2023-12-06T06:57:42.006" v="2622" actId="14100"/>
        <pc:sldMkLst>
          <pc:docMk/>
          <pc:sldMk cId="3456056797" sldId="271"/>
        </pc:sldMkLst>
        <pc:spChg chg="mod">
          <ac:chgData name="ajit yadav" userId="d4d2eb07260a0287" providerId="LiveId" clId="{6F2A8D98-CE7D-4BA3-BB1E-BB4570F67CFC}" dt="2023-12-06T06:42:27.913" v="2598" actId="207"/>
          <ac:spMkLst>
            <pc:docMk/>
            <pc:sldMk cId="3456056797" sldId="271"/>
            <ac:spMk id="2" creationId="{417E6999-5862-C901-EE7C-E7D59D9DE414}"/>
          </ac:spMkLst>
        </pc:spChg>
        <pc:spChg chg="del">
          <ac:chgData name="ajit yadav" userId="d4d2eb07260a0287" providerId="LiveId" clId="{6F2A8D98-CE7D-4BA3-BB1E-BB4570F67CFC}" dt="2023-12-06T06:57:32.852" v="2618" actId="931"/>
          <ac:spMkLst>
            <pc:docMk/>
            <pc:sldMk cId="3456056797" sldId="271"/>
            <ac:spMk id="3" creationId="{5F61DDE7-7172-90A5-2537-D1ACD1E4E034}"/>
          </ac:spMkLst>
        </pc:spChg>
        <pc:picChg chg="add mod">
          <ac:chgData name="ajit yadav" userId="d4d2eb07260a0287" providerId="LiveId" clId="{6F2A8D98-CE7D-4BA3-BB1E-BB4570F67CFC}" dt="2023-12-06T06:57:42.006" v="2622" actId="14100"/>
          <ac:picMkLst>
            <pc:docMk/>
            <pc:sldMk cId="3456056797" sldId="271"/>
            <ac:picMk id="5" creationId="{1BEBB325-2C40-CB76-A641-E8D19DD2A81F}"/>
          </ac:picMkLst>
        </pc:picChg>
      </pc:sldChg>
      <pc:sldChg chg="modSp new mod">
        <pc:chgData name="ajit yadav" userId="d4d2eb07260a0287" providerId="LiveId" clId="{6F2A8D98-CE7D-4BA3-BB1E-BB4570F67CFC}" dt="2023-12-06T07:27:00.859" v="2742" actId="27636"/>
        <pc:sldMkLst>
          <pc:docMk/>
          <pc:sldMk cId="2094933987" sldId="272"/>
        </pc:sldMkLst>
        <pc:spChg chg="mod">
          <ac:chgData name="ajit yadav" userId="d4d2eb07260a0287" providerId="LiveId" clId="{6F2A8D98-CE7D-4BA3-BB1E-BB4570F67CFC}" dt="2023-12-06T07:27:00.859" v="2742" actId="27636"/>
          <ac:spMkLst>
            <pc:docMk/>
            <pc:sldMk cId="2094933987" sldId="272"/>
            <ac:spMk id="2" creationId="{A2ED87D8-576A-8EB6-6B6F-A173E9FF850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5:02:35.3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8hzXL5ToqQ2hFb86" TargetMode="External"/><Relationship Id="rId2" Type="http://schemas.openxmlformats.org/officeDocument/2006/relationships/hyperlink" Target="https://forms.gle/2Nub1eZnAdaAEw51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26C8F-E6E3-D8FA-1EB7-500E6503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556" y="1827504"/>
            <a:ext cx="5043696" cy="2308356"/>
          </a:xfrm>
        </p:spPr>
        <p:txBody>
          <a:bodyPr>
            <a:normAutofit/>
          </a:bodyPr>
          <a:lstStyle/>
          <a:p>
            <a:br>
              <a:rPr lang="en-US" sz="3300" dirty="0"/>
            </a:br>
            <a:r>
              <a:rPr lang="en-US" sz="3200" dirty="0"/>
              <a:t>Anatomy of Hip Joint</a:t>
            </a:r>
            <a:br>
              <a:rPr lang="en-US" sz="2400" dirty="0"/>
            </a:br>
            <a:r>
              <a:rPr lang="en-US" sz="1400" dirty="0"/>
              <a:t>Hybrid-approach</a:t>
            </a: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900E3-4921-BEE0-2ED6-9F2A1E9D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/>
          </a:bodyPr>
          <a:lstStyle/>
          <a:p>
            <a:r>
              <a:rPr lang="en-US" dirty="0"/>
              <a:t>AJIT YADAV</a:t>
            </a:r>
            <a:endParaRPr lang="en-IN" dirty="0"/>
          </a:p>
        </p:txBody>
      </p:sp>
      <p:pic>
        <p:nvPicPr>
          <p:cNvPr id="4" name="Picture 3" descr="The radiologic figure of a skeleton">
            <a:extLst>
              <a:ext uri="{FF2B5EF4-FFF2-40B4-BE49-F238E27FC236}">
                <a16:creationId xmlns:a16="http://schemas.microsoft.com/office/drawing/2014/main" id="{324BA51D-7758-91CD-5F6A-7A1945EA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4" y="1187520"/>
            <a:ext cx="3289996" cy="2179623"/>
          </a:xfrm>
          <a:prstGeom prst="rect">
            <a:avLst/>
          </a:prstGeom>
        </p:spPr>
      </p:pic>
      <p:sp>
        <p:nvSpPr>
          <p:cNvPr id="26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he radiologic figure of a skeleton">
            <a:extLst>
              <a:ext uri="{FF2B5EF4-FFF2-40B4-BE49-F238E27FC236}">
                <a16:creationId xmlns:a16="http://schemas.microsoft.com/office/drawing/2014/main" id="{805C53D9-FEF3-85AA-F14E-5F33A092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74" y="3488804"/>
            <a:ext cx="3289996" cy="21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4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E122-B1B2-4C18-C94F-048F8D2E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Content Hosting (Canvas Section:2)</a:t>
            </a:r>
          </a:p>
        </p:txBody>
      </p:sp>
      <p:pic>
        <p:nvPicPr>
          <p:cNvPr id="5" name="Content Placeholder 4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F3D80E93-06CC-DD14-6D45-3FFA4CA28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5625"/>
            <a:ext cx="7943850" cy="4351338"/>
          </a:xfrm>
        </p:spPr>
      </p:pic>
    </p:spTree>
    <p:extLst>
      <p:ext uri="{BB962C8B-B14F-4D97-AF65-F5344CB8AC3E}">
        <p14:creationId xmlns:p14="http://schemas.microsoft.com/office/powerpoint/2010/main" val="409979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6999-5862-C901-EE7C-E7D59D9D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Content Hosting (Canvas Section:3)</a:t>
            </a:r>
          </a:p>
        </p:txBody>
      </p:sp>
      <p:pic>
        <p:nvPicPr>
          <p:cNvPr id="5" name="Content Placeholder 4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1BEBB325-2C40-CB76-A641-E8D19DD2A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5625"/>
            <a:ext cx="8162925" cy="4351338"/>
          </a:xfrm>
        </p:spPr>
      </p:pic>
    </p:spTree>
    <p:extLst>
      <p:ext uri="{BB962C8B-B14F-4D97-AF65-F5344CB8AC3E}">
        <p14:creationId xmlns:p14="http://schemas.microsoft.com/office/powerpoint/2010/main" val="345605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380-66D1-9EF4-1995-A814E706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Content Hosting (Canvas Section:4)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68D7FC-767C-6D3D-77F2-DB1C2B0B6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1825625"/>
            <a:ext cx="9401175" cy="4351338"/>
          </a:xfrm>
        </p:spPr>
      </p:pic>
    </p:spTree>
    <p:extLst>
      <p:ext uri="{BB962C8B-B14F-4D97-AF65-F5344CB8AC3E}">
        <p14:creationId xmlns:p14="http://schemas.microsoft.com/office/powerpoint/2010/main" val="174408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87D8-576A-8EB6-6B6F-A173E9FF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Sample questionnaire list (for Survey on Effectiveness of the Course Contents (actual student in classroom)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59D8-9344-90D5-C910-931832E0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Questionnaire Link </a:t>
            </a:r>
            <a:r>
              <a:rPr lang="en-IN" dirty="0"/>
              <a:t>[English Version]: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hlinkClick r:id="rId2"/>
              </a:rPr>
              <a:t>https://forms.gle/2Nub1eZnAdaAEw518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Questionnaire Link [Hindi Version-local language]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hlinkClick r:id="rId3"/>
              </a:rPr>
              <a:t>https://forms.gle/z8hzXL5ToqQ2hFb86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93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D79-7445-3DE6-7D94-B2405D4B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Course Content Survey Result (with actual student)</a:t>
            </a:r>
          </a:p>
        </p:txBody>
      </p:sp>
      <p:pic>
        <p:nvPicPr>
          <p:cNvPr id="7" name="Content Placeholder 6" descr="A graph with green and red bars&#10;&#10;Description automatically generated">
            <a:extLst>
              <a:ext uri="{FF2B5EF4-FFF2-40B4-BE49-F238E27FC236}">
                <a16:creationId xmlns:a16="http://schemas.microsoft.com/office/drawing/2014/main" id="{71F83B01-2042-9DE3-4851-0D6DCD230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25625"/>
            <a:ext cx="8909158" cy="4351338"/>
          </a:xfrm>
        </p:spPr>
      </p:pic>
    </p:spTree>
    <p:extLst>
      <p:ext uri="{BB962C8B-B14F-4D97-AF65-F5344CB8AC3E}">
        <p14:creationId xmlns:p14="http://schemas.microsoft.com/office/powerpoint/2010/main" val="89632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15E6-27B0-F169-347A-44D30116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Reflection on Course Development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5956-C486-B6A7-A922-0DC50F56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5027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It would be a great enhancement towards learning resources as being applied into rural school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Developing each module in full swing using cyclical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Integrating YouTube video with Canvas was seamless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Working on something I am passionate about</a:t>
            </a:r>
            <a:endParaRPr lang="en-IN" dirty="0"/>
          </a:p>
          <a:p>
            <a:r>
              <a:rPr lang="en-IN" dirty="0"/>
              <a:t>Cons: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Voice-over lectures in local language was difficult to produce (synchronizing facial expression with animated contents)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Solution: find animation only videos and record your voice 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Finding content hosting platform was struggle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(</a:t>
            </a:r>
            <a:r>
              <a:rPr lang="en-IN" dirty="0" err="1"/>
              <a:t>Edx</a:t>
            </a:r>
            <a:r>
              <a:rPr lang="en-IN" dirty="0"/>
              <a:t> -&gt; Udemy -&gt; Canvas)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Solution: strongly recommend Canvas with Canva integration for school contents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21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CFD7-414A-7E01-B7D3-8CE2998A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Future Work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7477-2A23-BA01-F4B5-1A10E1CD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module offerings and convert it to a full Human Muscle Anatomy Course</a:t>
            </a:r>
          </a:p>
          <a:p>
            <a:r>
              <a:rPr lang="en-US" dirty="0"/>
              <a:t>Complete the survey with larger group of students to judge effectiveness of contents by applying standard statistical methods</a:t>
            </a:r>
          </a:p>
          <a:p>
            <a:r>
              <a:rPr lang="en-US" dirty="0"/>
              <a:t>Some website was found to perform Virtual Reality Labs on surgery part but requires more time and subscription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88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CD7F-38CF-B130-53DE-9CF6BAA8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References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138D-06CB-3767-DE2D-E726F8BD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Rudd, D. P. (2014). The value of video in online instruction.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Instructional Pedagogies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Bryant, J., &amp; Bates, A. J. (2015). Creating a constructivist online instructional environment. </a:t>
            </a:r>
            <a:r>
              <a:rPr lang="en-I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TechTrends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59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17-22.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Arthur, Y. D., Owusu, E. K., Asiedu-Addo, S., &amp; Arhin, A. K. (2018). Connecting mathematics to real-life problems: A Teaching quality that improves student s’ mathematics interest.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IOSR Journal of Research &amp; Method in Education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65-71.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Vanichvasin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(2021). Effects of Visual Communication on Memory Enhancement of Thai Undergraduate Students,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Kasetsart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University.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Higher Education Studies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34-41.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0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D499-3EEB-B3AA-1F22-66B1CB16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Local Context &amp; Classroom</a:t>
            </a:r>
          </a:p>
        </p:txBody>
      </p:sp>
      <p:pic>
        <p:nvPicPr>
          <p:cNvPr id="5" name="Content Placeholder 4" descr="A building with a yellow bus in front of it&#10;&#10;Description automatically generated">
            <a:extLst>
              <a:ext uri="{FF2B5EF4-FFF2-40B4-BE49-F238E27FC236}">
                <a16:creationId xmlns:a16="http://schemas.microsoft.com/office/drawing/2014/main" id="{C3C99669-8FBE-6234-195C-64CE6F38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1885950"/>
            <a:ext cx="5081587" cy="3658394"/>
          </a:xfrm>
        </p:spPr>
      </p:pic>
      <p:pic>
        <p:nvPicPr>
          <p:cNvPr id="7" name="Picture 6" descr="A group of people in a classroom&#10;&#10;Description automatically generated">
            <a:extLst>
              <a:ext uri="{FF2B5EF4-FFF2-40B4-BE49-F238E27FC236}">
                <a16:creationId xmlns:a16="http://schemas.microsoft.com/office/drawing/2014/main" id="{70C71072-7D4C-710E-1C98-B7AAD281D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1885950"/>
            <a:ext cx="4991101" cy="36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2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2AA5-436F-D642-37BB-B95FE434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13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Project Justification and Background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8463-BC7B-99F6-9CF7-0163126DF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527"/>
            <a:ext cx="10515600" cy="4553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Synthesized result from previous studies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Multimedia and video enhance student’s engagement and curiosity with Course Contents(Denis, 2014). [student survey suggest the same]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Working Memory can retain the visuals for longer duration (</a:t>
            </a:r>
            <a:r>
              <a:rPr lang="en-US" dirty="0" err="1"/>
              <a:t>Patchara</a:t>
            </a:r>
            <a:r>
              <a:rPr lang="en-US" dirty="0"/>
              <a:t>, 2020)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E-Learning platforms facilitate collaborative approach to the task(Jill, 2015; Bosch, 2020) [Canvas for this project]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Student prefer content with real world application(Arthur et al.,2018)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IN" dirty="0"/>
              <a:t>Course Requirement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Project Based or Enquiry Driven Content for more collaborative and active participation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Technology Enhanced Content to infuse motivation and curiosity</a:t>
            </a:r>
          </a:p>
        </p:txBody>
      </p:sp>
    </p:spTree>
    <p:extLst>
      <p:ext uri="{BB962C8B-B14F-4D97-AF65-F5344CB8AC3E}">
        <p14:creationId xmlns:p14="http://schemas.microsoft.com/office/powerpoint/2010/main" val="134416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801F-3DB9-FC0A-FACD-CACBC09E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Hybrid Approach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5" name="Content Placeholder 4" descr="A group of people in a classroom&#10;&#10;Description automatically generated">
            <a:extLst>
              <a:ext uri="{FF2B5EF4-FFF2-40B4-BE49-F238E27FC236}">
                <a16:creationId xmlns:a16="http://schemas.microsoft.com/office/drawing/2014/main" id="{AA8A22BE-F07E-B7FC-DD58-26E88A144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4834820" cy="4351338"/>
          </a:xfrm>
        </p:spPr>
      </p:pic>
      <p:pic>
        <p:nvPicPr>
          <p:cNvPr id="7" name="Picture 6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BF5595DA-35D8-5E71-19AC-338CA3C0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862"/>
            <a:ext cx="52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8" name="Oval 42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0" name="Rectangle 42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8" name="Freeform: Shape 437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0" name="Freeform: Shape 43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2" name="Freeform: Shape 441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4" name="Freeform: Shape 44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6" name="Freeform: Shape 445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2" name="Rectangle 45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33AC7-4324-B95E-5B72-1A5BBD00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kern="1200" cap="all" spc="1500" baseline="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+mj-lt"/>
                <a:ea typeface="Source Sans Pro SemiBold" panose="020B0603030403020204" pitchFamily="34" charset="0"/>
                <a:cs typeface="+mj-cs"/>
              </a:rPr>
              <a:t>SUPPORTED Pedagogical TheoryFOR</a:t>
            </a:r>
            <a:br>
              <a:rPr lang="en-US" sz="2400" b="1" kern="1200" cap="all" spc="1500" baseline="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sz="2400" b="1" kern="1200" cap="all" spc="1500" baseline="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+mj-lt"/>
                <a:ea typeface="Source Sans Pro SemiBold" panose="020B0603030403020204" pitchFamily="34" charset="0"/>
                <a:cs typeface="+mj-cs"/>
              </a:rPr>
              <a:t>Course Design:</a:t>
            </a:r>
            <a:br>
              <a:rPr lang="en-US" sz="2400" b="1" kern="1200" cap="all" spc="1500" baseline="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sz="2400" b="1" kern="1200" cap="all" spc="1500" baseline="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+mj-lt"/>
                <a:ea typeface="Source Sans Pro SemiBold" panose="020B0603030403020204" pitchFamily="34" charset="0"/>
                <a:cs typeface="+mj-cs"/>
              </a:rPr>
              <a:t>“Bosch’online framework”</a:t>
            </a:r>
            <a:br>
              <a:rPr lang="en-US" sz="2400" b="1" kern="1200" cap="all" spc="1500" baseline="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sz="2400" b="1" kern="1200" cap="all" spc="1500" baseline="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+mj-lt"/>
                <a:ea typeface="Source Sans Pro SemiBold" panose="020B0603030403020204" pitchFamily="34" charset="0"/>
                <a:cs typeface="+mj-cs"/>
              </a:rPr>
              <a:t>&amp;</a:t>
            </a:r>
            <a:br>
              <a:rPr lang="en-US" sz="2400" b="1" kern="1200" cap="all" spc="1500" baseline="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sz="2400" b="1" kern="1200" cap="all" spc="1500" baseline="0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  <a:latin typeface="+mj-lt"/>
                <a:ea typeface="Source Sans Pro SemiBold" panose="020B0603030403020204" pitchFamily="34" charset="0"/>
                <a:cs typeface="+mj-cs"/>
              </a:rPr>
              <a:t>Bloom’s taxonomy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543CB-0DE9-C3D7-9C40-398E824A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765" y="4280081"/>
            <a:ext cx="6418471" cy="1566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cap="all" spc="4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CONTINUED…NEXT SLIDE</a:t>
            </a: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D07F-F9ED-272E-DEBD-CCF52E78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7977"/>
          </a:xfrm>
        </p:spPr>
        <p:txBody>
          <a:bodyPr>
            <a:normAutofit/>
          </a:bodyPr>
          <a:lstStyle/>
          <a:p>
            <a:r>
              <a:rPr lang="en-IN" sz="2400" dirty="0"/>
              <a:t>Online Delivery Framework			Bloom’s Higher Order Thinking Model</a:t>
            </a:r>
          </a:p>
        </p:txBody>
      </p:sp>
      <p:pic>
        <p:nvPicPr>
          <p:cNvPr id="4" name="Content Placeholder 4" descr="A diagram of a blend with purpose&#10;&#10;Description automatically generated">
            <a:extLst>
              <a:ext uri="{FF2B5EF4-FFF2-40B4-BE49-F238E27FC236}">
                <a16:creationId xmlns:a16="http://schemas.microsoft.com/office/drawing/2014/main" id="{69D4B713-F0A0-5429-7DC8-0D302523F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4" y="1362075"/>
            <a:ext cx="4552756" cy="4163219"/>
          </a:xfrm>
          <a:prstGeom prst="rect">
            <a:avLst/>
          </a:prstGeom>
          <a:ln w="28575">
            <a:noFill/>
          </a:ln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1B472DA-6896-AD71-CA56-B0504E613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62075"/>
            <a:ext cx="6529193" cy="41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8B3B-B438-8DFD-A0A9-ABDF08D2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Course Introduction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53D1-1ED5-FBE6-1BF0-0E4D5991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Based High School k12 Biology Course (</a:t>
            </a:r>
            <a:r>
              <a:rPr lang="en-US" sz="2000" dirty="0"/>
              <a:t>as per CBSE/ISCE syllabus</a:t>
            </a:r>
            <a:r>
              <a:rPr lang="en-US" dirty="0"/>
              <a:t>)</a:t>
            </a:r>
          </a:p>
          <a:p>
            <a:r>
              <a:rPr lang="en-US" dirty="0"/>
              <a:t>Individual Assessment and Team Competition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Tools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Canva to trim video contents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/>
              <a:t>Filmora</a:t>
            </a:r>
            <a:r>
              <a:rPr lang="en-IN" dirty="0"/>
              <a:t> to Voice Over videos in local language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Video-Oder to download video lectures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YouTube for hosting videos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Canvas for organizing modules and quizzes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71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7D4F-AE96-39B9-3F48-5E4E71C6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2B77-1CBC-7B2C-F5C2-165F0ED2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5130606"/>
          </a:xfrm>
        </p:spPr>
        <p:txBody>
          <a:bodyPr/>
          <a:lstStyle/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>
              <a:buFont typeface="Wingdings" panose="05000000000000000000" pitchFamily="2" charset="2"/>
              <a:buChar char="§"/>
            </a:pPr>
            <a:r>
              <a:rPr lang="en-IN" sz="2400" dirty="0"/>
              <a:t>Pre-Test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IN" sz="2400" dirty="0"/>
              <a:t>Modules:   Lectures (Videos and Text format)</a:t>
            </a:r>
          </a:p>
          <a:p>
            <a:pPr marL="3657600" lvl="8" indent="0">
              <a:buNone/>
            </a:pPr>
            <a:r>
              <a:rPr lang="en-IN" sz="2400" dirty="0"/>
              <a:t>	           Individual Quiz</a:t>
            </a:r>
          </a:p>
          <a:p>
            <a:pPr marL="3657600" lvl="8" indent="0">
              <a:buNone/>
            </a:pPr>
            <a:r>
              <a:rPr lang="en-IN" sz="2400" dirty="0"/>
              <a:t>	           Team Based Activity</a:t>
            </a:r>
          </a:p>
          <a:p>
            <a:pPr marL="3657600" lvl="8" indent="0">
              <a:buNone/>
            </a:pPr>
            <a:r>
              <a:rPr lang="en-IN" sz="2400" dirty="0"/>
              <a:t>                          Course End Test	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IN" sz="2400" dirty="0"/>
              <a:t>Exit Survey</a:t>
            </a:r>
          </a:p>
          <a:p>
            <a:pPr marL="3657600" lvl="8" indent="0">
              <a:buNone/>
            </a:pPr>
            <a:r>
              <a:rPr lang="en-IN" dirty="0"/>
              <a:t>			</a:t>
            </a:r>
          </a:p>
          <a:p>
            <a:pPr lvl="8"/>
            <a:endParaRPr lang="en-IN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2A54880-738F-1E04-986F-01CBDDE40887}"/>
              </a:ext>
            </a:extLst>
          </p:cNvPr>
          <p:cNvSpPr/>
          <p:nvPr/>
        </p:nvSpPr>
        <p:spPr>
          <a:xfrm>
            <a:off x="1548886" y="2491267"/>
            <a:ext cx="1352939" cy="120303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Intro to Hip Joint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8C31BB7-2CD3-2FA8-9FD0-B1794CA4E67C}"/>
              </a:ext>
            </a:extLst>
          </p:cNvPr>
          <p:cNvSpPr/>
          <p:nvPr/>
        </p:nvSpPr>
        <p:spPr>
          <a:xfrm>
            <a:off x="2866048" y="2445233"/>
            <a:ext cx="1267408" cy="120303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Hip Disorders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C4B4B6C-FBF0-4934-A72C-30310D89A89B}"/>
              </a:ext>
            </a:extLst>
          </p:cNvPr>
          <p:cNvSpPr/>
          <p:nvPr/>
        </p:nvSpPr>
        <p:spPr>
          <a:xfrm>
            <a:off x="1632864" y="3536298"/>
            <a:ext cx="1240970" cy="1147671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Project based activity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7420AEA-1D55-626A-9D2D-042D5F92EE6C}"/>
              </a:ext>
            </a:extLst>
          </p:cNvPr>
          <p:cNvSpPr/>
          <p:nvPr/>
        </p:nvSpPr>
        <p:spPr>
          <a:xfrm>
            <a:off x="2799177" y="3470986"/>
            <a:ext cx="1352939" cy="1184993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Treatment &amp; Rehabilitation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B44F3A8-F5D7-5C24-8FF9-36038D33D056}"/>
              </a:ext>
            </a:extLst>
          </p:cNvPr>
          <p:cNvSpPr/>
          <p:nvPr/>
        </p:nvSpPr>
        <p:spPr>
          <a:xfrm>
            <a:off x="2341984" y="3023118"/>
            <a:ext cx="905069" cy="93243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Course Section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32B078-580D-1004-B770-5D76E0292B26}"/>
                  </a:ext>
                </a:extLst>
              </p14:cNvPr>
              <p14:cNvContentPartPr/>
              <p14:nvPr/>
            </p14:nvContentPartPr>
            <p14:xfrm>
              <a:off x="-494552" y="250031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32B078-580D-1004-B770-5D76E0292B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8552" y="239267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2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BF06-040E-3DAE-51D0-DF7E1AA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Content Hosting (Canvas Section:1)</a:t>
            </a:r>
            <a:endParaRPr lang="en-IN"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E007BE-F8A2-6AD6-0E0F-963A6DA8D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82" y="1825625"/>
            <a:ext cx="8147836" cy="4351338"/>
          </a:xfrm>
        </p:spPr>
      </p:pic>
    </p:spTree>
    <p:extLst>
      <p:ext uri="{BB962C8B-B14F-4D97-AF65-F5344CB8AC3E}">
        <p14:creationId xmlns:p14="http://schemas.microsoft.com/office/powerpoint/2010/main" val="272713949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622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Source Sans Pro</vt:lpstr>
      <vt:lpstr>Wingdings</vt:lpstr>
      <vt:lpstr>FunkyShapesVTI</vt:lpstr>
      <vt:lpstr> Anatomy of Hip Joint Hybrid-approach</vt:lpstr>
      <vt:lpstr>Local Context &amp; Classroom</vt:lpstr>
      <vt:lpstr>Project Justification and Background</vt:lpstr>
      <vt:lpstr>Hybrid Approach</vt:lpstr>
      <vt:lpstr>SUPPORTED Pedagogical TheoryFOR Course Design: “Bosch’online framework” &amp; Bloom’s taxonomy</vt:lpstr>
      <vt:lpstr>Online Delivery Framework   Bloom’s Higher Order Thinking Model</vt:lpstr>
      <vt:lpstr>Course Introduction</vt:lpstr>
      <vt:lpstr>Course Overview</vt:lpstr>
      <vt:lpstr>Content Hosting (Canvas Section:1)</vt:lpstr>
      <vt:lpstr>Content Hosting (Canvas Section:2)</vt:lpstr>
      <vt:lpstr>Content Hosting (Canvas Section:3)</vt:lpstr>
      <vt:lpstr>Content Hosting (Canvas Section:4)</vt:lpstr>
      <vt:lpstr>Sample questionnaire list (for Survey on Effectiveness of the Course Contents (actual student in classroom)</vt:lpstr>
      <vt:lpstr>Course Content Survey Result (with actual student)</vt:lpstr>
      <vt:lpstr>Reflection on Course Development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Anatomy of Hip Joint Hybrid-approach</dc:title>
  <dc:creator>ajit yadav</dc:creator>
  <cp:lastModifiedBy>ajit yadav</cp:lastModifiedBy>
  <cp:revision>2</cp:revision>
  <dcterms:created xsi:type="dcterms:W3CDTF">2023-11-18T08:16:49Z</dcterms:created>
  <dcterms:modified xsi:type="dcterms:W3CDTF">2023-12-10T16:31:41Z</dcterms:modified>
</cp:coreProperties>
</file>