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1" r:id="rId8"/>
    <p:sldId id="260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0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5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886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5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71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3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0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8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9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9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3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5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F088-1F6B-4F6A-8E1E-3C7F6E9BEC5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B009-52F9-420D-9AE3-052558F465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1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2872-2A13-4A7F-AC0F-03BEE7AB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927" y="966393"/>
            <a:ext cx="8825658" cy="862408"/>
          </a:xfrm>
        </p:spPr>
        <p:txBody>
          <a:bodyPr>
            <a:normAutofit/>
          </a:bodyPr>
          <a:lstStyle/>
          <a:p>
            <a:r>
              <a:rPr lang="en-US" sz="4800" b="1" dirty="0"/>
              <a:t>		Student Chat Bot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F0589-5098-4ED9-8799-156F644CD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593206"/>
            <a:ext cx="10461789" cy="2421228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						   Name : Rameshwar Rajbhar</a:t>
            </a:r>
          </a:p>
          <a:p>
            <a:r>
              <a:rPr lang="en-US" sz="2200" dirty="0"/>
              <a:t>				    Roll No. : 55</a:t>
            </a:r>
          </a:p>
          <a:p>
            <a:r>
              <a:rPr lang="en-US" sz="2200" dirty="0"/>
              <a:t>						PRN : 2018016401690133</a:t>
            </a:r>
          </a:p>
          <a:p>
            <a:r>
              <a:rPr lang="en-US" sz="2200" dirty="0"/>
              <a:t>							Project Guide : Kirti Chaudhary</a:t>
            </a:r>
          </a:p>
          <a:p>
            <a:r>
              <a:rPr lang="en-US" sz="2200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14714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17D5-2C71-4C7C-977E-377A675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F98A-0FCA-4C2C-BC64-07614E06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a chat bot developer we can make our bot by scratch by utilizing these platforms API or SDK :</a:t>
            </a:r>
          </a:p>
          <a:p>
            <a:r>
              <a:rPr lang="en-US" sz="2800" dirty="0"/>
              <a:t>Facebook Messenger</a:t>
            </a:r>
          </a:p>
          <a:p>
            <a:r>
              <a:rPr lang="en-US" sz="2800" dirty="0"/>
              <a:t>Kik</a:t>
            </a:r>
          </a:p>
          <a:p>
            <a:r>
              <a:rPr lang="en-US" sz="2800" dirty="0"/>
              <a:t>Slack</a:t>
            </a:r>
          </a:p>
          <a:p>
            <a:r>
              <a:rPr lang="en-US" sz="2800" dirty="0"/>
              <a:t>Telegram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48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44F2-5B7A-42AA-8794-DEADCAC3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8D3F-B261-417B-9CD1-FB4D0DED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/>
          <a:lstStyle/>
          <a:p>
            <a:r>
              <a:rPr lang="en-US" sz="3200" dirty="0"/>
              <a:t>This system is web application which provides answer to the query of student .students just have to query through the bot which is used for chatting.</a:t>
            </a:r>
          </a:p>
          <a:p>
            <a:r>
              <a:rPr lang="en-US" sz="3200" dirty="0"/>
              <a:t>The user can search and our algorithm will run in background to find the best possible answers .</a:t>
            </a:r>
          </a:p>
          <a:p>
            <a:r>
              <a:rPr lang="en-US" sz="3200" dirty="0"/>
              <a:t>The system replies on same chat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04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0C47-B8E7-43E0-B289-051F7ACC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31820"/>
            <a:ext cx="10353761" cy="81136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2912-CA41-40B9-B1E0-CF7DB90E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97734"/>
            <a:ext cx="10986283" cy="5428446"/>
          </a:xfrm>
        </p:spPr>
        <p:txBody>
          <a:bodyPr>
            <a:noAutofit/>
          </a:bodyPr>
          <a:lstStyle/>
          <a:p>
            <a:r>
              <a:rPr lang="en-US" sz="2400" dirty="0"/>
              <a:t>Chatbot can reach out to a large audience on messaging apps and be more effective .</a:t>
            </a:r>
            <a:r>
              <a:rPr lang="en-IN" sz="2400" dirty="0"/>
              <a:t> They may develop into a capable information – gathering tool in the near future.</a:t>
            </a:r>
          </a:p>
          <a:p>
            <a:r>
              <a:rPr lang="en-IN" sz="2400" dirty="0"/>
              <a:t>Chatbots are pissed to ease frustrations by providing the real – time, on –demand approach  that consumers are seeking out.</a:t>
            </a:r>
          </a:p>
          <a:p>
            <a:r>
              <a:rPr lang="en-IN" sz="2400" dirty="0"/>
              <a:t>There is a wide range of chatbot building platforms and also wide range of chatbots types that are available for various enterprises, such as e- commerce,  retail, banking</a:t>
            </a:r>
            <a:r>
              <a:rPr lang="en-US" sz="2400" dirty="0"/>
              <a:t> ,travel ,healthcare , and so on but due to this approach we want to make more user centric chatbot which will help both user and business to handle huge customer base at a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637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0367-76B2-4EE0-BB59-F0A62FA1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1299"/>
            <a:ext cx="10353761" cy="132632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3FF1-42AC-4A34-BE2F-6C14A09F6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80138"/>
            <a:ext cx="10353762" cy="5008120"/>
          </a:xfrm>
        </p:spPr>
        <p:txBody>
          <a:bodyPr>
            <a:noAutofit/>
          </a:bodyPr>
          <a:lstStyle/>
          <a:p>
            <a:r>
              <a:rPr lang="en-US" sz="2400" dirty="0"/>
              <a:t>Computer History Museum (2006), “Internet History -1970’s”,Exhibits ,Computer History Museum ,archived from the original on 2008-02-21 , retrieved 2008-03-05 .</a:t>
            </a:r>
          </a:p>
          <a:p>
            <a:r>
              <a:rPr lang="en-US" sz="2400" dirty="0"/>
              <a:t>Mauldin, Michael(1994),”</a:t>
            </a:r>
            <a:r>
              <a:rPr lang="en-US" sz="2400" dirty="0" err="1"/>
              <a:t>ChatterBots</a:t>
            </a:r>
            <a:r>
              <a:rPr lang="en-US" sz="2400" dirty="0"/>
              <a:t>, </a:t>
            </a:r>
            <a:r>
              <a:rPr lang="en-US" sz="2400" dirty="0" err="1"/>
              <a:t>TinyMuds</a:t>
            </a:r>
            <a:r>
              <a:rPr lang="en-US" sz="2400" dirty="0"/>
              <a:t>, and the Turing </a:t>
            </a:r>
            <a:r>
              <a:rPr lang="en-US" sz="2400" dirty="0" err="1"/>
              <a:t>Test:Entering</a:t>
            </a:r>
            <a:r>
              <a:rPr lang="en-US" sz="2400" dirty="0"/>
              <a:t> the </a:t>
            </a:r>
            <a:r>
              <a:rPr lang="en-US" sz="2400" dirty="0" err="1"/>
              <a:t>Loebner</a:t>
            </a:r>
            <a:r>
              <a:rPr lang="en-US" sz="2400" dirty="0"/>
              <a:t> Prize Competition”, Proceeding of the Eleventh National Conference on Artificial Intelligence ,AAAI Press ,retrieved 2008-03-05(abstract) .</a:t>
            </a:r>
          </a:p>
          <a:p>
            <a:r>
              <a:rPr lang="en-US" sz="2400" dirty="0"/>
              <a:t>Network Working Group(1973),”RFC 439,PARRY Encounters the DOCTOR” ,Internet Engineering Task Force . Internet Society ,retrieved 2008-03-05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168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C475B0-43FD-4291-93E0-1F9DEEF3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2544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66444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958C-689B-43CC-941B-43355166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9773"/>
            <a:ext cx="1857540" cy="1022252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6FB2-CD53-4D85-B43D-E02D92C2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21" y="1252024"/>
            <a:ext cx="10353762" cy="5134707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Module</a:t>
            </a:r>
          </a:p>
          <a:p>
            <a:r>
              <a:rPr lang="en-IN" sz="2400" dirty="0"/>
              <a:t>Requirements </a:t>
            </a:r>
          </a:p>
          <a:p>
            <a:r>
              <a:rPr lang="en-IN" sz="2400" dirty="0"/>
              <a:t>Advantages and Disadvantages</a:t>
            </a:r>
          </a:p>
          <a:p>
            <a:r>
              <a:rPr lang="en-IN" sz="2400" dirty="0"/>
              <a:t>Conclusion </a:t>
            </a:r>
          </a:p>
          <a:p>
            <a:r>
              <a:rPr lang="en-IN" sz="2400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038A-3BBF-4262-8D5E-5F45C82C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DB89-7477-4C71-895E-015216E8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As the name specifies  “Student Chatbot” is a online web application developed for managing various activities .</a:t>
            </a:r>
          </a:p>
          <a:p>
            <a:r>
              <a:rPr lang="en-US" sz="2400" dirty="0"/>
              <a:t>A Student bot project is built using artificial algorithms that analyzes users queries and understand user message .This system is a web application.</a:t>
            </a:r>
          </a:p>
          <a:p>
            <a:r>
              <a:rPr lang="en-US" sz="2400" dirty="0"/>
              <a:t>Which provides answer to the query of the student. Students just have to query through the bot which used for chatting. Students can chat using any format.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35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1F3A-5B39-4A90-A71F-5A4CF0FA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92266"/>
            <a:ext cx="10353762" cy="4884285"/>
          </a:xfrm>
        </p:spPr>
        <p:txBody>
          <a:bodyPr>
            <a:normAutofit/>
          </a:bodyPr>
          <a:lstStyle/>
          <a:p>
            <a:r>
              <a:rPr lang="en-US" sz="2800" dirty="0"/>
              <a:t>There is no specific format the user has to follow .The system uses built in artificial intelligence to answer the query.</a:t>
            </a:r>
          </a:p>
          <a:p>
            <a:r>
              <a:rPr lang="en-US" sz="2800" dirty="0"/>
              <a:t>The user can query any college related activities through the system. The user does not have to personally go to  the college for enquiry.</a:t>
            </a:r>
          </a:p>
          <a:p>
            <a:r>
              <a:rPr lang="en-US" sz="2800" dirty="0"/>
              <a:t>The User can query about the college related activities through online with the help of this web application to be updated about college activities.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406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1A435-C49C-4227-9805-E85E2384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0677"/>
            <a:ext cx="10353761" cy="1252026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53202-31FE-46CB-BE77-BE0A6FC6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48952"/>
            <a:ext cx="10710504" cy="3960175"/>
          </a:xfrm>
        </p:spPr>
        <p:txBody>
          <a:bodyPr>
            <a:normAutofit/>
          </a:bodyPr>
          <a:lstStyle/>
          <a:p>
            <a:r>
              <a:rPr lang="en-US" sz="2800" dirty="0"/>
              <a:t>The main objective for developing this module is to store the student data.</a:t>
            </a:r>
          </a:p>
          <a:p>
            <a:r>
              <a:rPr lang="en-US" sz="2800" dirty="0"/>
              <a:t>This information is the main module in this project Student chat Bot system which has been develop PHP and MySQL.</a:t>
            </a:r>
          </a:p>
          <a:p>
            <a:r>
              <a:rPr lang="en-US" sz="2800" dirty="0"/>
              <a:t>The purpose of the project is to built an application program to reduce the manual work for managing the students.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85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190C8-AA7A-4169-8E35-2300941E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69539"/>
            <a:ext cx="10353762" cy="5412319"/>
          </a:xfrm>
        </p:spPr>
        <p:txBody>
          <a:bodyPr/>
          <a:lstStyle/>
          <a:p>
            <a:r>
              <a:rPr lang="en-US" sz="2400" dirty="0"/>
              <a:t>Provides the searching facilities based on various factors.</a:t>
            </a:r>
          </a:p>
          <a:p>
            <a:r>
              <a:rPr lang="en-US" sz="2400" dirty="0"/>
              <a:t>Manage the information about their students.</a:t>
            </a:r>
          </a:p>
          <a:p>
            <a:r>
              <a:rPr lang="en-US" sz="2400" dirty="0"/>
              <a:t>Editing , adding and updating of records is improved which result is proper resource management of the students data.</a:t>
            </a:r>
          </a:p>
          <a:p>
            <a:r>
              <a:rPr lang="en-US" sz="2400" dirty="0"/>
              <a:t>Make an easy to use environment for teachers and students.</a:t>
            </a:r>
          </a:p>
          <a:p>
            <a:r>
              <a:rPr lang="en-US" sz="2400" dirty="0"/>
              <a:t>To manage , stored  and secure the record of database.</a:t>
            </a:r>
          </a:p>
          <a:p>
            <a:r>
              <a:rPr lang="en-US" sz="2400" dirty="0"/>
              <a:t>To provide a secured and protected account for private information inside the organization.</a:t>
            </a:r>
          </a:p>
          <a:p>
            <a:r>
              <a:rPr lang="en-US" sz="2400" dirty="0"/>
              <a:t>Supports open interfaces and integration with other campus application and database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FF3F-39EB-4F4C-BF96-40AC84EE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9489"/>
            <a:ext cx="10353761" cy="1012874"/>
          </a:xfrm>
        </p:spPr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AA5D-36E4-4004-8491-37351935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363"/>
            <a:ext cx="10353762" cy="5226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Admin : Admin can handle all Users and it can remove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Teacher and Student can make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End to end Messages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Student can add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Teacher’s also can add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Profile changing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Password changing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291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8349-E850-4E23-939B-7D8B1D51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6949"/>
            <a:ext cx="10353761" cy="970670"/>
          </a:xfrm>
        </p:spPr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E757-A933-4FA7-9400-C4A06516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7619"/>
            <a:ext cx="10353762" cy="51559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Hardware</a:t>
            </a:r>
            <a:endParaRPr lang="en-IN" sz="2600" dirty="0"/>
          </a:p>
          <a:p>
            <a:r>
              <a:rPr lang="en-IN" sz="2600" dirty="0"/>
              <a:t>Processor : 2.6GHz</a:t>
            </a:r>
          </a:p>
          <a:p>
            <a:r>
              <a:rPr lang="en-IN" sz="2600" dirty="0"/>
              <a:t>RAM : 4GB</a:t>
            </a:r>
          </a:p>
          <a:p>
            <a:r>
              <a:rPr lang="en-IN" sz="2600" dirty="0"/>
              <a:t>Hard Disk : 100GB  HDD with 20MB </a:t>
            </a:r>
            <a:r>
              <a:rPr lang="en-IN" sz="2600" dirty="0" err="1"/>
              <a:t>Freee</a:t>
            </a:r>
            <a:r>
              <a:rPr lang="en-IN" sz="2600" dirty="0"/>
              <a:t> </a:t>
            </a:r>
            <a:r>
              <a:rPr lang="en-IN" sz="2600" dirty="0" err="1"/>
              <a:t>Spcae</a:t>
            </a:r>
            <a:endParaRPr lang="en-I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Software</a:t>
            </a:r>
          </a:p>
          <a:p>
            <a:r>
              <a:rPr lang="en-IN" sz="2600" dirty="0"/>
              <a:t>Operating System : Windows 7,8,10</a:t>
            </a:r>
          </a:p>
          <a:p>
            <a:r>
              <a:rPr lang="en-IN" sz="2600" dirty="0"/>
              <a:t>Browser : Internet Explorer 8.0, Chrome,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Language : </a:t>
            </a:r>
          </a:p>
          <a:p>
            <a:r>
              <a:rPr lang="en-IN" sz="2600" dirty="0"/>
              <a:t>Front End : PHP</a:t>
            </a:r>
          </a:p>
          <a:p>
            <a:r>
              <a:rPr lang="en-IN" sz="2600" dirty="0"/>
              <a:t>Back End :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53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7FA16-7ECB-4C5F-B556-50DC2044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6266"/>
            <a:ext cx="10353761" cy="858592"/>
          </a:xfrm>
        </p:spPr>
        <p:txBody>
          <a:bodyPr/>
          <a:lstStyle/>
          <a:p>
            <a:r>
              <a:rPr lang="en-US" dirty="0"/>
              <a:t>Advantages and disadvantages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68A8F-1B6A-4CD6-B3EC-ADEC07B5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1416677"/>
            <a:ext cx="10524873" cy="52417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Advantages</a:t>
            </a:r>
          </a:p>
          <a:p>
            <a:r>
              <a:rPr lang="en-US" sz="2400" dirty="0"/>
              <a:t>User does not have to go personally to college office for the enquiry.</a:t>
            </a:r>
          </a:p>
          <a:p>
            <a:r>
              <a:rPr lang="en-US" sz="2400" dirty="0"/>
              <a:t>This application enables t e students to be updated with college cultural activities.</a:t>
            </a:r>
          </a:p>
          <a:p>
            <a:r>
              <a:rPr lang="en-US" sz="2400" dirty="0"/>
              <a:t>This application saves time for the student as well as teaching  and non -  teaching staff.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Disadvantage</a:t>
            </a:r>
          </a:p>
          <a:p>
            <a:r>
              <a:rPr lang="en-US" sz="2400" dirty="0"/>
              <a:t>It requires active internet connection else error may occur.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118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297</TotalTime>
  <Words>795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Rockwell</vt:lpstr>
      <vt:lpstr>Wingdings</vt:lpstr>
      <vt:lpstr>Damask</vt:lpstr>
      <vt:lpstr>  Student Chat Bot</vt:lpstr>
      <vt:lpstr>Index</vt:lpstr>
      <vt:lpstr>Introduction</vt:lpstr>
      <vt:lpstr>PowerPoint Presentation</vt:lpstr>
      <vt:lpstr>Objectives</vt:lpstr>
      <vt:lpstr>PowerPoint Presentation</vt:lpstr>
      <vt:lpstr>Module</vt:lpstr>
      <vt:lpstr>Requirements</vt:lpstr>
      <vt:lpstr>Advantages and disadvantages</vt:lpstr>
      <vt:lpstr>Existing system</vt:lpstr>
      <vt:lpstr>Proposed system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Rajbhar</dc:creator>
  <cp:lastModifiedBy>Kunal Rajbhar</cp:lastModifiedBy>
  <cp:revision>30</cp:revision>
  <dcterms:created xsi:type="dcterms:W3CDTF">2021-01-30T15:07:31Z</dcterms:created>
  <dcterms:modified xsi:type="dcterms:W3CDTF">2021-02-06T05:29:56Z</dcterms:modified>
</cp:coreProperties>
</file>