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8"/>
  </p:normalViewPr>
  <p:slideViewPr>
    <p:cSldViewPr snapToGrid="0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ABFED-659B-6F0D-D6F7-C938AF03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36B8D-4AA7-5F86-B199-84FCF173D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67EA4-5745-4184-C176-5916568E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FFB80-1383-5BA7-7CD9-2113F7B2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46011-F812-2DB0-9FC7-3B79176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D26E2-890B-6731-1BFA-5F2D1B4A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43D218-8C6F-5C21-76D9-5312808BC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A2D39-5EF0-0AA9-3B04-51A487BB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76BCE-E2CC-F27B-AB6F-6F55C642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2A7AA-8892-3D44-BCEA-BBBCF320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E8713A-D4C8-8A0D-99B6-AB0EB9BDA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5A00C8-32D8-0C00-17DE-94BE5865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4CA23-FBB4-CA25-212F-0AB0F4CD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72C84-D727-9797-1C4F-79FB2DAE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7A388-E590-DDE3-9B3F-DAE8FEF6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BDDC0-9998-534C-B5D7-47C62B25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3063A-013F-EC86-1F54-4BD57CFA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AAD84-86D3-879F-A30F-551BEF7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DC702-7F5E-E7BF-5363-44F2D242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BAAE3-2904-1A2A-2660-22028A8C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4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CE7FA-A203-283A-173E-C0987565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9BC814-A7D9-4C23-C79F-E474E799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D9B92-8D44-42CF-77F4-0A275C8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06D5C-CEBB-1C85-C132-B4418FC1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A6FAD-3BD3-2F81-814A-C9D8C0A3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541C2-19CE-B482-F13E-A28FB6E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EBE67-46F7-6BF2-3CE2-6DD577D16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49492B-A59C-A7A4-0304-957458502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735B1-ABF8-5EF6-A43A-256E59C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83BB0-D7C8-BA94-C216-5A4830F4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2A31E-4580-7840-611A-D5897852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9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F491E-9DB8-CAFF-4ED3-7861C92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9C7A6A-2361-1EDA-8B29-3521B60B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C3E835-1605-57FF-A751-7B32E765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B5FB31-F9E3-E678-2AAE-22B10BFC5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EF3B4F-810A-5FAC-DE8C-7341A0EA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320A07-AE30-FAD7-7D15-F4161795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A80C54-B586-924D-5903-D63260A2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1E870-C636-F0CC-A08E-2040C5BF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0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585C4-9067-7A38-854A-4843F3A9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ABAAC0-14E2-0462-7BD3-EAFCAC22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027A1F-C639-E8E7-DCFB-400FC70A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DD5EF5-ACD5-FF90-5627-CB7EDCD8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647006-918B-AEB7-C4BE-FC6A3AB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2A5ADB-7E20-4975-DBA3-9599FC43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98808B-0A2C-8F09-CD09-F63788D6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5CE1D-F6CE-BE58-2259-553DBD4F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2EEE8-42E8-7FF2-38AE-203DA1CC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37D45E-469E-578E-61AE-DB183BA4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A4B73-776F-BDAA-A3DB-C35157D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96B2B1-52E6-1494-F546-5001472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E23C1-7672-A1BD-4B28-7222CCB7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B1242-1346-88D6-B0C7-0951C558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21CB8C-1BA4-3A26-813D-90E84019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0C2C76-3292-8E33-0FB1-3139F283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E74BF-BE97-8FFB-F840-02AC3D4E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8D6FAF-D26D-0EB7-6324-91247BD8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9658D4-A59A-5635-BCFE-80B3991E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E0F399-4617-3A92-70DB-55A9E1E8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F7DD10-920E-59BB-01B1-1F824CF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896C3-3B28-5FB2-3815-D7B9F2A0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F478-FF3F-F941-8A54-61D33F2C3A5F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0096F-E80B-F810-EE45-1A590595E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31069-12E5-393F-DAF7-439E8FB87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1BD7-A496-9848-B869-1F8C8722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4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7B9600-BB16-DD59-2E0E-4CB534B0CEDE}"/>
              </a:ext>
            </a:extLst>
          </p:cNvPr>
          <p:cNvGrpSpPr/>
          <p:nvPr/>
        </p:nvGrpSpPr>
        <p:grpSpPr>
          <a:xfrm>
            <a:off x="3444240" y="1874520"/>
            <a:ext cx="3240000" cy="3240000"/>
            <a:chOff x="3444240" y="1874520"/>
            <a:chExt cx="3240000" cy="3240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52D0550-26A3-4FA7-AF4A-5520F8797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240" y="1874520"/>
              <a:ext cx="3240000" cy="324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 descr="暗い, 男, ノートパソコン, 明かり が含まれている画像&#10;&#10;自動的に生成された説明">
              <a:extLst>
                <a:ext uri="{FF2B5EF4-FFF2-40B4-BE49-F238E27FC236}">
                  <a16:creationId xmlns:a16="http://schemas.microsoft.com/office/drawing/2014/main" id="{CC773609-EDB6-C8FC-5AA8-514FBD5F8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60" y="2100320"/>
              <a:ext cx="2657360" cy="265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9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4425CE7-1F8D-C7F4-ACBA-A79707A0427D}"/>
              </a:ext>
            </a:extLst>
          </p:cNvPr>
          <p:cNvGrpSpPr/>
          <p:nvPr/>
        </p:nvGrpSpPr>
        <p:grpSpPr>
          <a:xfrm>
            <a:off x="2856000" y="1809000"/>
            <a:ext cx="3240000" cy="3240000"/>
            <a:chOff x="2856000" y="1809000"/>
            <a:chExt cx="3240000" cy="3240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CA8F87-1ABF-7D26-F623-88760F124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6000" y="1809000"/>
              <a:ext cx="3240000" cy="324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BCA1EC8E-C071-A8B9-1B1A-BE196349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8388" y="2023110"/>
              <a:ext cx="2840921" cy="281178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030EF08-DDF9-0527-17D5-84743A1C6EB8}"/>
              </a:ext>
            </a:extLst>
          </p:cNvPr>
          <p:cNvGrpSpPr/>
          <p:nvPr/>
        </p:nvGrpSpPr>
        <p:grpSpPr>
          <a:xfrm>
            <a:off x="7523250" y="1809000"/>
            <a:ext cx="3240000" cy="3240000"/>
            <a:chOff x="7523250" y="1809000"/>
            <a:chExt cx="3240000" cy="324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C11152-ED45-25C6-A2B3-1E6EEFBFB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3250" y="1809000"/>
              <a:ext cx="3240000" cy="324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 descr="図形&#10;&#10;低い精度で自動的に生成された説明">
              <a:extLst>
                <a:ext uri="{FF2B5EF4-FFF2-40B4-BE49-F238E27FC236}">
                  <a16:creationId xmlns:a16="http://schemas.microsoft.com/office/drawing/2014/main" id="{4D55A723-9531-7135-2C90-56B03F96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8640" y="2206510"/>
              <a:ext cx="2628380" cy="2628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62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YASUDA Mayu</dc:creator>
  <cp:lastModifiedBy>YASUDA Mayu</cp:lastModifiedBy>
  <cp:revision>4</cp:revision>
  <dcterms:created xsi:type="dcterms:W3CDTF">2023-07-19T08:45:10Z</dcterms:created>
  <dcterms:modified xsi:type="dcterms:W3CDTF">2023-07-21T05:41:25Z</dcterms:modified>
</cp:coreProperties>
</file>