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A229C-2BD8-4AB1-ADE2-D02D8CCEE894}" type="doc">
      <dgm:prSet loTypeId="urn:microsoft.com/office/officeart/2005/8/layout/h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D6AA5C-F1D9-4CDE-BDAE-82E8B51A4A9D}">
      <dgm:prSet/>
      <dgm:spPr/>
      <dgm:t>
        <a:bodyPr/>
        <a:lstStyle/>
        <a:p>
          <a:pPr>
            <a:defRPr b="1"/>
          </a:pPr>
          <a:r>
            <a:rPr lang="en-US"/>
            <a:t>Repositories:</a:t>
          </a:r>
        </a:p>
      </dgm:t>
    </dgm:pt>
    <dgm:pt modelId="{B9029527-01E6-4FD9-9A86-B66215AE2F9B}" type="parTrans" cxnId="{930DE005-1109-4ABB-B59B-30F2155C7404}">
      <dgm:prSet/>
      <dgm:spPr/>
      <dgm:t>
        <a:bodyPr/>
        <a:lstStyle/>
        <a:p>
          <a:endParaRPr lang="en-US"/>
        </a:p>
      </dgm:t>
    </dgm:pt>
    <dgm:pt modelId="{9FA7088A-0B48-4CF8-93B6-E680A85FC6C9}" type="sibTrans" cxnId="{930DE005-1109-4ABB-B59B-30F2155C7404}">
      <dgm:prSet/>
      <dgm:spPr/>
      <dgm:t>
        <a:bodyPr/>
        <a:lstStyle/>
        <a:p>
          <a:endParaRPr lang="en-US"/>
        </a:p>
      </dgm:t>
    </dgm:pt>
    <dgm:pt modelId="{3274FB38-A9EB-4180-A1D5-B933D6D28340}">
      <dgm:prSet/>
      <dgm:spPr/>
      <dgm:t>
        <a:bodyPr/>
        <a:lstStyle/>
        <a:p>
          <a:r>
            <a:rPr lang="en-US"/>
            <a:t>- Local repository: Resides on your computer</a:t>
          </a:r>
        </a:p>
      </dgm:t>
    </dgm:pt>
    <dgm:pt modelId="{38F475CA-330D-4AC3-969E-BF4DF6F35B8A}" type="parTrans" cxnId="{1B3647F4-7704-48DF-B97F-10D5E3973934}">
      <dgm:prSet/>
      <dgm:spPr/>
      <dgm:t>
        <a:bodyPr/>
        <a:lstStyle/>
        <a:p>
          <a:endParaRPr lang="en-US"/>
        </a:p>
      </dgm:t>
    </dgm:pt>
    <dgm:pt modelId="{362D862E-084E-46D3-8B8D-830C2AC608E8}" type="sibTrans" cxnId="{1B3647F4-7704-48DF-B97F-10D5E3973934}">
      <dgm:prSet/>
      <dgm:spPr/>
      <dgm:t>
        <a:bodyPr/>
        <a:lstStyle/>
        <a:p>
          <a:endParaRPr lang="en-US"/>
        </a:p>
      </dgm:t>
    </dgm:pt>
    <dgm:pt modelId="{A1D2B55A-F360-4A13-9F55-C98F2C9193B1}">
      <dgm:prSet/>
      <dgm:spPr/>
      <dgm:t>
        <a:bodyPr/>
        <a:lstStyle/>
        <a:p>
          <a:r>
            <a:rPr lang="en-US"/>
            <a:t>- Remote repository: Hosted on a server (e.g., GitHub)</a:t>
          </a:r>
        </a:p>
      </dgm:t>
    </dgm:pt>
    <dgm:pt modelId="{7065ABEB-C77C-47FF-A6E4-451B49D4A01E}" type="parTrans" cxnId="{5B9B4B9E-6DA3-436B-9488-A51F03B06C6A}">
      <dgm:prSet/>
      <dgm:spPr/>
      <dgm:t>
        <a:bodyPr/>
        <a:lstStyle/>
        <a:p>
          <a:endParaRPr lang="en-US"/>
        </a:p>
      </dgm:t>
    </dgm:pt>
    <dgm:pt modelId="{6D48E329-FDC1-4163-967A-58242DDCA2C7}" type="sibTrans" cxnId="{5B9B4B9E-6DA3-436B-9488-A51F03B06C6A}">
      <dgm:prSet/>
      <dgm:spPr/>
      <dgm:t>
        <a:bodyPr/>
        <a:lstStyle/>
        <a:p>
          <a:endParaRPr lang="en-US"/>
        </a:p>
      </dgm:t>
    </dgm:pt>
    <dgm:pt modelId="{D02507E4-80A6-4898-BAFF-1A87ED45F05D}">
      <dgm:prSet/>
      <dgm:spPr/>
      <dgm:t>
        <a:bodyPr/>
        <a:lstStyle/>
        <a:p>
          <a:pPr>
            <a:defRPr b="1"/>
          </a:pPr>
          <a:r>
            <a:rPr lang="en-US" dirty="0"/>
            <a:t>Key Commands:</a:t>
          </a:r>
        </a:p>
      </dgm:t>
    </dgm:pt>
    <dgm:pt modelId="{4709F6DC-C591-40BE-9718-8A3E97DDE415}" type="parTrans" cxnId="{301241B6-4BAA-4AC5-92F4-AF4B912F098A}">
      <dgm:prSet/>
      <dgm:spPr/>
      <dgm:t>
        <a:bodyPr/>
        <a:lstStyle/>
        <a:p>
          <a:endParaRPr lang="en-US"/>
        </a:p>
      </dgm:t>
    </dgm:pt>
    <dgm:pt modelId="{90ED7EBB-D9A4-46F7-B9BE-7BE130C87CB1}" type="sibTrans" cxnId="{301241B6-4BAA-4AC5-92F4-AF4B912F098A}">
      <dgm:prSet/>
      <dgm:spPr/>
      <dgm:t>
        <a:bodyPr/>
        <a:lstStyle/>
        <a:p>
          <a:endParaRPr lang="en-US"/>
        </a:p>
      </dgm:t>
    </dgm:pt>
    <dgm:pt modelId="{B311087A-B46A-42A2-ABDF-9C6893A2D9D4}">
      <dgm:prSet/>
      <dgm:spPr/>
      <dgm:t>
        <a:bodyPr/>
        <a:lstStyle/>
        <a:p>
          <a:r>
            <a:rPr lang="en-US"/>
            <a:t>- git init: Creates a new Git repository</a:t>
          </a:r>
        </a:p>
      </dgm:t>
    </dgm:pt>
    <dgm:pt modelId="{F7527722-927E-4CE3-AFF3-4ECFEC33A4D6}" type="parTrans" cxnId="{33C83C12-8A52-4CC6-95CC-7CC5957A8545}">
      <dgm:prSet/>
      <dgm:spPr/>
      <dgm:t>
        <a:bodyPr/>
        <a:lstStyle/>
        <a:p>
          <a:endParaRPr lang="en-US"/>
        </a:p>
      </dgm:t>
    </dgm:pt>
    <dgm:pt modelId="{0D3F0C2A-9E64-4224-9D94-812AC33F4D07}" type="sibTrans" cxnId="{33C83C12-8A52-4CC6-95CC-7CC5957A8545}">
      <dgm:prSet/>
      <dgm:spPr/>
      <dgm:t>
        <a:bodyPr/>
        <a:lstStyle/>
        <a:p>
          <a:endParaRPr lang="en-US"/>
        </a:p>
      </dgm:t>
    </dgm:pt>
    <dgm:pt modelId="{690D3648-0543-4126-A06E-A0085F4FFEEA}">
      <dgm:prSet/>
      <dgm:spPr/>
      <dgm:t>
        <a:bodyPr/>
        <a:lstStyle/>
        <a:p>
          <a:r>
            <a:rPr lang="en-US" dirty="0"/>
            <a:t>- git clone: Copies an existing remote repository</a:t>
          </a:r>
        </a:p>
      </dgm:t>
    </dgm:pt>
    <dgm:pt modelId="{C5F2151B-5B87-4CA0-9802-130E88EAEC9A}" type="parTrans" cxnId="{6EFD0DFC-CC5E-48B5-AE24-42788DE2D4B1}">
      <dgm:prSet/>
      <dgm:spPr/>
      <dgm:t>
        <a:bodyPr/>
        <a:lstStyle/>
        <a:p>
          <a:endParaRPr lang="en-US"/>
        </a:p>
      </dgm:t>
    </dgm:pt>
    <dgm:pt modelId="{C284321B-54A5-4A6D-8EB5-351B7FD0900C}" type="sibTrans" cxnId="{6EFD0DFC-CC5E-48B5-AE24-42788DE2D4B1}">
      <dgm:prSet/>
      <dgm:spPr/>
      <dgm:t>
        <a:bodyPr/>
        <a:lstStyle/>
        <a:p>
          <a:endParaRPr lang="en-US"/>
        </a:p>
      </dgm:t>
    </dgm:pt>
    <dgm:pt modelId="{E413F261-9024-4EE4-A8EE-176530EE3897}">
      <dgm:prSet/>
      <dgm:spPr/>
      <dgm:t>
        <a:bodyPr/>
        <a:lstStyle/>
        <a:p>
          <a:r>
            <a:rPr lang="en-US"/>
            <a:t>- git add: Stages changes for commit</a:t>
          </a:r>
        </a:p>
      </dgm:t>
    </dgm:pt>
    <dgm:pt modelId="{22FC8187-FB57-451A-9776-60E6D46C0129}" type="parTrans" cxnId="{C02F948E-E653-4886-9571-DE7342BF8BE2}">
      <dgm:prSet/>
      <dgm:spPr/>
      <dgm:t>
        <a:bodyPr/>
        <a:lstStyle/>
        <a:p>
          <a:endParaRPr lang="en-US"/>
        </a:p>
      </dgm:t>
    </dgm:pt>
    <dgm:pt modelId="{0456025E-6080-4ED8-91A5-CFE80CE9229D}" type="sibTrans" cxnId="{C02F948E-E653-4886-9571-DE7342BF8BE2}">
      <dgm:prSet/>
      <dgm:spPr/>
      <dgm:t>
        <a:bodyPr/>
        <a:lstStyle/>
        <a:p>
          <a:endParaRPr lang="en-US"/>
        </a:p>
      </dgm:t>
    </dgm:pt>
    <dgm:pt modelId="{266EC6E0-5BF6-4326-A14E-2B9DF4AF4334}">
      <dgm:prSet/>
      <dgm:spPr/>
      <dgm:t>
        <a:bodyPr/>
        <a:lstStyle/>
        <a:p>
          <a:r>
            <a:rPr lang="en-US"/>
            <a:t>- git commit: Saves changes with a message</a:t>
          </a:r>
        </a:p>
      </dgm:t>
    </dgm:pt>
    <dgm:pt modelId="{0F918E70-EB7F-49F9-BCB4-D2A947BFF338}" type="parTrans" cxnId="{A2955A37-EC67-4D9A-AF64-9441466CA3D5}">
      <dgm:prSet/>
      <dgm:spPr/>
      <dgm:t>
        <a:bodyPr/>
        <a:lstStyle/>
        <a:p>
          <a:endParaRPr lang="en-US"/>
        </a:p>
      </dgm:t>
    </dgm:pt>
    <dgm:pt modelId="{712DBCEB-4F3F-4E11-8DE7-74281F949F3F}" type="sibTrans" cxnId="{A2955A37-EC67-4D9A-AF64-9441466CA3D5}">
      <dgm:prSet/>
      <dgm:spPr/>
      <dgm:t>
        <a:bodyPr/>
        <a:lstStyle/>
        <a:p>
          <a:endParaRPr lang="en-US"/>
        </a:p>
      </dgm:t>
    </dgm:pt>
    <dgm:pt modelId="{A7B1C366-5645-4789-8C06-1EAEB951C277}">
      <dgm:prSet/>
      <dgm:spPr/>
      <dgm:t>
        <a:bodyPr/>
        <a:lstStyle/>
        <a:p>
          <a:r>
            <a:rPr lang="en-US"/>
            <a:t>- git push: Sends commits to the remote repository</a:t>
          </a:r>
        </a:p>
      </dgm:t>
    </dgm:pt>
    <dgm:pt modelId="{1162457A-AB47-42C5-B841-ADC8AC2C62F8}" type="parTrans" cxnId="{38C00DEE-585E-4EA6-A379-A70D0B933840}">
      <dgm:prSet/>
      <dgm:spPr/>
      <dgm:t>
        <a:bodyPr/>
        <a:lstStyle/>
        <a:p>
          <a:endParaRPr lang="en-US"/>
        </a:p>
      </dgm:t>
    </dgm:pt>
    <dgm:pt modelId="{9343AD0E-24B8-44BA-A9B0-16F7CD01695C}" type="sibTrans" cxnId="{38C00DEE-585E-4EA6-A379-A70D0B933840}">
      <dgm:prSet/>
      <dgm:spPr/>
      <dgm:t>
        <a:bodyPr/>
        <a:lstStyle/>
        <a:p>
          <a:endParaRPr lang="en-US"/>
        </a:p>
      </dgm:t>
    </dgm:pt>
    <dgm:pt modelId="{544FFE92-0216-49E6-A6F9-DB6EDF91BFFC}">
      <dgm:prSet/>
      <dgm:spPr/>
      <dgm:t>
        <a:bodyPr/>
        <a:lstStyle/>
        <a:p>
          <a:r>
            <a:rPr lang="en-US"/>
            <a:t>- git pull: Fetches and merges changes from the remote repository</a:t>
          </a:r>
        </a:p>
      </dgm:t>
    </dgm:pt>
    <dgm:pt modelId="{5F993387-5CF6-4F16-AE22-7F1293A73FE6}" type="parTrans" cxnId="{D9044F61-C5BF-43FD-8473-5210F4083098}">
      <dgm:prSet/>
      <dgm:spPr/>
      <dgm:t>
        <a:bodyPr/>
        <a:lstStyle/>
        <a:p>
          <a:endParaRPr lang="en-US"/>
        </a:p>
      </dgm:t>
    </dgm:pt>
    <dgm:pt modelId="{363EC3B4-E2BC-4A1B-9066-33E296A53279}" type="sibTrans" cxnId="{D9044F61-C5BF-43FD-8473-5210F4083098}">
      <dgm:prSet/>
      <dgm:spPr/>
      <dgm:t>
        <a:bodyPr/>
        <a:lstStyle/>
        <a:p>
          <a:endParaRPr lang="en-US"/>
        </a:p>
      </dgm:t>
    </dgm:pt>
    <dgm:pt modelId="{582DAB5E-94AC-47C9-8129-1EE72B27CA6E}">
      <dgm:prSet/>
      <dgm:spPr/>
      <dgm:t>
        <a:bodyPr/>
        <a:lstStyle/>
        <a:p>
          <a:pPr>
            <a:defRPr b="1"/>
          </a:pPr>
          <a:r>
            <a:rPr lang="en-US"/>
            <a:t>Example: </a:t>
          </a:r>
        </a:p>
      </dgm:t>
    </dgm:pt>
    <dgm:pt modelId="{05732F73-B68F-4481-9124-164411D23872}" type="parTrans" cxnId="{E38C8AA0-A012-4596-BB12-194FDFE6CDDB}">
      <dgm:prSet/>
      <dgm:spPr/>
      <dgm:t>
        <a:bodyPr/>
        <a:lstStyle/>
        <a:p>
          <a:endParaRPr lang="en-US"/>
        </a:p>
      </dgm:t>
    </dgm:pt>
    <dgm:pt modelId="{B9A20DF1-31E1-4E15-ACCF-1685681C7C57}" type="sibTrans" cxnId="{E38C8AA0-A012-4596-BB12-194FDFE6CDDB}">
      <dgm:prSet/>
      <dgm:spPr/>
      <dgm:t>
        <a:bodyPr/>
        <a:lstStyle/>
        <a:p>
          <a:endParaRPr lang="en-US"/>
        </a:p>
      </dgm:t>
    </dgm:pt>
    <dgm:pt modelId="{B9F55E92-C807-48D9-90AE-C0F5C9D35B63}">
      <dgm:prSet/>
      <dgm:spPr/>
      <dgm:t>
        <a:bodyPr/>
        <a:lstStyle/>
        <a:p>
          <a:r>
            <a:rPr lang="en-US"/>
            <a:t>- Test new features,</a:t>
          </a:r>
        </a:p>
      </dgm:t>
    </dgm:pt>
    <dgm:pt modelId="{62B799A3-4741-4A25-801F-2645E1528926}" type="parTrans" cxnId="{3B04CD5D-6572-47C9-8C7B-583C89BDB1F7}">
      <dgm:prSet/>
      <dgm:spPr/>
      <dgm:t>
        <a:bodyPr/>
        <a:lstStyle/>
        <a:p>
          <a:endParaRPr lang="en-US"/>
        </a:p>
      </dgm:t>
    </dgm:pt>
    <dgm:pt modelId="{BEA3C8FD-F23C-4B62-B5F8-09E1078AD0C9}" type="sibTrans" cxnId="{3B04CD5D-6572-47C9-8C7B-583C89BDB1F7}">
      <dgm:prSet/>
      <dgm:spPr/>
      <dgm:t>
        <a:bodyPr/>
        <a:lstStyle/>
        <a:p>
          <a:endParaRPr lang="en-US"/>
        </a:p>
      </dgm:t>
    </dgm:pt>
    <dgm:pt modelId="{252ACD84-6BC6-41FC-BF8D-A892A729B6E2}">
      <dgm:prSet/>
      <dgm:spPr/>
      <dgm:t>
        <a:bodyPr/>
        <a:lstStyle/>
        <a:p>
          <a:r>
            <a:rPr lang="en-US"/>
            <a:t>- Fix Bugs</a:t>
          </a:r>
        </a:p>
      </dgm:t>
    </dgm:pt>
    <dgm:pt modelId="{7EEBF122-665C-463D-B38E-3C7C8D0E9C3D}" type="parTrans" cxnId="{3030B457-9EA0-427D-BA08-3826C4216B8E}">
      <dgm:prSet/>
      <dgm:spPr/>
      <dgm:t>
        <a:bodyPr/>
        <a:lstStyle/>
        <a:p>
          <a:endParaRPr lang="en-US"/>
        </a:p>
      </dgm:t>
    </dgm:pt>
    <dgm:pt modelId="{EE4B829B-DFBF-4BD2-BBEA-2DA927CB6F43}" type="sibTrans" cxnId="{3030B457-9EA0-427D-BA08-3826C4216B8E}">
      <dgm:prSet/>
      <dgm:spPr/>
      <dgm:t>
        <a:bodyPr/>
        <a:lstStyle/>
        <a:p>
          <a:endParaRPr lang="en-US"/>
        </a:p>
      </dgm:t>
    </dgm:pt>
    <dgm:pt modelId="{E84097F0-2B9E-4F34-8D76-6FA1A31F1D16}">
      <dgm:prSet/>
      <dgm:spPr/>
      <dgm:t>
        <a:bodyPr/>
        <a:lstStyle/>
        <a:p>
          <a:r>
            <a:rPr lang="en-US"/>
            <a:t>- Provide multiple views</a:t>
          </a:r>
        </a:p>
      </dgm:t>
    </dgm:pt>
    <dgm:pt modelId="{506977AC-4E0B-4260-A8F7-3C2F43D0CCC7}" type="parTrans" cxnId="{FAB57346-B680-48F7-B40B-BDF0A9A0141E}">
      <dgm:prSet/>
      <dgm:spPr/>
      <dgm:t>
        <a:bodyPr/>
        <a:lstStyle/>
        <a:p>
          <a:endParaRPr lang="en-US"/>
        </a:p>
      </dgm:t>
    </dgm:pt>
    <dgm:pt modelId="{CBF8C625-EF1E-4854-A74E-04CF37E10745}" type="sibTrans" cxnId="{FAB57346-B680-48F7-B40B-BDF0A9A0141E}">
      <dgm:prSet/>
      <dgm:spPr/>
      <dgm:t>
        <a:bodyPr/>
        <a:lstStyle/>
        <a:p>
          <a:endParaRPr lang="en-US"/>
        </a:p>
      </dgm:t>
    </dgm:pt>
    <dgm:pt modelId="{A2F6D06A-331D-46F1-844A-92BD686920F7}" type="pres">
      <dgm:prSet presAssocID="{93BA229C-2BD8-4AB1-ADE2-D02D8CCEE894}" presName="Name0" presStyleCnt="0">
        <dgm:presLayoutVars>
          <dgm:dir/>
          <dgm:animLvl val="lvl"/>
          <dgm:resizeHandles val="exact"/>
        </dgm:presLayoutVars>
      </dgm:prSet>
      <dgm:spPr/>
    </dgm:pt>
    <dgm:pt modelId="{FA71EFE1-FAE0-40B4-95CE-A3CBAE922DFE}" type="pres">
      <dgm:prSet presAssocID="{CAD6AA5C-F1D9-4CDE-BDAE-82E8B51A4A9D}" presName="composite" presStyleCnt="0"/>
      <dgm:spPr/>
    </dgm:pt>
    <dgm:pt modelId="{99FED700-7581-4022-9FE4-86546DD4C827}" type="pres">
      <dgm:prSet presAssocID="{CAD6AA5C-F1D9-4CDE-BDAE-82E8B51A4A9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3106060-9553-4345-828F-0795C4DCD42D}" type="pres">
      <dgm:prSet presAssocID="{CAD6AA5C-F1D9-4CDE-BDAE-82E8B51A4A9D}" presName="desTx" presStyleLbl="alignAccFollowNode1" presStyleIdx="0" presStyleCnt="3">
        <dgm:presLayoutVars>
          <dgm:bulletEnabled val="1"/>
        </dgm:presLayoutVars>
      </dgm:prSet>
      <dgm:spPr/>
    </dgm:pt>
    <dgm:pt modelId="{9801465A-BB7C-41C4-9398-C8680661A198}" type="pres">
      <dgm:prSet presAssocID="{9FA7088A-0B48-4CF8-93B6-E680A85FC6C9}" presName="space" presStyleCnt="0"/>
      <dgm:spPr/>
    </dgm:pt>
    <dgm:pt modelId="{56FF279B-B625-407A-979D-CC0961629C6E}" type="pres">
      <dgm:prSet presAssocID="{D02507E4-80A6-4898-BAFF-1A87ED45F05D}" presName="composite" presStyleCnt="0"/>
      <dgm:spPr/>
    </dgm:pt>
    <dgm:pt modelId="{A7191276-BCC1-4966-A829-D767313F9E98}" type="pres">
      <dgm:prSet presAssocID="{D02507E4-80A6-4898-BAFF-1A87ED45F05D}" presName="parTx" presStyleLbl="alignNode1" presStyleIdx="1" presStyleCnt="3" custScaleX="112861">
        <dgm:presLayoutVars>
          <dgm:chMax val="0"/>
          <dgm:chPref val="0"/>
          <dgm:bulletEnabled val="1"/>
        </dgm:presLayoutVars>
      </dgm:prSet>
      <dgm:spPr/>
    </dgm:pt>
    <dgm:pt modelId="{283EF6CA-2DC3-4E30-A004-5951DA462586}" type="pres">
      <dgm:prSet presAssocID="{D02507E4-80A6-4898-BAFF-1A87ED45F05D}" presName="desTx" presStyleLbl="alignAccFollowNode1" presStyleIdx="1" presStyleCnt="3" custScaleX="114357">
        <dgm:presLayoutVars>
          <dgm:bulletEnabled val="1"/>
        </dgm:presLayoutVars>
      </dgm:prSet>
      <dgm:spPr/>
    </dgm:pt>
    <dgm:pt modelId="{A8F6D52C-DF49-4D37-B421-53AE2DB30BDC}" type="pres">
      <dgm:prSet presAssocID="{90ED7EBB-D9A4-46F7-B9BE-7BE130C87CB1}" presName="space" presStyleCnt="0"/>
      <dgm:spPr/>
    </dgm:pt>
    <dgm:pt modelId="{94A2311F-26C2-4A6F-82DB-81E5020CA748}" type="pres">
      <dgm:prSet presAssocID="{582DAB5E-94AC-47C9-8129-1EE72B27CA6E}" presName="composite" presStyleCnt="0"/>
      <dgm:spPr/>
    </dgm:pt>
    <dgm:pt modelId="{18099D8F-B069-40BC-A02C-C77B83974C66}" type="pres">
      <dgm:prSet presAssocID="{582DAB5E-94AC-47C9-8129-1EE72B27CA6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DDA44E7-EDBE-43BB-8AE8-B4B85AAC8626}" type="pres">
      <dgm:prSet presAssocID="{582DAB5E-94AC-47C9-8129-1EE72B27CA6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BB99D00-3389-4C3F-931C-0D58952A5CDA}" type="presOf" srcId="{93BA229C-2BD8-4AB1-ADE2-D02D8CCEE894}" destId="{A2F6D06A-331D-46F1-844A-92BD686920F7}" srcOrd="0" destOrd="0" presId="urn:microsoft.com/office/officeart/2005/8/layout/hList1"/>
    <dgm:cxn modelId="{930DE005-1109-4ABB-B59B-30F2155C7404}" srcId="{93BA229C-2BD8-4AB1-ADE2-D02D8CCEE894}" destId="{CAD6AA5C-F1D9-4CDE-BDAE-82E8B51A4A9D}" srcOrd="0" destOrd="0" parTransId="{B9029527-01E6-4FD9-9A86-B66215AE2F9B}" sibTransId="{9FA7088A-0B48-4CF8-93B6-E680A85FC6C9}"/>
    <dgm:cxn modelId="{E57C150C-F876-47D9-A22F-50910DC626AF}" type="presOf" srcId="{E413F261-9024-4EE4-A8EE-176530EE3897}" destId="{283EF6CA-2DC3-4E30-A004-5951DA462586}" srcOrd="0" destOrd="2" presId="urn:microsoft.com/office/officeart/2005/8/layout/hList1"/>
    <dgm:cxn modelId="{9FF5B10C-3F40-4B58-B181-0F0D3E257CFB}" type="presOf" srcId="{544FFE92-0216-49E6-A6F9-DB6EDF91BFFC}" destId="{283EF6CA-2DC3-4E30-A004-5951DA462586}" srcOrd="0" destOrd="5" presId="urn:microsoft.com/office/officeart/2005/8/layout/hList1"/>
    <dgm:cxn modelId="{33C83C12-8A52-4CC6-95CC-7CC5957A8545}" srcId="{D02507E4-80A6-4898-BAFF-1A87ED45F05D}" destId="{B311087A-B46A-42A2-ABDF-9C6893A2D9D4}" srcOrd="0" destOrd="0" parTransId="{F7527722-927E-4CE3-AFF3-4ECFEC33A4D6}" sibTransId="{0D3F0C2A-9E64-4224-9D94-812AC33F4D07}"/>
    <dgm:cxn modelId="{CF15122A-91EC-4428-ACDC-3633EB34AA17}" type="presOf" srcId="{3274FB38-A9EB-4180-A1D5-B933D6D28340}" destId="{E3106060-9553-4345-828F-0795C4DCD42D}" srcOrd="0" destOrd="0" presId="urn:microsoft.com/office/officeart/2005/8/layout/hList1"/>
    <dgm:cxn modelId="{68ED6C37-D88D-4491-8AB4-A19C785FA8CE}" type="presOf" srcId="{B9F55E92-C807-48D9-90AE-C0F5C9D35B63}" destId="{1DDA44E7-EDBE-43BB-8AE8-B4B85AAC8626}" srcOrd="0" destOrd="0" presId="urn:microsoft.com/office/officeart/2005/8/layout/hList1"/>
    <dgm:cxn modelId="{A2955A37-EC67-4D9A-AF64-9441466CA3D5}" srcId="{D02507E4-80A6-4898-BAFF-1A87ED45F05D}" destId="{266EC6E0-5BF6-4326-A14E-2B9DF4AF4334}" srcOrd="3" destOrd="0" parTransId="{0F918E70-EB7F-49F9-BCB4-D2A947BFF338}" sibTransId="{712DBCEB-4F3F-4E11-8DE7-74281F949F3F}"/>
    <dgm:cxn modelId="{3B04CD5D-6572-47C9-8C7B-583C89BDB1F7}" srcId="{582DAB5E-94AC-47C9-8129-1EE72B27CA6E}" destId="{B9F55E92-C807-48D9-90AE-C0F5C9D35B63}" srcOrd="0" destOrd="0" parTransId="{62B799A3-4741-4A25-801F-2645E1528926}" sibTransId="{BEA3C8FD-F23C-4B62-B5F8-09E1078AD0C9}"/>
    <dgm:cxn modelId="{D9044F61-C5BF-43FD-8473-5210F4083098}" srcId="{D02507E4-80A6-4898-BAFF-1A87ED45F05D}" destId="{544FFE92-0216-49E6-A6F9-DB6EDF91BFFC}" srcOrd="5" destOrd="0" parTransId="{5F993387-5CF6-4F16-AE22-7F1293A73FE6}" sibTransId="{363EC3B4-E2BC-4A1B-9066-33E296A53279}"/>
    <dgm:cxn modelId="{FAB57346-B680-48F7-B40B-BDF0A9A0141E}" srcId="{582DAB5E-94AC-47C9-8129-1EE72B27CA6E}" destId="{E84097F0-2B9E-4F34-8D76-6FA1A31F1D16}" srcOrd="2" destOrd="0" parTransId="{506977AC-4E0B-4260-A8F7-3C2F43D0CCC7}" sibTransId="{CBF8C625-EF1E-4854-A74E-04CF37E10745}"/>
    <dgm:cxn modelId="{45C47749-C67F-48AB-93F4-A7841CE3DD80}" type="presOf" srcId="{690D3648-0543-4126-A06E-A0085F4FFEEA}" destId="{283EF6CA-2DC3-4E30-A004-5951DA462586}" srcOrd="0" destOrd="1" presId="urn:microsoft.com/office/officeart/2005/8/layout/hList1"/>
    <dgm:cxn modelId="{80F5684D-C2D9-4572-B368-C9245AE7C06A}" type="presOf" srcId="{B311087A-B46A-42A2-ABDF-9C6893A2D9D4}" destId="{283EF6CA-2DC3-4E30-A004-5951DA462586}" srcOrd="0" destOrd="0" presId="urn:microsoft.com/office/officeart/2005/8/layout/hList1"/>
    <dgm:cxn modelId="{3030B457-9EA0-427D-BA08-3826C4216B8E}" srcId="{582DAB5E-94AC-47C9-8129-1EE72B27CA6E}" destId="{252ACD84-6BC6-41FC-BF8D-A892A729B6E2}" srcOrd="1" destOrd="0" parTransId="{7EEBF122-665C-463D-B38E-3C7C8D0E9C3D}" sibTransId="{EE4B829B-DFBF-4BD2-BBEA-2DA927CB6F43}"/>
    <dgm:cxn modelId="{C02F948E-E653-4886-9571-DE7342BF8BE2}" srcId="{D02507E4-80A6-4898-BAFF-1A87ED45F05D}" destId="{E413F261-9024-4EE4-A8EE-176530EE3897}" srcOrd="2" destOrd="0" parTransId="{22FC8187-FB57-451A-9776-60E6D46C0129}" sibTransId="{0456025E-6080-4ED8-91A5-CFE80CE9229D}"/>
    <dgm:cxn modelId="{0D53B89D-7A71-45E4-9582-29A238C4B2D5}" type="presOf" srcId="{A7B1C366-5645-4789-8C06-1EAEB951C277}" destId="{283EF6CA-2DC3-4E30-A004-5951DA462586}" srcOrd="0" destOrd="4" presId="urn:microsoft.com/office/officeart/2005/8/layout/hList1"/>
    <dgm:cxn modelId="{5B9B4B9E-6DA3-436B-9488-A51F03B06C6A}" srcId="{CAD6AA5C-F1D9-4CDE-BDAE-82E8B51A4A9D}" destId="{A1D2B55A-F360-4A13-9F55-C98F2C9193B1}" srcOrd="1" destOrd="0" parTransId="{7065ABEB-C77C-47FF-A6E4-451B49D4A01E}" sibTransId="{6D48E329-FDC1-4163-967A-58242DDCA2C7}"/>
    <dgm:cxn modelId="{E38C8AA0-A012-4596-BB12-194FDFE6CDDB}" srcId="{93BA229C-2BD8-4AB1-ADE2-D02D8CCEE894}" destId="{582DAB5E-94AC-47C9-8129-1EE72B27CA6E}" srcOrd="2" destOrd="0" parTransId="{05732F73-B68F-4481-9124-164411D23872}" sibTransId="{B9A20DF1-31E1-4E15-ACCF-1685681C7C57}"/>
    <dgm:cxn modelId="{20CC1AB1-EB9C-479F-8454-578D539BA533}" type="presOf" srcId="{252ACD84-6BC6-41FC-BF8D-A892A729B6E2}" destId="{1DDA44E7-EDBE-43BB-8AE8-B4B85AAC8626}" srcOrd="0" destOrd="1" presId="urn:microsoft.com/office/officeart/2005/8/layout/hList1"/>
    <dgm:cxn modelId="{759E8FB3-CBA9-460B-830D-4CF8D4E2D4FE}" type="presOf" srcId="{CAD6AA5C-F1D9-4CDE-BDAE-82E8B51A4A9D}" destId="{99FED700-7581-4022-9FE4-86546DD4C827}" srcOrd="0" destOrd="0" presId="urn:microsoft.com/office/officeart/2005/8/layout/hList1"/>
    <dgm:cxn modelId="{301241B6-4BAA-4AC5-92F4-AF4B912F098A}" srcId="{93BA229C-2BD8-4AB1-ADE2-D02D8CCEE894}" destId="{D02507E4-80A6-4898-BAFF-1A87ED45F05D}" srcOrd="1" destOrd="0" parTransId="{4709F6DC-C591-40BE-9718-8A3E97DDE415}" sibTransId="{90ED7EBB-D9A4-46F7-B9BE-7BE130C87CB1}"/>
    <dgm:cxn modelId="{A1B625B9-C2FD-4F3C-B303-974D0B1E5F42}" type="presOf" srcId="{D02507E4-80A6-4898-BAFF-1A87ED45F05D}" destId="{A7191276-BCC1-4966-A829-D767313F9E98}" srcOrd="0" destOrd="0" presId="urn:microsoft.com/office/officeart/2005/8/layout/hList1"/>
    <dgm:cxn modelId="{0C36FCD2-6264-438D-BC19-F24EBA2C6BF3}" type="presOf" srcId="{E84097F0-2B9E-4F34-8D76-6FA1A31F1D16}" destId="{1DDA44E7-EDBE-43BB-8AE8-B4B85AAC8626}" srcOrd="0" destOrd="2" presId="urn:microsoft.com/office/officeart/2005/8/layout/hList1"/>
    <dgm:cxn modelId="{09C407E1-838A-44A0-8B9A-3865819C5F76}" type="presOf" srcId="{582DAB5E-94AC-47C9-8129-1EE72B27CA6E}" destId="{18099D8F-B069-40BC-A02C-C77B83974C66}" srcOrd="0" destOrd="0" presId="urn:microsoft.com/office/officeart/2005/8/layout/hList1"/>
    <dgm:cxn modelId="{A56DCCE6-29F8-4897-A39B-BFE20577B420}" type="presOf" srcId="{266EC6E0-5BF6-4326-A14E-2B9DF4AF4334}" destId="{283EF6CA-2DC3-4E30-A004-5951DA462586}" srcOrd="0" destOrd="3" presId="urn:microsoft.com/office/officeart/2005/8/layout/hList1"/>
    <dgm:cxn modelId="{38C00DEE-585E-4EA6-A379-A70D0B933840}" srcId="{D02507E4-80A6-4898-BAFF-1A87ED45F05D}" destId="{A7B1C366-5645-4789-8C06-1EAEB951C277}" srcOrd="4" destOrd="0" parTransId="{1162457A-AB47-42C5-B841-ADC8AC2C62F8}" sibTransId="{9343AD0E-24B8-44BA-A9B0-16F7CD01695C}"/>
    <dgm:cxn modelId="{687482F1-8E8C-4423-B0A3-D0CCA058424E}" type="presOf" srcId="{A1D2B55A-F360-4A13-9F55-C98F2C9193B1}" destId="{E3106060-9553-4345-828F-0795C4DCD42D}" srcOrd="0" destOrd="1" presId="urn:microsoft.com/office/officeart/2005/8/layout/hList1"/>
    <dgm:cxn modelId="{1B3647F4-7704-48DF-B97F-10D5E3973934}" srcId="{CAD6AA5C-F1D9-4CDE-BDAE-82E8B51A4A9D}" destId="{3274FB38-A9EB-4180-A1D5-B933D6D28340}" srcOrd="0" destOrd="0" parTransId="{38F475CA-330D-4AC3-969E-BF4DF6F35B8A}" sibTransId="{362D862E-084E-46D3-8B8D-830C2AC608E8}"/>
    <dgm:cxn modelId="{6EFD0DFC-CC5E-48B5-AE24-42788DE2D4B1}" srcId="{D02507E4-80A6-4898-BAFF-1A87ED45F05D}" destId="{690D3648-0543-4126-A06E-A0085F4FFEEA}" srcOrd="1" destOrd="0" parTransId="{C5F2151B-5B87-4CA0-9802-130E88EAEC9A}" sibTransId="{C284321B-54A5-4A6D-8EB5-351B7FD0900C}"/>
    <dgm:cxn modelId="{0F4E71F5-F71D-4956-A6EC-AAC5F2000383}" type="presParOf" srcId="{A2F6D06A-331D-46F1-844A-92BD686920F7}" destId="{FA71EFE1-FAE0-40B4-95CE-A3CBAE922DFE}" srcOrd="0" destOrd="0" presId="urn:microsoft.com/office/officeart/2005/8/layout/hList1"/>
    <dgm:cxn modelId="{B60D05D5-FE4E-4FA3-91AB-9D1312AC9E80}" type="presParOf" srcId="{FA71EFE1-FAE0-40B4-95CE-A3CBAE922DFE}" destId="{99FED700-7581-4022-9FE4-86546DD4C827}" srcOrd="0" destOrd="0" presId="urn:microsoft.com/office/officeart/2005/8/layout/hList1"/>
    <dgm:cxn modelId="{E4FAA051-5354-4611-B328-A4DD3696182B}" type="presParOf" srcId="{FA71EFE1-FAE0-40B4-95CE-A3CBAE922DFE}" destId="{E3106060-9553-4345-828F-0795C4DCD42D}" srcOrd="1" destOrd="0" presId="urn:microsoft.com/office/officeart/2005/8/layout/hList1"/>
    <dgm:cxn modelId="{5B6848BB-CDB6-4403-A894-36866A003C1A}" type="presParOf" srcId="{A2F6D06A-331D-46F1-844A-92BD686920F7}" destId="{9801465A-BB7C-41C4-9398-C8680661A198}" srcOrd="1" destOrd="0" presId="urn:microsoft.com/office/officeart/2005/8/layout/hList1"/>
    <dgm:cxn modelId="{842B27A0-6804-4DCB-A384-4EDDFC4A2455}" type="presParOf" srcId="{A2F6D06A-331D-46F1-844A-92BD686920F7}" destId="{56FF279B-B625-407A-979D-CC0961629C6E}" srcOrd="2" destOrd="0" presId="urn:microsoft.com/office/officeart/2005/8/layout/hList1"/>
    <dgm:cxn modelId="{2B6DC53E-5218-49B4-8149-BD2E0EFDB9B5}" type="presParOf" srcId="{56FF279B-B625-407A-979D-CC0961629C6E}" destId="{A7191276-BCC1-4966-A829-D767313F9E98}" srcOrd="0" destOrd="0" presId="urn:microsoft.com/office/officeart/2005/8/layout/hList1"/>
    <dgm:cxn modelId="{0E5C25D3-E3CD-4B6C-AF80-1DB8DB1D2A76}" type="presParOf" srcId="{56FF279B-B625-407A-979D-CC0961629C6E}" destId="{283EF6CA-2DC3-4E30-A004-5951DA462586}" srcOrd="1" destOrd="0" presId="urn:microsoft.com/office/officeart/2005/8/layout/hList1"/>
    <dgm:cxn modelId="{12EF36A4-4E99-402B-A488-F92211DD5D61}" type="presParOf" srcId="{A2F6D06A-331D-46F1-844A-92BD686920F7}" destId="{A8F6D52C-DF49-4D37-B421-53AE2DB30BDC}" srcOrd="3" destOrd="0" presId="urn:microsoft.com/office/officeart/2005/8/layout/hList1"/>
    <dgm:cxn modelId="{5C503799-1EA8-44C8-B757-E4CD14DFD128}" type="presParOf" srcId="{A2F6D06A-331D-46F1-844A-92BD686920F7}" destId="{94A2311F-26C2-4A6F-82DB-81E5020CA748}" srcOrd="4" destOrd="0" presId="urn:microsoft.com/office/officeart/2005/8/layout/hList1"/>
    <dgm:cxn modelId="{F3AEA409-D91A-4219-8908-C4F25F9569BD}" type="presParOf" srcId="{94A2311F-26C2-4A6F-82DB-81E5020CA748}" destId="{18099D8F-B069-40BC-A02C-C77B83974C66}" srcOrd="0" destOrd="0" presId="urn:microsoft.com/office/officeart/2005/8/layout/hList1"/>
    <dgm:cxn modelId="{843A7397-3C31-4FCF-9481-396C34AC1290}" type="presParOf" srcId="{94A2311F-26C2-4A6F-82DB-81E5020CA748}" destId="{1DDA44E7-EDBE-43BB-8AE8-B4B85AAC86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4FA55-D739-4F6C-A90D-CF6DA27A6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87E48F-DACC-44A8-B800-FCCB141C6BE3}">
      <dgm:prSet/>
      <dgm:spPr/>
      <dgm:t>
        <a:bodyPr/>
        <a:lstStyle/>
        <a:p>
          <a:r>
            <a:rPr lang="en-US"/>
            <a:t>GitFlow: Structured branching model by Vincent Driessen</a:t>
          </a:r>
        </a:p>
      </dgm:t>
    </dgm:pt>
    <dgm:pt modelId="{E2CA441E-B4E0-4F08-9295-293F78CD330A}" type="parTrans" cxnId="{2B188144-3D62-4E42-80B1-EDE5C168489D}">
      <dgm:prSet/>
      <dgm:spPr/>
      <dgm:t>
        <a:bodyPr/>
        <a:lstStyle/>
        <a:p>
          <a:endParaRPr lang="en-US"/>
        </a:p>
      </dgm:t>
    </dgm:pt>
    <dgm:pt modelId="{0BF689C3-F953-43BB-9FA0-09239F2E46D1}" type="sibTrans" cxnId="{2B188144-3D62-4E42-80B1-EDE5C168489D}">
      <dgm:prSet/>
      <dgm:spPr/>
      <dgm:t>
        <a:bodyPr/>
        <a:lstStyle/>
        <a:p>
          <a:endParaRPr lang="en-US"/>
        </a:p>
      </dgm:t>
    </dgm:pt>
    <dgm:pt modelId="{224CB4CC-59D1-4B82-9071-85FAADC6EA8B}">
      <dgm:prSet/>
      <dgm:spPr/>
      <dgm:t>
        <a:bodyPr/>
        <a:lstStyle/>
        <a:p>
          <a:r>
            <a:rPr lang="en-US"/>
            <a:t>Formal workflow for managing features, releases, and fixes</a:t>
          </a:r>
        </a:p>
      </dgm:t>
    </dgm:pt>
    <dgm:pt modelId="{433F2C81-C897-42C2-94CF-B30460AC01EC}" type="parTrans" cxnId="{D70F5DC2-3748-47E5-BAFC-7ECF1A16939B}">
      <dgm:prSet/>
      <dgm:spPr/>
      <dgm:t>
        <a:bodyPr/>
        <a:lstStyle/>
        <a:p>
          <a:endParaRPr lang="en-US"/>
        </a:p>
      </dgm:t>
    </dgm:pt>
    <dgm:pt modelId="{D75B3662-21F3-4045-9616-8E917F58AF0A}" type="sibTrans" cxnId="{D70F5DC2-3748-47E5-BAFC-7ECF1A16939B}">
      <dgm:prSet/>
      <dgm:spPr/>
      <dgm:t>
        <a:bodyPr/>
        <a:lstStyle/>
        <a:p>
          <a:endParaRPr lang="en-US"/>
        </a:p>
      </dgm:t>
    </dgm:pt>
    <dgm:pt modelId="{A67C13D1-00D3-4A7A-AD7D-FAF939D2EA63}">
      <dgm:prSet/>
      <dgm:spPr/>
      <dgm:t>
        <a:bodyPr/>
        <a:lstStyle/>
        <a:p>
          <a:r>
            <a:rPr lang="en-US"/>
            <a:t>Ensures production code remains stable</a:t>
          </a:r>
        </a:p>
      </dgm:t>
    </dgm:pt>
    <dgm:pt modelId="{964B1398-CB4E-4464-A0CC-6D774ADCF027}" type="parTrans" cxnId="{4BD16E44-C438-4F66-9DCB-2937012DC355}">
      <dgm:prSet/>
      <dgm:spPr/>
      <dgm:t>
        <a:bodyPr/>
        <a:lstStyle/>
        <a:p>
          <a:endParaRPr lang="en-US"/>
        </a:p>
      </dgm:t>
    </dgm:pt>
    <dgm:pt modelId="{04C22BC6-0863-4F12-8EEE-BCC5FB2C7565}" type="sibTrans" cxnId="{4BD16E44-C438-4F66-9DCB-2937012DC355}">
      <dgm:prSet/>
      <dgm:spPr/>
      <dgm:t>
        <a:bodyPr/>
        <a:lstStyle/>
        <a:p>
          <a:endParaRPr lang="en-US"/>
        </a:p>
      </dgm:t>
    </dgm:pt>
    <dgm:pt modelId="{5B86C7E2-F9D6-414E-8C7D-7A2C7B250B52}">
      <dgm:prSet/>
      <dgm:spPr/>
      <dgm:t>
        <a:bodyPr/>
        <a:lstStyle/>
        <a:p>
          <a:r>
            <a:rPr lang="en-US"/>
            <a:t>Best suited for larger projects with many developers</a:t>
          </a:r>
        </a:p>
      </dgm:t>
    </dgm:pt>
    <dgm:pt modelId="{BE568461-5990-46FF-94A9-E3483A62BD3D}" type="parTrans" cxnId="{6D3B8A22-ED11-45D7-B70C-FE562D722432}">
      <dgm:prSet/>
      <dgm:spPr/>
      <dgm:t>
        <a:bodyPr/>
        <a:lstStyle/>
        <a:p>
          <a:endParaRPr lang="en-US"/>
        </a:p>
      </dgm:t>
    </dgm:pt>
    <dgm:pt modelId="{3506B0E0-C679-4BEC-9DB3-FBB3DE4B47CB}" type="sibTrans" cxnId="{6D3B8A22-ED11-45D7-B70C-FE562D722432}">
      <dgm:prSet/>
      <dgm:spPr/>
      <dgm:t>
        <a:bodyPr/>
        <a:lstStyle/>
        <a:p>
          <a:endParaRPr lang="en-US"/>
        </a:p>
      </dgm:t>
    </dgm:pt>
    <dgm:pt modelId="{BB10FBEE-DF75-485C-ABD6-475005300D14}">
      <dgm:prSet/>
      <dgm:spPr/>
      <dgm:t>
        <a:bodyPr/>
        <a:lstStyle/>
        <a:p>
          <a:r>
            <a:rPr lang="en-US"/>
            <a:t>Visual diagram: interaction between branches</a:t>
          </a:r>
        </a:p>
      </dgm:t>
    </dgm:pt>
    <dgm:pt modelId="{7F50A252-04B2-42C4-A05F-BEA4BA9D625D}" type="parTrans" cxnId="{CA946E12-309E-46C3-97EC-7AE368259AEB}">
      <dgm:prSet/>
      <dgm:spPr/>
      <dgm:t>
        <a:bodyPr/>
        <a:lstStyle/>
        <a:p>
          <a:endParaRPr lang="en-US"/>
        </a:p>
      </dgm:t>
    </dgm:pt>
    <dgm:pt modelId="{12CB8C6D-148C-4E76-A224-2F7CD0D1F565}" type="sibTrans" cxnId="{CA946E12-309E-46C3-97EC-7AE368259AEB}">
      <dgm:prSet/>
      <dgm:spPr/>
      <dgm:t>
        <a:bodyPr/>
        <a:lstStyle/>
        <a:p>
          <a:endParaRPr lang="en-US"/>
        </a:p>
      </dgm:t>
    </dgm:pt>
    <dgm:pt modelId="{D1BDF531-E208-4DF6-9235-A1CCC3E0051E}" type="pres">
      <dgm:prSet presAssocID="{2CB4FA55-D739-4F6C-A90D-CF6DA27A61B5}" presName="root" presStyleCnt="0">
        <dgm:presLayoutVars>
          <dgm:dir/>
          <dgm:resizeHandles val="exact"/>
        </dgm:presLayoutVars>
      </dgm:prSet>
      <dgm:spPr/>
    </dgm:pt>
    <dgm:pt modelId="{6586FF16-9B83-4299-B764-F0EC4A313B60}" type="pres">
      <dgm:prSet presAssocID="{A787E48F-DACC-44A8-B800-FCCB141C6BE3}" presName="compNode" presStyleCnt="0"/>
      <dgm:spPr/>
    </dgm:pt>
    <dgm:pt modelId="{328A20D4-7BC3-4065-BAD2-0D76894CB2B7}" type="pres">
      <dgm:prSet presAssocID="{A787E48F-DACC-44A8-B800-FCCB141C6BE3}" presName="bgRect" presStyleLbl="bgShp" presStyleIdx="0" presStyleCnt="5"/>
      <dgm:spPr/>
    </dgm:pt>
    <dgm:pt modelId="{43BEE783-9162-40B9-BEA5-B3DC87E676BB}" type="pres">
      <dgm:prSet presAssocID="{A787E48F-DACC-44A8-B800-FCCB141C6B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6D59587-1860-4931-85B3-3D56FD37634B}" type="pres">
      <dgm:prSet presAssocID="{A787E48F-DACC-44A8-B800-FCCB141C6BE3}" presName="spaceRect" presStyleCnt="0"/>
      <dgm:spPr/>
    </dgm:pt>
    <dgm:pt modelId="{3E440AE6-3129-4756-B745-EE279EC6A63D}" type="pres">
      <dgm:prSet presAssocID="{A787E48F-DACC-44A8-B800-FCCB141C6BE3}" presName="parTx" presStyleLbl="revTx" presStyleIdx="0" presStyleCnt="5">
        <dgm:presLayoutVars>
          <dgm:chMax val="0"/>
          <dgm:chPref val="0"/>
        </dgm:presLayoutVars>
      </dgm:prSet>
      <dgm:spPr/>
    </dgm:pt>
    <dgm:pt modelId="{271B3465-10AF-429A-BAC7-C6B3D6105028}" type="pres">
      <dgm:prSet presAssocID="{0BF689C3-F953-43BB-9FA0-09239F2E46D1}" presName="sibTrans" presStyleCnt="0"/>
      <dgm:spPr/>
    </dgm:pt>
    <dgm:pt modelId="{ECD10D86-EEF7-425D-A63E-43A6FAA9904E}" type="pres">
      <dgm:prSet presAssocID="{224CB4CC-59D1-4B82-9071-85FAADC6EA8B}" presName="compNode" presStyleCnt="0"/>
      <dgm:spPr/>
    </dgm:pt>
    <dgm:pt modelId="{A53B5795-C299-42DA-B376-1408BD3F0EF0}" type="pres">
      <dgm:prSet presAssocID="{224CB4CC-59D1-4B82-9071-85FAADC6EA8B}" presName="bgRect" presStyleLbl="bgShp" presStyleIdx="1" presStyleCnt="5"/>
      <dgm:spPr/>
    </dgm:pt>
    <dgm:pt modelId="{37EC8297-81F3-4361-B229-46D59A87ED74}" type="pres">
      <dgm:prSet presAssocID="{224CB4CC-59D1-4B82-9071-85FAADC6EA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C5B89D73-1F9E-418B-84F0-A664A1F42A53}" type="pres">
      <dgm:prSet presAssocID="{224CB4CC-59D1-4B82-9071-85FAADC6EA8B}" presName="spaceRect" presStyleCnt="0"/>
      <dgm:spPr/>
    </dgm:pt>
    <dgm:pt modelId="{1FC5CF76-046D-4A74-B848-B6D7397817AA}" type="pres">
      <dgm:prSet presAssocID="{224CB4CC-59D1-4B82-9071-85FAADC6EA8B}" presName="parTx" presStyleLbl="revTx" presStyleIdx="1" presStyleCnt="5">
        <dgm:presLayoutVars>
          <dgm:chMax val="0"/>
          <dgm:chPref val="0"/>
        </dgm:presLayoutVars>
      </dgm:prSet>
      <dgm:spPr/>
    </dgm:pt>
    <dgm:pt modelId="{FEDE6190-BDA3-44CE-B925-8080C8739A8C}" type="pres">
      <dgm:prSet presAssocID="{D75B3662-21F3-4045-9616-8E917F58AF0A}" presName="sibTrans" presStyleCnt="0"/>
      <dgm:spPr/>
    </dgm:pt>
    <dgm:pt modelId="{474A06D6-0B6C-4979-90BC-4880F1D62A59}" type="pres">
      <dgm:prSet presAssocID="{A67C13D1-00D3-4A7A-AD7D-FAF939D2EA63}" presName="compNode" presStyleCnt="0"/>
      <dgm:spPr/>
    </dgm:pt>
    <dgm:pt modelId="{FEDD1BCA-8612-4563-8CA4-A3A2334A1E40}" type="pres">
      <dgm:prSet presAssocID="{A67C13D1-00D3-4A7A-AD7D-FAF939D2EA63}" presName="bgRect" presStyleLbl="bgShp" presStyleIdx="2" presStyleCnt="5"/>
      <dgm:spPr/>
    </dgm:pt>
    <dgm:pt modelId="{15D4F38C-9582-4B05-8655-7E4B620DC769}" type="pres">
      <dgm:prSet presAssocID="{A67C13D1-00D3-4A7A-AD7D-FAF939D2EA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A9169EC-1D62-4DA2-850D-31BEAD943783}" type="pres">
      <dgm:prSet presAssocID="{A67C13D1-00D3-4A7A-AD7D-FAF939D2EA63}" presName="spaceRect" presStyleCnt="0"/>
      <dgm:spPr/>
    </dgm:pt>
    <dgm:pt modelId="{35B06ED5-FBF3-4ABD-845E-0D4BB365EFF4}" type="pres">
      <dgm:prSet presAssocID="{A67C13D1-00D3-4A7A-AD7D-FAF939D2EA63}" presName="parTx" presStyleLbl="revTx" presStyleIdx="2" presStyleCnt="5">
        <dgm:presLayoutVars>
          <dgm:chMax val="0"/>
          <dgm:chPref val="0"/>
        </dgm:presLayoutVars>
      </dgm:prSet>
      <dgm:spPr/>
    </dgm:pt>
    <dgm:pt modelId="{06FE07C6-7876-4273-AACB-867CC0C80F17}" type="pres">
      <dgm:prSet presAssocID="{04C22BC6-0863-4F12-8EEE-BCC5FB2C7565}" presName="sibTrans" presStyleCnt="0"/>
      <dgm:spPr/>
    </dgm:pt>
    <dgm:pt modelId="{461AC810-2759-466C-AC0E-F06F7918C4A4}" type="pres">
      <dgm:prSet presAssocID="{5B86C7E2-F9D6-414E-8C7D-7A2C7B250B52}" presName="compNode" presStyleCnt="0"/>
      <dgm:spPr/>
    </dgm:pt>
    <dgm:pt modelId="{87C7FE93-ED47-450E-93D2-53660CFC4E7D}" type="pres">
      <dgm:prSet presAssocID="{5B86C7E2-F9D6-414E-8C7D-7A2C7B250B52}" presName="bgRect" presStyleLbl="bgShp" presStyleIdx="3" presStyleCnt="5"/>
      <dgm:spPr/>
    </dgm:pt>
    <dgm:pt modelId="{6098A5F4-726F-4A8A-980B-F7E6DFA1116D}" type="pres">
      <dgm:prSet presAssocID="{5B86C7E2-F9D6-414E-8C7D-7A2C7B250B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C6DF55C-18B7-4B3B-84EE-3FE890F2B518}" type="pres">
      <dgm:prSet presAssocID="{5B86C7E2-F9D6-414E-8C7D-7A2C7B250B52}" presName="spaceRect" presStyleCnt="0"/>
      <dgm:spPr/>
    </dgm:pt>
    <dgm:pt modelId="{305132C1-34D9-434F-8393-02112663D3FD}" type="pres">
      <dgm:prSet presAssocID="{5B86C7E2-F9D6-414E-8C7D-7A2C7B250B52}" presName="parTx" presStyleLbl="revTx" presStyleIdx="3" presStyleCnt="5">
        <dgm:presLayoutVars>
          <dgm:chMax val="0"/>
          <dgm:chPref val="0"/>
        </dgm:presLayoutVars>
      </dgm:prSet>
      <dgm:spPr/>
    </dgm:pt>
    <dgm:pt modelId="{E595BD24-1508-430B-A3BC-C685ED4E1FC4}" type="pres">
      <dgm:prSet presAssocID="{3506B0E0-C679-4BEC-9DB3-FBB3DE4B47CB}" presName="sibTrans" presStyleCnt="0"/>
      <dgm:spPr/>
    </dgm:pt>
    <dgm:pt modelId="{EC84A5E0-ABB7-4EA0-BC57-AABA0DC56366}" type="pres">
      <dgm:prSet presAssocID="{BB10FBEE-DF75-485C-ABD6-475005300D14}" presName="compNode" presStyleCnt="0"/>
      <dgm:spPr/>
    </dgm:pt>
    <dgm:pt modelId="{DCB5CBBE-517A-4C67-BAC0-C480924863CC}" type="pres">
      <dgm:prSet presAssocID="{BB10FBEE-DF75-485C-ABD6-475005300D14}" presName="bgRect" presStyleLbl="bgShp" presStyleIdx="4" presStyleCnt="5"/>
      <dgm:spPr/>
    </dgm:pt>
    <dgm:pt modelId="{0D45224B-840F-44BC-A2F6-468E09E61B08}" type="pres">
      <dgm:prSet presAssocID="{BB10FBEE-DF75-485C-ABD6-475005300D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EB14647-69C6-480B-8793-7EEAE1D30104}" type="pres">
      <dgm:prSet presAssocID="{BB10FBEE-DF75-485C-ABD6-475005300D14}" presName="spaceRect" presStyleCnt="0"/>
      <dgm:spPr/>
    </dgm:pt>
    <dgm:pt modelId="{B265391E-6836-45BC-A806-C118F02AE5FD}" type="pres">
      <dgm:prSet presAssocID="{BB10FBEE-DF75-485C-ABD6-475005300D1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98DE608-1316-4369-A6AB-F029016CA95E}" type="presOf" srcId="{A787E48F-DACC-44A8-B800-FCCB141C6BE3}" destId="{3E440AE6-3129-4756-B745-EE279EC6A63D}" srcOrd="0" destOrd="0" presId="urn:microsoft.com/office/officeart/2018/2/layout/IconVerticalSolidList"/>
    <dgm:cxn modelId="{CA946E12-309E-46C3-97EC-7AE368259AEB}" srcId="{2CB4FA55-D739-4F6C-A90D-CF6DA27A61B5}" destId="{BB10FBEE-DF75-485C-ABD6-475005300D14}" srcOrd="4" destOrd="0" parTransId="{7F50A252-04B2-42C4-A05F-BEA4BA9D625D}" sibTransId="{12CB8C6D-148C-4E76-A224-2F7CD0D1F565}"/>
    <dgm:cxn modelId="{6D3B8A22-ED11-45D7-B70C-FE562D722432}" srcId="{2CB4FA55-D739-4F6C-A90D-CF6DA27A61B5}" destId="{5B86C7E2-F9D6-414E-8C7D-7A2C7B250B52}" srcOrd="3" destOrd="0" parTransId="{BE568461-5990-46FF-94A9-E3483A62BD3D}" sibTransId="{3506B0E0-C679-4BEC-9DB3-FBB3DE4B47CB}"/>
    <dgm:cxn modelId="{1DCC1439-BBBA-4225-B55F-8088D6D995E7}" type="presOf" srcId="{2CB4FA55-D739-4F6C-A90D-CF6DA27A61B5}" destId="{D1BDF531-E208-4DF6-9235-A1CCC3E0051E}" srcOrd="0" destOrd="0" presId="urn:microsoft.com/office/officeart/2018/2/layout/IconVerticalSolidList"/>
    <dgm:cxn modelId="{963A023A-B00F-49F6-8E5F-B6277C51A5B3}" type="presOf" srcId="{5B86C7E2-F9D6-414E-8C7D-7A2C7B250B52}" destId="{305132C1-34D9-434F-8393-02112663D3FD}" srcOrd="0" destOrd="0" presId="urn:microsoft.com/office/officeart/2018/2/layout/IconVerticalSolidList"/>
    <dgm:cxn modelId="{4BD16E44-C438-4F66-9DCB-2937012DC355}" srcId="{2CB4FA55-D739-4F6C-A90D-CF6DA27A61B5}" destId="{A67C13D1-00D3-4A7A-AD7D-FAF939D2EA63}" srcOrd="2" destOrd="0" parTransId="{964B1398-CB4E-4464-A0CC-6D774ADCF027}" sibTransId="{04C22BC6-0863-4F12-8EEE-BCC5FB2C7565}"/>
    <dgm:cxn modelId="{2B188144-3D62-4E42-80B1-EDE5C168489D}" srcId="{2CB4FA55-D739-4F6C-A90D-CF6DA27A61B5}" destId="{A787E48F-DACC-44A8-B800-FCCB141C6BE3}" srcOrd="0" destOrd="0" parTransId="{E2CA441E-B4E0-4F08-9295-293F78CD330A}" sibTransId="{0BF689C3-F953-43BB-9FA0-09239F2E46D1}"/>
    <dgm:cxn modelId="{7DA35A52-0743-4570-8DDF-D8AECFCEF22C}" type="presOf" srcId="{A67C13D1-00D3-4A7A-AD7D-FAF939D2EA63}" destId="{35B06ED5-FBF3-4ABD-845E-0D4BB365EFF4}" srcOrd="0" destOrd="0" presId="urn:microsoft.com/office/officeart/2018/2/layout/IconVerticalSolidList"/>
    <dgm:cxn modelId="{FDDF5077-62FC-4240-A342-E875AE7C94E6}" type="presOf" srcId="{BB10FBEE-DF75-485C-ABD6-475005300D14}" destId="{B265391E-6836-45BC-A806-C118F02AE5FD}" srcOrd="0" destOrd="0" presId="urn:microsoft.com/office/officeart/2018/2/layout/IconVerticalSolidList"/>
    <dgm:cxn modelId="{AA1023A2-2F0C-4A54-893D-B2A77C9E1D40}" type="presOf" srcId="{224CB4CC-59D1-4B82-9071-85FAADC6EA8B}" destId="{1FC5CF76-046D-4A74-B848-B6D7397817AA}" srcOrd="0" destOrd="0" presId="urn:microsoft.com/office/officeart/2018/2/layout/IconVerticalSolidList"/>
    <dgm:cxn modelId="{D70F5DC2-3748-47E5-BAFC-7ECF1A16939B}" srcId="{2CB4FA55-D739-4F6C-A90D-CF6DA27A61B5}" destId="{224CB4CC-59D1-4B82-9071-85FAADC6EA8B}" srcOrd="1" destOrd="0" parTransId="{433F2C81-C897-42C2-94CF-B30460AC01EC}" sibTransId="{D75B3662-21F3-4045-9616-8E917F58AF0A}"/>
    <dgm:cxn modelId="{C16B86FC-9E8A-49F1-8A55-9B3A49E8EBDF}" type="presParOf" srcId="{D1BDF531-E208-4DF6-9235-A1CCC3E0051E}" destId="{6586FF16-9B83-4299-B764-F0EC4A313B60}" srcOrd="0" destOrd="0" presId="urn:microsoft.com/office/officeart/2018/2/layout/IconVerticalSolidList"/>
    <dgm:cxn modelId="{7C47A2A2-6AC3-411A-A49E-545876DF5A1C}" type="presParOf" srcId="{6586FF16-9B83-4299-B764-F0EC4A313B60}" destId="{328A20D4-7BC3-4065-BAD2-0D76894CB2B7}" srcOrd="0" destOrd="0" presId="urn:microsoft.com/office/officeart/2018/2/layout/IconVerticalSolidList"/>
    <dgm:cxn modelId="{4E04A84D-F8C9-4EF4-87EF-B7DD762A7886}" type="presParOf" srcId="{6586FF16-9B83-4299-B764-F0EC4A313B60}" destId="{43BEE783-9162-40B9-BEA5-B3DC87E676BB}" srcOrd="1" destOrd="0" presId="urn:microsoft.com/office/officeart/2018/2/layout/IconVerticalSolidList"/>
    <dgm:cxn modelId="{ADE6FDF7-8CB5-46B7-9548-71FAD4944607}" type="presParOf" srcId="{6586FF16-9B83-4299-B764-F0EC4A313B60}" destId="{16D59587-1860-4931-85B3-3D56FD37634B}" srcOrd="2" destOrd="0" presId="urn:microsoft.com/office/officeart/2018/2/layout/IconVerticalSolidList"/>
    <dgm:cxn modelId="{44F0C624-C7D9-41B5-913C-6E9D3DFE63C6}" type="presParOf" srcId="{6586FF16-9B83-4299-B764-F0EC4A313B60}" destId="{3E440AE6-3129-4756-B745-EE279EC6A63D}" srcOrd="3" destOrd="0" presId="urn:microsoft.com/office/officeart/2018/2/layout/IconVerticalSolidList"/>
    <dgm:cxn modelId="{7F220ACE-A359-4223-90A4-B1EF05BEF7F8}" type="presParOf" srcId="{D1BDF531-E208-4DF6-9235-A1CCC3E0051E}" destId="{271B3465-10AF-429A-BAC7-C6B3D6105028}" srcOrd="1" destOrd="0" presId="urn:microsoft.com/office/officeart/2018/2/layout/IconVerticalSolidList"/>
    <dgm:cxn modelId="{7A766709-755E-4A5B-9A2D-8371F4F9C91B}" type="presParOf" srcId="{D1BDF531-E208-4DF6-9235-A1CCC3E0051E}" destId="{ECD10D86-EEF7-425D-A63E-43A6FAA9904E}" srcOrd="2" destOrd="0" presId="urn:microsoft.com/office/officeart/2018/2/layout/IconVerticalSolidList"/>
    <dgm:cxn modelId="{AC63A34A-97A6-457C-B3EF-AE291090DF5C}" type="presParOf" srcId="{ECD10D86-EEF7-425D-A63E-43A6FAA9904E}" destId="{A53B5795-C299-42DA-B376-1408BD3F0EF0}" srcOrd="0" destOrd="0" presId="urn:microsoft.com/office/officeart/2018/2/layout/IconVerticalSolidList"/>
    <dgm:cxn modelId="{F2D36350-BF9D-4F0C-A6A4-CD6CB17661E3}" type="presParOf" srcId="{ECD10D86-EEF7-425D-A63E-43A6FAA9904E}" destId="{37EC8297-81F3-4361-B229-46D59A87ED74}" srcOrd="1" destOrd="0" presId="urn:microsoft.com/office/officeart/2018/2/layout/IconVerticalSolidList"/>
    <dgm:cxn modelId="{EFB438B0-A7B6-4AE2-A6A9-9AF0C6BD6C59}" type="presParOf" srcId="{ECD10D86-EEF7-425D-A63E-43A6FAA9904E}" destId="{C5B89D73-1F9E-418B-84F0-A664A1F42A53}" srcOrd="2" destOrd="0" presId="urn:microsoft.com/office/officeart/2018/2/layout/IconVerticalSolidList"/>
    <dgm:cxn modelId="{40FB8C1A-0D56-4987-8F1A-2B2F8CA9223F}" type="presParOf" srcId="{ECD10D86-EEF7-425D-A63E-43A6FAA9904E}" destId="{1FC5CF76-046D-4A74-B848-B6D7397817AA}" srcOrd="3" destOrd="0" presId="urn:microsoft.com/office/officeart/2018/2/layout/IconVerticalSolidList"/>
    <dgm:cxn modelId="{D3CBB420-5ECE-4A30-89EC-CC24BF133ABC}" type="presParOf" srcId="{D1BDF531-E208-4DF6-9235-A1CCC3E0051E}" destId="{FEDE6190-BDA3-44CE-B925-8080C8739A8C}" srcOrd="3" destOrd="0" presId="urn:microsoft.com/office/officeart/2018/2/layout/IconVerticalSolidList"/>
    <dgm:cxn modelId="{2AF470F9-D892-4C08-9400-1262B167C186}" type="presParOf" srcId="{D1BDF531-E208-4DF6-9235-A1CCC3E0051E}" destId="{474A06D6-0B6C-4979-90BC-4880F1D62A59}" srcOrd="4" destOrd="0" presId="urn:microsoft.com/office/officeart/2018/2/layout/IconVerticalSolidList"/>
    <dgm:cxn modelId="{8CF2DD6B-6E78-412D-A9C5-BDDD4C53C94C}" type="presParOf" srcId="{474A06D6-0B6C-4979-90BC-4880F1D62A59}" destId="{FEDD1BCA-8612-4563-8CA4-A3A2334A1E40}" srcOrd="0" destOrd="0" presId="urn:microsoft.com/office/officeart/2018/2/layout/IconVerticalSolidList"/>
    <dgm:cxn modelId="{1F2A0542-0653-4E65-B9DE-583A33AE9E51}" type="presParOf" srcId="{474A06D6-0B6C-4979-90BC-4880F1D62A59}" destId="{15D4F38C-9582-4B05-8655-7E4B620DC769}" srcOrd="1" destOrd="0" presId="urn:microsoft.com/office/officeart/2018/2/layout/IconVerticalSolidList"/>
    <dgm:cxn modelId="{D7739F64-50F9-4E2F-B8BD-B1F0B896BF32}" type="presParOf" srcId="{474A06D6-0B6C-4979-90BC-4880F1D62A59}" destId="{EA9169EC-1D62-4DA2-850D-31BEAD943783}" srcOrd="2" destOrd="0" presId="urn:microsoft.com/office/officeart/2018/2/layout/IconVerticalSolidList"/>
    <dgm:cxn modelId="{320A2F31-5E3E-4D40-A3AA-07A2D9E020C2}" type="presParOf" srcId="{474A06D6-0B6C-4979-90BC-4880F1D62A59}" destId="{35B06ED5-FBF3-4ABD-845E-0D4BB365EFF4}" srcOrd="3" destOrd="0" presId="urn:microsoft.com/office/officeart/2018/2/layout/IconVerticalSolidList"/>
    <dgm:cxn modelId="{82928416-2736-4B75-9BD2-B61998EEB8FB}" type="presParOf" srcId="{D1BDF531-E208-4DF6-9235-A1CCC3E0051E}" destId="{06FE07C6-7876-4273-AACB-867CC0C80F17}" srcOrd="5" destOrd="0" presId="urn:microsoft.com/office/officeart/2018/2/layout/IconVerticalSolidList"/>
    <dgm:cxn modelId="{F5A146DF-3985-43A9-8960-56843336F2D5}" type="presParOf" srcId="{D1BDF531-E208-4DF6-9235-A1CCC3E0051E}" destId="{461AC810-2759-466C-AC0E-F06F7918C4A4}" srcOrd="6" destOrd="0" presId="urn:microsoft.com/office/officeart/2018/2/layout/IconVerticalSolidList"/>
    <dgm:cxn modelId="{3145B924-9D72-496E-9C40-1F2BB85FD5AD}" type="presParOf" srcId="{461AC810-2759-466C-AC0E-F06F7918C4A4}" destId="{87C7FE93-ED47-450E-93D2-53660CFC4E7D}" srcOrd="0" destOrd="0" presId="urn:microsoft.com/office/officeart/2018/2/layout/IconVerticalSolidList"/>
    <dgm:cxn modelId="{46BF6D80-0A58-4BEB-8573-84469AD080C0}" type="presParOf" srcId="{461AC810-2759-466C-AC0E-F06F7918C4A4}" destId="{6098A5F4-726F-4A8A-980B-F7E6DFA1116D}" srcOrd="1" destOrd="0" presId="urn:microsoft.com/office/officeart/2018/2/layout/IconVerticalSolidList"/>
    <dgm:cxn modelId="{4034174F-F358-4D96-BBA0-179C6104E27A}" type="presParOf" srcId="{461AC810-2759-466C-AC0E-F06F7918C4A4}" destId="{5C6DF55C-18B7-4B3B-84EE-3FE890F2B518}" srcOrd="2" destOrd="0" presId="urn:microsoft.com/office/officeart/2018/2/layout/IconVerticalSolidList"/>
    <dgm:cxn modelId="{86CE70AE-E531-4B65-B365-70138764F4FB}" type="presParOf" srcId="{461AC810-2759-466C-AC0E-F06F7918C4A4}" destId="{305132C1-34D9-434F-8393-02112663D3FD}" srcOrd="3" destOrd="0" presId="urn:microsoft.com/office/officeart/2018/2/layout/IconVerticalSolidList"/>
    <dgm:cxn modelId="{8C81209C-912F-4277-B41C-DFD2D8001E8C}" type="presParOf" srcId="{D1BDF531-E208-4DF6-9235-A1CCC3E0051E}" destId="{E595BD24-1508-430B-A3BC-C685ED4E1FC4}" srcOrd="7" destOrd="0" presId="urn:microsoft.com/office/officeart/2018/2/layout/IconVerticalSolidList"/>
    <dgm:cxn modelId="{6DEECB83-0FE8-48EB-BAA1-267055684995}" type="presParOf" srcId="{D1BDF531-E208-4DF6-9235-A1CCC3E0051E}" destId="{EC84A5E0-ABB7-4EA0-BC57-AABA0DC56366}" srcOrd="8" destOrd="0" presId="urn:microsoft.com/office/officeart/2018/2/layout/IconVerticalSolidList"/>
    <dgm:cxn modelId="{1CE13816-049F-41FE-8CB2-BB659D13E09D}" type="presParOf" srcId="{EC84A5E0-ABB7-4EA0-BC57-AABA0DC56366}" destId="{DCB5CBBE-517A-4C67-BAC0-C480924863CC}" srcOrd="0" destOrd="0" presId="urn:microsoft.com/office/officeart/2018/2/layout/IconVerticalSolidList"/>
    <dgm:cxn modelId="{9A286373-B904-44BB-B7B5-AC9022E4D2FE}" type="presParOf" srcId="{EC84A5E0-ABB7-4EA0-BC57-AABA0DC56366}" destId="{0D45224B-840F-44BC-A2F6-468E09E61B08}" srcOrd="1" destOrd="0" presId="urn:microsoft.com/office/officeart/2018/2/layout/IconVerticalSolidList"/>
    <dgm:cxn modelId="{5C0769DF-6E4C-4908-BAC6-B4D11CAB464A}" type="presParOf" srcId="{EC84A5E0-ABB7-4EA0-BC57-AABA0DC56366}" destId="{6EB14647-69C6-480B-8793-7EEAE1D30104}" srcOrd="2" destOrd="0" presId="urn:microsoft.com/office/officeart/2018/2/layout/IconVerticalSolidList"/>
    <dgm:cxn modelId="{1CF9E334-85D6-4EBC-8D62-7FC149A98E71}" type="presParOf" srcId="{EC84A5E0-ABB7-4EA0-BC57-AABA0DC56366}" destId="{B265391E-6836-45BC-A806-C118F02AE5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649A0-7EC9-445B-AAAC-C57724F6E4D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0E7EBD-10B4-4450-98F9-62A4A4BDCDB8}">
      <dgm:prSet/>
      <dgm:spPr/>
      <dgm:t>
        <a:bodyPr/>
        <a:lstStyle/>
        <a:p>
          <a:r>
            <a:rPr lang="en-US" dirty="0"/>
            <a:t>- main: </a:t>
          </a:r>
        </a:p>
        <a:p>
          <a:r>
            <a:rPr lang="en-US" dirty="0"/>
            <a:t>Stable, production-ready code</a:t>
          </a:r>
        </a:p>
      </dgm:t>
    </dgm:pt>
    <dgm:pt modelId="{48269D64-A9BA-4225-948E-B392587C42FA}" type="parTrans" cxnId="{3E03EE63-7901-4A39-9E98-2528D765D4C5}">
      <dgm:prSet/>
      <dgm:spPr/>
      <dgm:t>
        <a:bodyPr/>
        <a:lstStyle/>
        <a:p>
          <a:endParaRPr lang="en-US"/>
        </a:p>
      </dgm:t>
    </dgm:pt>
    <dgm:pt modelId="{C7072E95-79C9-4B67-95CD-76EB3645945A}" type="sibTrans" cxnId="{3E03EE63-7901-4A39-9E98-2528D765D4C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C72C8DC-349E-4AB6-AC7A-82FADA94FCDE}">
      <dgm:prSet/>
      <dgm:spPr/>
      <dgm:t>
        <a:bodyPr/>
        <a:lstStyle/>
        <a:p>
          <a:r>
            <a:rPr lang="en-US" dirty="0"/>
            <a:t>- develop: </a:t>
          </a:r>
        </a:p>
        <a:p>
          <a:r>
            <a:rPr lang="en-US" dirty="0"/>
            <a:t>Central branch for ongoing development</a:t>
          </a:r>
        </a:p>
      </dgm:t>
    </dgm:pt>
    <dgm:pt modelId="{D9DDDCC5-A55E-4E96-9970-8204039D3EDC}" type="parTrans" cxnId="{30F2E37E-5770-484E-9A2F-AD128877FD1C}">
      <dgm:prSet/>
      <dgm:spPr/>
      <dgm:t>
        <a:bodyPr/>
        <a:lstStyle/>
        <a:p>
          <a:endParaRPr lang="en-US"/>
        </a:p>
      </dgm:t>
    </dgm:pt>
    <dgm:pt modelId="{63402420-9E3B-4ED1-BC28-F8394E564184}" type="sibTrans" cxnId="{30F2E37E-5770-484E-9A2F-AD128877FD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EC896D-1CCC-4270-A23D-18E9811E276B}">
      <dgm:prSet/>
      <dgm:spPr/>
      <dgm:t>
        <a:bodyPr/>
        <a:lstStyle/>
        <a:p>
          <a:r>
            <a:rPr lang="en-US"/>
            <a:t>- Feature branches: Develop isolated new features</a:t>
          </a:r>
        </a:p>
      </dgm:t>
    </dgm:pt>
    <dgm:pt modelId="{3E9E7680-3EA9-4086-8A10-DFCD111E40F7}" type="parTrans" cxnId="{6D197396-0928-468E-B76D-BA68CD18D89D}">
      <dgm:prSet/>
      <dgm:spPr/>
      <dgm:t>
        <a:bodyPr/>
        <a:lstStyle/>
        <a:p>
          <a:endParaRPr lang="en-US"/>
        </a:p>
      </dgm:t>
    </dgm:pt>
    <dgm:pt modelId="{B69D8CA1-3F0E-40E4-ACCE-ADBA3C97FABE}" type="sibTrans" cxnId="{6D197396-0928-468E-B76D-BA68CD18D89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B6ABA22-EE99-4787-9D25-6AF4EDB5576F}">
      <dgm:prSet/>
      <dgm:spPr/>
      <dgm:t>
        <a:bodyPr/>
        <a:lstStyle/>
        <a:p>
          <a:r>
            <a:rPr lang="en-US"/>
            <a:t>- Release branches: Prepare code for production</a:t>
          </a:r>
        </a:p>
      </dgm:t>
    </dgm:pt>
    <dgm:pt modelId="{5EE1E9FA-A490-438A-9480-134185F72C8E}" type="parTrans" cxnId="{D3F8630E-A83D-4AA7-9D67-157F9FF7FCFE}">
      <dgm:prSet/>
      <dgm:spPr/>
      <dgm:t>
        <a:bodyPr/>
        <a:lstStyle/>
        <a:p>
          <a:endParaRPr lang="en-US"/>
        </a:p>
      </dgm:t>
    </dgm:pt>
    <dgm:pt modelId="{C43C7433-8A46-49C9-85E3-01D8E6A12AEF}" type="sibTrans" cxnId="{D3F8630E-A83D-4AA7-9D67-157F9FF7FCF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4B094AB-8011-4B3D-B933-DFEC70E90C42}">
      <dgm:prSet/>
      <dgm:spPr/>
      <dgm:t>
        <a:bodyPr/>
        <a:lstStyle/>
        <a:p>
          <a:r>
            <a:rPr lang="en-US" dirty="0"/>
            <a:t>- Hotfix branches: Fix critical production issues</a:t>
          </a:r>
        </a:p>
      </dgm:t>
    </dgm:pt>
    <dgm:pt modelId="{245F5E86-BB4D-41AA-B396-BF392C20C81F}" type="parTrans" cxnId="{8BB970EC-9D3F-4E7D-B9B5-9D739307193E}">
      <dgm:prSet/>
      <dgm:spPr/>
      <dgm:t>
        <a:bodyPr/>
        <a:lstStyle/>
        <a:p>
          <a:endParaRPr lang="en-US"/>
        </a:p>
      </dgm:t>
    </dgm:pt>
    <dgm:pt modelId="{F15C9C22-A115-447E-98A8-0A7D5177E240}" type="sibTrans" cxnId="{8BB970EC-9D3F-4E7D-B9B5-9D739307193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53F396C-5F16-446E-852B-6D1568E0A419}" type="pres">
      <dgm:prSet presAssocID="{9B8649A0-7EC9-445B-AAAC-C57724F6E4DF}" presName="Name0" presStyleCnt="0">
        <dgm:presLayoutVars>
          <dgm:animLvl val="lvl"/>
          <dgm:resizeHandles val="exact"/>
        </dgm:presLayoutVars>
      </dgm:prSet>
      <dgm:spPr/>
    </dgm:pt>
    <dgm:pt modelId="{AEF73F05-669A-4076-9A76-C5D8156D8C91}" type="pres">
      <dgm:prSet presAssocID="{D40E7EBD-10B4-4450-98F9-62A4A4BDCDB8}" presName="compositeNode" presStyleCnt="0">
        <dgm:presLayoutVars>
          <dgm:bulletEnabled val="1"/>
        </dgm:presLayoutVars>
      </dgm:prSet>
      <dgm:spPr/>
    </dgm:pt>
    <dgm:pt modelId="{A11D36DA-4512-4798-9C51-F422555EB400}" type="pres">
      <dgm:prSet presAssocID="{D40E7EBD-10B4-4450-98F9-62A4A4BDCDB8}" presName="bgRect" presStyleLbl="bgAccFollowNode1" presStyleIdx="0" presStyleCnt="5"/>
      <dgm:spPr/>
    </dgm:pt>
    <dgm:pt modelId="{1FE1AE0C-3ADF-4EDD-8D09-CC6070DAE9D3}" type="pres">
      <dgm:prSet presAssocID="{C7072E95-79C9-4B67-95CD-76EB3645945A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F07EF23-B22A-48B1-B21E-C7A8D095988B}" type="pres">
      <dgm:prSet presAssocID="{D40E7EBD-10B4-4450-98F9-62A4A4BDCDB8}" presName="bottomLine" presStyleLbl="alignNode1" presStyleIdx="1" presStyleCnt="10">
        <dgm:presLayoutVars/>
      </dgm:prSet>
      <dgm:spPr/>
    </dgm:pt>
    <dgm:pt modelId="{4FE94165-6CE5-421B-8215-6B5D2A48E43D}" type="pres">
      <dgm:prSet presAssocID="{D40E7EBD-10B4-4450-98F9-62A4A4BDCDB8}" presName="nodeText" presStyleLbl="bgAccFollowNode1" presStyleIdx="0" presStyleCnt="5">
        <dgm:presLayoutVars>
          <dgm:bulletEnabled val="1"/>
        </dgm:presLayoutVars>
      </dgm:prSet>
      <dgm:spPr/>
    </dgm:pt>
    <dgm:pt modelId="{37CC835D-825B-4067-BD9A-DEC482BA68AD}" type="pres">
      <dgm:prSet presAssocID="{C7072E95-79C9-4B67-95CD-76EB3645945A}" presName="sibTrans" presStyleCnt="0"/>
      <dgm:spPr/>
    </dgm:pt>
    <dgm:pt modelId="{5B792EB2-2712-43CD-B143-E5371EA4CC2D}" type="pres">
      <dgm:prSet presAssocID="{EC72C8DC-349E-4AB6-AC7A-82FADA94FCDE}" presName="compositeNode" presStyleCnt="0">
        <dgm:presLayoutVars>
          <dgm:bulletEnabled val="1"/>
        </dgm:presLayoutVars>
      </dgm:prSet>
      <dgm:spPr/>
    </dgm:pt>
    <dgm:pt modelId="{DDDC4B69-7346-4638-B01B-722596450C2F}" type="pres">
      <dgm:prSet presAssocID="{EC72C8DC-349E-4AB6-AC7A-82FADA94FCDE}" presName="bgRect" presStyleLbl="bgAccFollowNode1" presStyleIdx="1" presStyleCnt="5"/>
      <dgm:spPr/>
    </dgm:pt>
    <dgm:pt modelId="{2C7EC9AB-0EAC-4A85-8D7D-00E137F9AB20}" type="pres">
      <dgm:prSet presAssocID="{63402420-9E3B-4ED1-BC28-F8394E56418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68C292D-18E9-48BA-BC83-589A1E6540BE}" type="pres">
      <dgm:prSet presAssocID="{EC72C8DC-349E-4AB6-AC7A-82FADA94FCDE}" presName="bottomLine" presStyleLbl="alignNode1" presStyleIdx="3" presStyleCnt="10">
        <dgm:presLayoutVars/>
      </dgm:prSet>
      <dgm:spPr/>
    </dgm:pt>
    <dgm:pt modelId="{2D27E382-4AE9-4578-AD32-9BEE32AF6457}" type="pres">
      <dgm:prSet presAssocID="{EC72C8DC-349E-4AB6-AC7A-82FADA94FCDE}" presName="nodeText" presStyleLbl="bgAccFollowNode1" presStyleIdx="1" presStyleCnt="5">
        <dgm:presLayoutVars>
          <dgm:bulletEnabled val="1"/>
        </dgm:presLayoutVars>
      </dgm:prSet>
      <dgm:spPr/>
    </dgm:pt>
    <dgm:pt modelId="{6B1FE6BD-2098-40F0-AE53-991C5CC378E9}" type="pres">
      <dgm:prSet presAssocID="{63402420-9E3B-4ED1-BC28-F8394E564184}" presName="sibTrans" presStyleCnt="0"/>
      <dgm:spPr/>
    </dgm:pt>
    <dgm:pt modelId="{648C8E67-84CD-4C3B-99B7-E3386A181942}" type="pres">
      <dgm:prSet presAssocID="{8EEC896D-1CCC-4270-A23D-18E9811E276B}" presName="compositeNode" presStyleCnt="0">
        <dgm:presLayoutVars>
          <dgm:bulletEnabled val="1"/>
        </dgm:presLayoutVars>
      </dgm:prSet>
      <dgm:spPr/>
    </dgm:pt>
    <dgm:pt modelId="{A9B22522-BBB3-4547-9F63-43AA49A50CA7}" type="pres">
      <dgm:prSet presAssocID="{8EEC896D-1CCC-4270-A23D-18E9811E276B}" presName="bgRect" presStyleLbl="bgAccFollowNode1" presStyleIdx="2" presStyleCnt="5"/>
      <dgm:spPr/>
    </dgm:pt>
    <dgm:pt modelId="{4CA79741-5B1C-468C-A31E-89FF263E4BD2}" type="pres">
      <dgm:prSet presAssocID="{B69D8CA1-3F0E-40E4-ACCE-ADBA3C97FABE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3D58C82E-5B86-404D-AF75-05848B3CCCE5}" type="pres">
      <dgm:prSet presAssocID="{8EEC896D-1CCC-4270-A23D-18E9811E276B}" presName="bottomLine" presStyleLbl="alignNode1" presStyleIdx="5" presStyleCnt="10">
        <dgm:presLayoutVars/>
      </dgm:prSet>
      <dgm:spPr/>
    </dgm:pt>
    <dgm:pt modelId="{D078198C-832A-427E-8817-84FD002976C5}" type="pres">
      <dgm:prSet presAssocID="{8EEC896D-1CCC-4270-A23D-18E9811E276B}" presName="nodeText" presStyleLbl="bgAccFollowNode1" presStyleIdx="2" presStyleCnt="5">
        <dgm:presLayoutVars>
          <dgm:bulletEnabled val="1"/>
        </dgm:presLayoutVars>
      </dgm:prSet>
      <dgm:spPr/>
    </dgm:pt>
    <dgm:pt modelId="{F303817F-073C-4BA5-8CE2-7A10623FA6EC}" type="pres">
      <dgm:prSet presAssocID="{B69D8CA1-3F0E-40E4-ACCE-ADBA3C97FABE}" presName="sibTrans" presStyleCnt="0"/>
      <dgm:spPr/>
    </dgm:pt>
    <dgm:pt modelId="{C95F2733-ACF3-4109-ADBA-7029B0B434D0}" type="pres">
      <dgm:prSet presAssocID="{CB6ABA22-EE99-4787-9D25-6AF4EDB5576F}" presName="compositeNode" presStyleCnt="0">
        <dgm:presLayoutVars>
          <dgm:bulletEnabled val="1"/>
        </dgm:presLayoutVars>
      </dgm:prSet>
      <dgm:spPr/>
    </dgm:pt>
    <dgm:pt modelId="{B8F26D52-0D38-4860-B0A9-F12EB1855A8D}" type="pres">
      <dgm:prSet presAssocID="{CB6ABA22-EE99-4787-9D25-6AF4EDB5576F}" presName="bgRect" presStyleLbl="bgAccFollowNode1" presStyleIdx="3" presStyleCnt="5"/>
      <dgm:spPr/>
    </dgm:pt>
    <dgm:pt modelId="{1E30954C-0B6F-4964-9712-85F1B7CF69D7}" type="pres">
      <dgm:prSet presAssocID="{C43C7433-8A46-49C9-85E3-01D8E6A12AE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D06BF347-30CB-449F-B654-1D7B58DEC4D2}" type="pres">
      <dgm:prSet presAssocID="{CB6ABA22-EE99-4787-9D25-6AF4EDB5576F}" presName="bottomLine" presStyleLbl="alignNode1" presStyleIdx="7" presStyleCnt="10">
        <dgm:presLayoutVars/>
      </dgm:prSet>
      <dgm:spPr/>
    </dgm:pt>
    <dgm:pt modelId="{1D0672FF-F054-4185-BB3A-DC1C90323AE6}" type="pres">
      <dgm:prSet presAssocID="{CB6ABA22-EE99-4787-9D25-6AF4EDB5576F}" presName="nodeText" presStyleLbl="bgAccFollowNode1" presStyleIdx="3" presStyleCnt="5">
        <dgm:presLayoutVars>
          <dgm:bulletEnabled val="1"/>
        </dgm:presLayoutVars>
      </dgm:prSet>
      <dgm:spPr/>
    </dgm:pt>
    <dgm:pt modelId="{88445C7F-6BAC-47AD-A336-C115BBD7CABA}" type="pres">
      <dgm:prSet presAssocID="{C43C7433-8A46-49C9-85E3-01D8E6A12AEF}" presName="sibTrans" presStyleCnt="0"/>
      <dgm:spPr/>
    </dgm:pt>
    <dgm:pt modelId="{1B2C2FF6-D724-41CB-B572-7920C64015CC}" type="pres">
      <dgm:prSet presAssocID="{B4B094AB-8011-4B3D-B933-DFEC70E90C42}" presName="compositeNode" presStyleCnt="0">
        <dgm:presLayoutVars>
          <dgm:bulletEnabled val="1"/>
        </dgm:presLayoutVars>
      </dgm:prSet>
      <dgm:spPr/>
    </dgm:pt>
    <dgm:pt modelId="{51461E50-67C7-4654-95EF-2F4897BBBCA1}" type="pres">
      <dgm:prSet presAssocID="{B4B094AB-8011-4B3D-B933-DFEC70E90C42}" presName="bgRect" presStyleLbl="bgAccFollowNode1" presStyleIdx="4" presStyleCnt="5"/>
      <dgm:spPr/>
    </dgm:pt>
    <dgm:pt modelId="{F7885D0C-B20A-4DB7-B902-C688D7505022}" type="pres">
      <dgm:prSet presAssocID="{F15C9C22-A115-447E-98A8-0A7D5177E240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5720E155-3565-42EB-B035-5795DC75C5FD}" type="pres">
      <dgm:prSet presAssocID="{B4B094AB-8011-4B3D-B933-DFEC70E90C42}" presName="bottomLine" presStyleLbl="alignNode1" presStyleIdx="9" presStyleCnt="10">
        <dgm:presLayoutVars/>
      </dgm:prSet>
      <dgm:spPr/>
    </dgm:pt>
    <dgm:pt modelId="{9BA365F3-EFAC-41B9-9BEA-FAEDE613C55D}" type="pres">
      <dgm:prSet presAssocID="{B4B094AB-8011-4B3D-B933-DFEC70E90C4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3F8630E-A83D-4AA7-9D67-157F9FF7FCFE}" srcId="{9B8649A0-7EC9-445B-AAAC-C57724F6E4DF}" destId="{CB6ABA22-EE99-4787-9D25-6AF4EDB5576F}" srcOrd="3" destOrd="0" parTransId="{5EE1E9FA-A490-438A-9480-134185F72C8E}" sibTransId="{C43C7433-8A46-49C9-85E3-01D8E6A12AEF}"/>
    <dgm:cxn modelId="{D2DFEB12-8497-4E17-B0A9-244E2C8A4B5A}" type="presOf" srcId="{B69D8CA1-3F0E-40E4-ACCE-ADBA3C97FABE}" destId="{4CA79741-5B1C-468C-A31E-89FF263E4BD2}" srcOrd="0" destOrd="0" presId="urn:microsoft.com/office/officeart/2016/7/layout/BasicLinearProcessNumbered"/>
    <dgm:cxn modelId="{9B47EE12-8471-41C3-9D51-683805EA287E}" type="presOf" srcId="{EC72C8DC-349E-4AB6-AC7A-82FADA94FCDE}" destId="{2D27E382-4AE9-4578-AD32-9BEE32AF6457}" srcOrd="1" destOrd="0" presId="urn:microsoft.com/office/officeart/2016/7/layout/BasicLinearProcessNumbered"/>
    <dgm:cxn modelId="{3E03EE63-7901-4A39-9E98-2528D765D4C5}" srcId="{9B8649A0-7EC9-445B-AAAC-C57724F6E4DF}" destId="{D40E7EBD-10B4-4450-98F9-62A4A4BDCDB8}" srcOrd="0" destOrd="0" parTransId="{48269D64-A9BA-4225-948E-B392587C42FA}" sibTransId="{C7072E95-79C9-4B67-95CD-76EB3645945A}"/>
    <dgm:cxn modelId="{4530D44E-6A56-4F63-BADD-FE634B1C386B}" type="presOf" srcId="{63402420-9E3B-4ED1-BC28-F8394E564184}" destId="{2C7EC9AB-0EAC-4A85-8D7D-00E137F9AB20}" srcOrd="0" destOrd="0" presId="urn:microsoft.com/office/officeart/2016/7/layout/BasicLinearProcessNumbered"/>
    <dgm:cxn modelId="{6AA9C751-51E7-4CA3-911A-12955F9B1BEA}" type="presOf" srcId="{B4B094AB-8011-4B3D-B933-DFEC70E90C42}" destId="{9BA365F3-EFAC-41B9-9BEA-FAEDE613C55D}" srcOrd="1" destOrd="0" presId="urn:microsoft.com/office/officeart/2016/7/layout/BasicLinearProcessNumbered"/>
    <dgm:cxn modelId="{90425872-5CC3-49E2-A684-3A01122B746A}" type="presOf" srcId="{9B8649A0-7EC9-445B-AAAC-C57724F6E4DF}" destId="{653F396C-5F16-446E-852B-6D1568E0A419}" srcOrd="0" destOrd="0" presId="urn:microsoft.com/office/officeart/2016/7/layout/BasicLinearProcessNumbered"/>
    <dgm:cxn modelId="{10F61E77-B138-4AB0-8FE2-C08A28B5CB0E}" type="presOf" srcId="{C7072E95-79C9-4B67-95CD-76EB3645945A}" destId="{1FE1AE0C-3ADF-4EDD-8D09-CC6070DAE9D3}" srcOrd="0" destOrd="0" presId="urn:microsoft.com/office/officeart/2016/7/layout/BasicLinearProcessNumbered"/>
    <dgm:cxn modelId="{30F2E37E-5770-484E-9A2F-AD128877FD1C}" srcId="{9B8649A0-7EC9-445B-AAAC-C57724F6E4DF}" destId="{EC72C8DC-349E-4AB6-AC7A-82FADA94FCDE}" srcOrd="1" destOrd="0" parTransId="{D9DDDCC5-A55E-4E96-9970-8204039D3EDC}" sibTransId="{63402420-9E3B-4ED1-BC28-F8394E564184}"/>
    <dgm:cxn modelId="{B177268E-C2B3-4EE5-855C-1229DD2BB241}" type="presOf" srcId="{CB6ABA22-EE99-4787-9D25-6AF4EDB5576F}" destId="{1D0672FF-F054-4185-BB3A-DC1C90323AE6}" srcOrd="1" destOrd="0" presId="urn:microsoft.com/office/officeart/2016/7/layout/BasicLinearProcessNumbered"/>
    <dgm:cxn modelId="{E168F18E-F805-4A07-9144-554682BB2526}" type="presOf" srcId="{EC72C8DC-349E-4AB6-AC7A-82FADA94FCDE}" destId="{DDDC4B69-7346-4638-B01B-722596450C2F}" srcOrd="0" destOrd="0" presId="urn:microsoft.com/office/officeart/2016/7/layout/BasicLinearProcessNumbered"/>
    <dgm:cxn modelId="{6D197396-0928-468E-B76D-BA68CD18D89D}" srcId="{9B8649A0-7EC9-445B-AAAC-C57724F6E4DF}" destId="{8EEC896D-1CCC-4270-A23D-18E9811E276B}" srcOrd="2" destOrd="0" parTransId="{3E9E7680-3EA9-4086-8A10-DFCD111E40F7}" sibTransId="{B69D8CA1-3F0E-40E4-ACCE-ADBA3C97FABE}"/>
    <dgm:cxn modelId="{C4D824AC-D7CD-4B83-872B-CDF6082EFDEC}" type="presOf" srcId="{8EEC896D-1CCC-4270-A23D-18E9811E276B}" destId="{D078198C-832A-427E-8817-84FD002976C5}" srcOrd="1" destOrd="0" presId="urn:microsoft.com/office/officeart/2016/7/layout/BasicLinearProcessNumbered"/>
    <dgm:cxn modelId="{7946A1AF-0125-44A6-9B89-5304A3BD0931}" type="presOf" srcId="{CB6ABA22-EE99-4787-9D25-6AF4EDB5576F}" destId="{B8F26D52-0D38-4860-B0A9-F12EB1855A8D}" srcOrd="0" destOrd="0" presId="urn:microsoft.com/office/officeart/2016/7/layout/BasicLinearProcessNumbered"/>
    <dgm:cxn modelId="{38A250B0-A1B7-4422-B6B9-CFE32C329A07}" type="presOf" srcId="{F15C9C22-A115-447E-98A8-0A7D5177E240}" destId="{F7885D0C-B20A-4DB7-B902-C688D7505022}" srcOrd="0" destOrd="0" presId="urn:microsoft.com/office/officeart/2016/7/layout/BasicLinearProcessNumbered"/>
    <dgm:cxn modelId="{B03908C2-B068-4212-BE0A-774C93C5B33B}" type="presOf" srcId="{B4B094AB-8011-4B3D-B933-DFEC70E90C42}" destId="{51461E50-67C7-4654-95EF-2F4897BBBCA1}" srcOrd="0" destOrd="0" presId="urn:microsoft.com/office/officeart/2016/7/layout/BasicLinearProcessNumbered"/>
    <dgm:cxn modelId="{434464E5-E308-4E54-99C8-098B65E03D6C}" type="presOf" srcId="{D40E7EBD-10B4-4450-98F9-62A4A4BDCDB8}" destId="{4FE94165-6CE5-421B-8215-6B5D2A48E43D}" srcOrd="1" destOrd="0" presId="urn:microsoft.com/office/officeart/2016/7/layout/BasicLinearProcessNumbered"/>
    <dgm:cxn modelId="{8BB970EC-9D3F-4E7D-B9B5-9D739307193E}" srcId="{9B8649A0-7EC9-445B-AAAC-C57724F6E4DF}" destId="{B4B094AB-8011-4B3D-B933-DFEC70E90C42}" srcOrd="4" destOrd="0" parTransId="{245F5E86-BB4D-41AA-B396-BF392C20C81F}" sibTransId="{F15C9C22-A115-447E-98A8-0A7D5177E240}"/>
    <dgm:cxn modelId="{02E1CAF3-3C08-48AD-B2C1-715A7C81B337}" type="presOf" srcId="{C43C7433-8A46-49C9-85E3-01D8E6A12AEF}" destId="{1E30954C-0B6F-4964-9712-85F1B7CF69D7}" srcOrd="0" destOrd="0" presId="urn:microsoft.com/office/officeart/2016/7/layout/BasicLinearProcessNumbered"/>
    <dgm:cxn modelId="{FA0C1BFC-AE14-45A9-82DE-99CE3B80366A}" type="presOf" srcId="{8EEC896D-1CCC-4270-A23D-18E9811E276B}" destId="{A9B22522-BBB3-4547-9F63-43AA49A50CA7}" srcOrd="0" destOrd="0" presId="urn:microsoft.com/office/officeart/2016/7/layout/BasicLinearProcessNumbered"/>
    <dgm:cxn modelId="{0B3502FE-ACE3-46B3-85A4-80495B6DAB75}" type="presOf" srcId="{D40E7EBD-10B4-4450-98F9-62A4A4BDCDB8}" destId="{A11D36DA-4512-4798-9C51-F422555EB400}" srcOrd="0" destOrd="0" presId="urn:microsoft.com/office/officeart/2016/7/layout/BasicLinearProcessNumbered"/>
    <dgm:cxn modelId="{4AC73FE6-2784-4B56-83E4-CF8D6AC068A8}" type="presParOf" srcId="{653F396C-5F16-446E-852B-6D1568E0A419}" destId="{AEF73F05-669A-4076-9A76-C5D8156D8C91}" srcOrd="0" destOrd="0" presId="urn:microsoft.com/office/officeart/2016/7/layout/BasicLinearProcessNumbered"/>
    <dgm:cxn modelId="{47DB0CB1-43B0-4663-A3FF-AB828B4023B0}" type="presParOf" srcId="{AEF73F05-669A-4076-9A76-C5D8156D8C91}" destId="{A11D36DA-4512-4798-9C51-F422555EB400}" srcOrd="0" destOrd="0" presId="urn:microsoft.com/office/officeart/2016/7/layout/BasicLinearProcessNumbered"/>
    <dgm:cxn modelId="{5913A665-7433-41E0-B27F-E03C494C7A3C}" type="presParOf" srcId="{AEF73F05-669A-4076-9A76-C5D8156D8C91}" destId="{1FE1AE0C-3ADF-4EDD-8D09-CC6070DAE9D3}" srcOrd="1" destOrd="0" presId="urn:microsoft.com/office/officeart/2016/7/layout/BasicLinearProcessNumbered"/>
    <dgm:cxn modelId="{C03CDD4A-D633-4C7B-9493-3ADE2E671198}" type="presParOf" srcId="{AEF73F05-669A-4076-9A76-C5D8156D8C91}" destId="{0F07EF23-B22A-48B1-B21E-C7A8D095988B}" srcOrd="2" destOrd="0" presId="urn:microsoft.com/office/officeart/2016/7/layout/BasicLinearProcessNumbered"/>
    <dgm:cxn modelId="{B4D23E2D-BD11-4BE2-98B7-A1F80EF95141}" type="presParOf" srcId="{AEF73F05-669A-4076-9A76-C5D8156D8C91}" destId="{4FE94165-6CE5-421B-8215-6B5D2A48E43D}" srcOrd="3" destOrd="0" presId="urn:microsoft.com/office/officeart/2016/7/layout/BasicLinearProcessNumbered"/>
    <dgm:cxn modelId="{FA1EEB0B-1298-4CD1-95F9-5988F6126A0B}" type="presParOf" srcId="{653F396C-5F16-446E-852B-6D1568E0A419}" destId="{37CC835D-825B-4067-BD9A-DEC482BA68AD}" srcOrd="1" destOrd="0" presId="urn:microsoft.com/office/officeart/2016/7/layout/BasicLinearProcessNumbered"/>
    <dgm:cxn modelId="{7A5C5161-3756-4AD0-876E-2AA6BF873C88}" type="presParOf" srcId="{653F396C-5F16-446E-852B-6D1568E0A419}" destId="{5B792EB2-2712-43CD-B143-E5371EA4CC2D}" srcOrd="2" destOrd="0" presId="urn:microsoft.com/office/officeart/2016/7/layout/BasicLinearProcessNumbered"/>
    <dgm:cxn modelId="{D79F99DC-354A-40EE-8676-6EAF04D65F97}" type="presParOf" srcId="{5B792EB2-2712-43CD-B143-E5371EA4CC2D}" destId="{DDDC4B69-7346-4638-B01B-722596450C2F}" srcOrd="0" destOrd="0" presId="urn:microsoft.com/office/officeart/2016/7/layout/BasicLinearProcessNumbered"/>
    <dgm:cxn modelId="{F0A2AAB7-4C75-424C-A082-144A0C276334}" type="presParOf" srcId="{5B792EB2-2712-43CD-B143-E5371EA4CC2D}" destId="{2C7EC9AB-0EAC-4A85-8D7D-00E137F9AB20}" srcOrd="1" destOrd="0" presId="urn:microsoft.com/office/officeart/2016/7/layout/BasicLinearProcessNumbered"/>
    <dgm:cxn modelId="{007D7F65-D223-4F83-8516-8AA264993B97}" type="presParOf" srcId="{5B792EB2-2712-43CD-B143-E5371EA4CC2D}" destId="{768C292D-18E9-48BA-BC83-589A1E6540BE}" srcOrd="2" destOrd="0" presId="urn:microsoft.com/office/officeart/2016/7/layout/BasicLinearProcessNumbered"/>
    <dgm:cxn modelId="{45FB2D77-0469-4F05-9AED-20A1CA0FEFC2}" type="presParOf" srcId="{5B792EB2-2712-43CD-B143-E5371EA4CC2D}" destId="{2D27E382-4AE9-4578-AD32-9BEE32AF6457}" srcOrd="3" destOrd="0" presId="urn:microsoft.com/office/officeart/2016/7/layout/BasicLinearProcessNumbered"/>
    <dgm:cxn modelId="{42774879-EEC8-4D8F-9465-19A1C54ADC4B}" type="presParOf" srcId="{653F396C-5F16-446E-852B-6D1568E0A419}" destId="{6B1FE6BD-2098-40F0-AE53-991C5CC378E9}" srcOrd="3" destOrd="0" presId="urn:microsoft.com/office/officeart/2016/7/layout/BasicLinearProcessNumbered"/>
    <dgm:cxn modelId="{CD513D0F-E0D6-4A69-893B-2E87D09450D2}" type="presParOf" srcId="{653F396C-5F16-446E-852B-6D1568E0A419}" destId="{648C8E67-84CD-4C3B-99B7-E3386A181942}" srcOrd="4" destOrd="0" presId="urn:microsoft.com/office/officeart/2016/7/layout/BasicLinearProcessNumbered"/>
    <dgm:cxn modelId="{2C68C550-69E9-47AB-8587-B861A6BF7891}" type="presParOf" srcId="{648C8E67-84CD-4C3B-99B7-E3386A181942}" destId="{A9B22522-BBB3-4547-9F63-43AA49A50CA7}" srcOrd="0" destOrd="0" presId="urn:microsoft.com/office/officeart/2016/7/layout/BasicLinearProcessNumbered"/>
    <dgm:cxn modelId="{C8BB71BB-5C8C-406A-BBE6-C0F9D50F25E6}" type="presParOf" srcId="{648C8E67-84CD-4C3B-99B7-E3386A181942}" destId="{4CA79741-5B1C-468C-A31E-89FF263E4BD2}" srcOrd="1" destOrd="0" presId="urn:microsoft.com/office/officeart/2016/7/layout/BasicLinearProcessNumbered"/>
    <dgm:cxn modelId="{CD883B9D-5537-4FC4-AA34-CB8B7847A46D}" type="presParOf" srcId="{648C8E67-84CD-4C3B-99B7-E3386A181942}" destId="{3D58C82E-5B86-404D-AF75-05848B3CCCE5}" srcOrd="2" destOrd="0" presId="urn:microsoft.com/office/officeart/2016/7/layout/BasicLinearProcessNumbered"/>
    <dgm:cxn modelId="{33BB7F86-743B-4BE0-B37B-ACBF4784621C}" type="presParOf" srcId="{648C8E67-84CD-4C3B-99B7-E3386A181942}" destId="{D078198C-832A-427E-8817-84FD002976C5}" srcOrd="3" destOrd="0" presId="urn:microsoft.com/office/officeart/2016/7/layout/BasicLinearProcessNumbered"/>
    <dgm:cxn modelId="{62C542F2-6C5F-45BC-8532-032A2696C180}" type="presParOf" srcId="{653F396C-5F16-446E-852B-6D1568E0A419}" destId="{F303817F-073C-4BA5-8CE2-7A10623FA6EC}" srcOrd="5" destOrd="0" presId="urn:microsoft.com/office/officeart/2016/7/layout/BasicLinearProcessNumbered"/>
    <dgm:cxn modelId="{B8416B5C-6B24-42DA-880C-2C0FAE507FF6}" type="presParOf" srcId="{653F396C-5F16-446E-852B-6D1568E0A419}" destId="{C95F2733-ACF3-4109-ADBA-7029B0B434D0}" srcOrd="6" destOrd="0" presId="urn:microsoft.com/office/officeart/2016/7/layout/BasicLinearProcessNumbered"/>
    <dgm:cxn modelId="{8CE9147F-542A-415A-9CB0-9D55A97DAD29}" type="presParOf" srcId="{C95F2733-ACF3-4109-ADBA-7029B0B434D0}" destId="{B8F26D52-0D38-4860-B0A9-F12EB1855A8D}" srcOrd="0" destOrd="0" presId="urn:microsoft.com/office/officeart/2016/7/layout/BasicLinearProcessNumbered"/>
    <dgm:cxn modelId="{4B5A0439-A183-4501-8092-48BDC4CA3489}" type="presParOf" srcId="{C95F2733-ACF3-4109-ADBA-7029B0B434D0}" destId="{1E30954C-0B6F-4964-9712-85F1B7CF69D7}" srcOrd="1" destOrd="0" presId="urn:microsoft.com/office/officeart/2016/7/layout/BasicLinearProcessNumbered"/>
    <dgm:cxn modelId="{5627F225-FB88-4FA4-BBAA-87EC4A672836}" type="presParOf" srcId="{C95F2733-ACF3-4109-ADBA-7029B0B434D0}" destId="{D06BF347-30CB-449F-B654-1D7B58DEC4D2}" srcOrd="2" destOrd="0" presId="urn:microsoft.com/office/officeart/2016/7/layout/BasicLinearProcessNumbered"/>
    <dgm:cxn modelId="{48F56643-50A4-49AB-ACBF-5133A762CE48}" type="presParOf" srcId="{C95F2733-ACF3-4109-ADBA-7029B0B434D0}" destId="{1D0672FF-F054-4185-BB3A-DC1C90323AE6}" srcOrd="3" destOrd="0" presId="urn:microsoft.com/office/officeart/2016/7/layout/BasicLinearProcessNumbered"/>
    <dgm:cxn modelId="{EE9ED415-28A2-4B8C-BE5A-F5E1EF605225}" type="presParOf" srcId="{653F396C-5F16-446E-852B-6D1568E0A419}" destId="{88445C7F-6BAC-47AD-A336-C115BBD7CABA}" srcOrd="7" destOrd="0" presId="urn:microsoft.com/office/officeart/2016/7/layout/BasicLinearProcessNumbered"/>
    <dgm:cxn modelId="{AD34C50A-E7CB-4F91-BAC4-67FB737567C2}" type="presParOf" srcId="{653F396C-5F16-446E-852B-6D1568E0A419}" destId="{1B2C2FF6-D724-41CB-B572-7920C64015CC}" srcOrd="8" destOrd="0" presId="urn:microsoft.com/office/officeart/2016/7/layout/BasicLinearProcessNumbered"/>
    <dgm:cxn modelId="{032128D0-45D3-4347-A2FA-25BC37EB03A6}" type="presParOf" srcId="{1B2C2FF6-D724-41CB-B572-7920C64015CC}" destId="{51461E50-67C7-4654-95EF-2F4897BBBCA1}" srcOrd="0" destOrd="0" presId="urn:microsoft.com/office/officeart/2016/7/layout/BasicLinearProcessNumbered"/>
    <dgm:cxn modelId="{91EC6D49-47B8-4EDE-BBE1-5CEFACF14950}" type="presParOf" srcId="{1B2C2FF6-D724-41CB-B572-7920C64015CC}" destId="{F7885D0C-B20A-4DB7-B902-C688D7505022}" srcOrd="1" destOrd="0" presId="urn:microsoft.com/office/officeart/2016/7/layout/BasicLinearProcessNumbered"/>
    <dgm:cxn modelId="{97EE382B-AB89-478A-B1D9-6CD4B4864EE1}" type="presParOf" srcId="{1B2C2FF6-D724-41CB-B572-7920C64015CC}" destId="{5720E155-3565-42EB-B035-5795DC75C5FD}" srcOrd="2" destOrd="0" presId="urn:microsoft.com/office/officeart/2016/7/layout/BasicLinearProcessNumbered"/>
    <dgm:cxn modelId="{91B92BE0-B3FC-449A-988F-1A22D3AF4950}" type="presParOf" srcId="{1B2C2FF6-D724-41CB-B572-7920C64015CC}" destId="{9BA365F3-EFAC-41B9-9BEA-FAEDE613C55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77B35A-ED46-4591-9316-BCCF6C5049A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1FC476-A1B6-4032-A10D-540AEBB32DE5}">
      <dgm:prSet/>
      <dgm:spPr/>
      <dgm:t>
        <a:bodyPr/>
        <a:lstStyle/>
        <a:p>
          <a:r>
            <a:rPr lang="en-US"/>
            <a:t>Organized Process:</a:t>
          </a:r>
        </a:p>
      </dgm:t>
    </dgm:pt>
    <dgm:pt modelId="{0801B44C-DBD5-49BD-BD81-883008C658A0}" type="parTrans" cxnId="{7EA40212-FC0F-4668-8129-A290CE7EF559}">
      <dgm:prSet/>
      <dgm:spPr/>
      <dgm:t>
        <a:bodyPr/>
        <a:lstStyle/>
        <a:p>
          <a:endParaRPr lang="en-US"/>
        </a:p>
      </dgm:t>
    </dgm:pt>
    <dgm:pt modelId="{CA443C00-90D0-4720-B4F3-3C61FBBC11BE}" type="sibTrans" cxnId="{7EA40212-FC0F-4668-8129-A290CE7EF559}">
      <dgm:prSet/>
      <dgm:spPr/>
      <dgm:t>
        <a:bodyPr/>
        <a:lstStyle/>
        <a:p>
          <a:endParaRPr lang="en-US"/>
        </a:p>
      </dgm:t>
    </dgm:pt>
    <dgm:pt modelId="{A8CC1944-6593-41B8-A415-6E40479AD6AF}">
      <dgm:prSet/>
      <dgm:spPr/>
      <dgm:t>
        <a:bodyPr/>
        <a:lstStyle/>
        <a:p>
          <a:r>
            <a:rPr lang="en-US" dirty="0"/>
            <a:t>Clear guidelines for feature development, releases, and bug fixes.</a:t>
          </a:r>
        </a:p>
      </dgm:t>
    </dgm:pt>
    <dgm:pt modelId="{E5C2B53F-1CEC-4724-9A41-B99613DF5E4E}" type="parTrans" cxnId="{20C8BFEA-714D-4ACA-9828-8A595F5696B4}">
      <dgm:prSet/>
      <dgm:spPr/>
      <dgm:t>
        <a:bodyPr/>
        <a:lstStyle/>
        <a:p>
          <a:endParaRPr lang="en-US"/>
        </a:p>
      </dgm:t>
    </dgm:pt>
    <dgm:pt modelId="{BD352513-C906-42AA-96A3-AE878068A002}" type="sibTrans" cxnId="{20C8BFEA-714D-4ACA-9828-8A595F5696B4}">
      <dgm:prSet/>
      <dgm:spPr/>
      <dgm:t>
        <a:bodyPr/>
        <a:lstStyle/>
        <a:p>
          <a:endParaRPr lang="en-US"/>
        </a:p>
      </dgm:t>
    </dgm:pt>
    <dgm:pt modelId="{562B7A51-B6D1-4403-BF30-467C2A6037F3}">
      <dgm:prSet/>
      <dgm:spPr/>
      <dgm:t>
        <a:bodyPr/>
        <a:lstStyle/>
        <a:p>
          <a:r>
            <a:rPr lang="en-US" dirty="0"/>
            <a:t>Defined stages for development, testing, and production</a:t>
          </a:r>
        </a:p>
      </dgm:t>
    </dgm:pt>
    <dgm:pt modelId="{0B8DDAC7-D096-4376-AFC8-ECA0BD83C215}" type="parTrans" cxnId="{AFE8716E-D8FD-4BA8-A2BE-DC2A9D9AFB95}">
      <dgm:prSet/>
      <dgm:spPr/>
      <dgm:t>
        <a:bodyPr/>
        <a:lstStyle/>
        <a:p>
          <a:endParaRPr lang="en-US"/>
        </a:p>
      </dgm:t>
    </dgm:pt>
    <dgm:pt modelId="{B36ED973-506B-4683-83A2-0F676F20DDE5}" type="sibTrans" cxnId="{AFE8716E-D8FD-4BA8-A2BE-DC2A9D9AFB95}">
      <dgm:prSet/>
      <dgm:spPr/>
      <dgm:t>
        <a:bodyPr/>
        <a:lstStyle/>
        <a:p>
          <a:endParaRPr lang="en-US"/>
        </a:p>
      </dgm:t>
    </dgm:pt>
    <dgm:pt modelId="{56B0623B-2FEF-46CB-8F17-583710B674C8}">
      <dgm:prSet/>
      <dgm:spPr/>
      <dgm:t>
        <a:bodyPr/>
        <a:lstStyle/>
        <a:p>
          <a:r>
            <a:rPr lang="en-US"/>
            <a:t>Improved Collaboration:</a:t>
          </a:r>
        </a:p>
      </dgm:t>
    </dgm:pt>
    <dgm:pt modelId="{4EC069E0-2559-492A-A4F1-CE298445ECA0}" type="parTrans" cxnId="{01AD3073-1D7F-4AA9-9B62-1F15F55B101B}">
      <dgm:prSet/>
      <dgm:spPr/>
      <dgm:t>
        <a:bodyPr/>
        <a:lstStyle/>
        <a:p>
          <a:endParaRPr lang="en-US"/>
        </a:p>
      </dgm:t>
    </dgm:pt>
    <dgm:pt modelId="{33A0A0FA-5CB9-484C-9E9D-5AC1D82D84FC}" type="sibTrans" cxnId="{01AD3073-1D7F-4AA9-9B62-1F15F55B101B}">
      <dgm:prSet/>
      <dgm:spPr/>
      <dgm:t>
        <a:bodyPr/>
        <a:lstStyle/>
        <a:p>
          <a:endParaRPr lang="en-US"/>
        </a:p>
      </dgm:t>
    </dgm:pt>
    <dgm:pt modelId="{CD9B8733-E0A2-40A1-9AC5-ACDC3C24D30C}">
      <dgm:prSet/>
      <dgm:spPr/>
      <dgm:t>
        <a:bodyPr/>
        <a:lstStyle/>
        <a:p>
          <a:r>
            <a:rPr lang="en-US" dirty="0"/>
            <a:t>Developers can work on multiple features or fixes simultaneously</a:t>
          </a:r>
        </a:p>
      </dgm:t>
    </dgm:pt>
    <dgm:pt modelId="{D8B78DB1-5DA5-4112-9577-B95A733F2543}" type="parTrans" cxnId="{91250F73-B84F-4998-8D7E-F7758BEE762B}">
      <dgm:prSet/>
      <dgm:spPr/>
      <dgm:t>
        <a:bodyPr/>
        <a:lstStyle/>
        <a:p>
          <a:endParaRPr lang="en-US"/>
        </a:p>
      </dgm:t>
    </dgm:pt>
    <dgm:pt modelId="{60E5BAC8-52AF-4506-9B16-EAC869D928CA}" type="sibTrans" cxnId="{91250F73-B84F-4998-8D7E-F7758BEE762B}">
      <dgm:prSet/>
      <dgm:spPr/>
      <dgm:t>
        <a:bodyPr/>
        <a:lstStyle/>
        <a:p>
          <a:endParaRPr lang="en-US"/>
        </a:p>
      </dgm:t>
    </dgm:pt>
    <dgm:pt modelId="{4FEC0CF8-B660-4EA6-B7B2-76D2390470C8}">
      <dgm:prSet/>
      <dgm:spPr/>
      <dgm:t>
        <a:bodyPr/>
        <a:lstStyle/>
        <a:p>
          <a:r>
            <a:rPr lang="en-US"/>
            <a:t>Minimize Errors:</a:t>
          </a:r>
        </a:p>
      </dgm:t>
    </dgm:pt>
    <dgm:pt modelId="{4A5D2E36-F16A-4571-BBB3-565C2A797F3A}" type="parTrans" cxnId="{90827603-8E71-4C37-B3BD-0B7D13D1BCD2}">
      <dgm:prSet/>
      <dgm:spPr/>
      <dgm:t>
        <a:bodyPr/>
        <a:lstStyle/>
        <a:p>
          <a:endParaRPr lang="en-US"/>
        </a:p>
      </dgm:t>
    </dgm:pt>
    <dgm:pt modelId="{B78FD4D3-1C0B-4B36-8E77-754E32D71C4C}" type="sibTrans" cxnId="{90827603-8E71-4C37-B3BD-0B7D13D1BCD2}">
      <dgm:prSet/>
      <dgm:spPr/>
      <dgm:t>
        <a:bodyPr/>
        <a:lstStyle/>
        <a:p>
          <a:endParaRPr lang="en-US"/>
        </a:p>
      </dgm:t>
    </dgm:pt>
    <dgm:pt modelId="{EB382B18-8A18-4042-90FE-6699CFC8403F}">
      <dgm:prSet/>
      <dgm:spPr/>
      <dgm:t>
        <a:bodyPr/>
        <a:lstStyle/>
        <a:p>
          <a:r>
            <a:rPr lang="en-US" dirty="0"/>
            <a:t>Stable production code is always maintained</a:t>
          </a:r>
        </a:p>
      </dgm:t>
    </dgm:pt>
    <dgm:pt modelId="{4D390BC3-B85F-48C4-BB2E-EBAF005DEA88}" type="parTrans" cxnId="{C723240A-B1BE-46B6-B114-7332246FC63C}">
      <dgm:prSet/>
      <dgm:spPr/>
      <dgm:t>
        <a:bodyPr/>
        <a:lstStyle/>
        <a:p>
          <a:endParaRPr lang="en-US"/>
        </a:p>
      </dgm:t>
    </dgm:pt>
    <dgm:pt modelId="{F28782D3-6CD2-4885-BD57-5234A9F0AFDF}" type="sibTrans" cxnId="{C723240A-B1BE-46B6-B114-7332246FC63C}">
      <dgm:prSet/>
      <dgm:spPr/>
      <dgm:t>
        <a:bodyPr/>
        <a:lstStyle/>
        <a:p>
          <a:endParaRPr lang="en-US"/>
        </a:p>
      </dgm:t>
    </dgm:pt>
    <dgm:pt modelId="{BC8B5C70-9D60-48EE-978C-764230A4216A}">
      <dgm:prSet/>
      <dgm:spPr/>
      <dgm:t>
        <a:bodyPr/>
        <a:lstStyle/>
        <a:p>
          <a:r>
            <a:rPr lang="en-US" dirty="0"/>
            <a:t>Final testing is done on release branches</a:t>
          </a:r>
        </a:p>
      </dgm:t>
    </dgm:pt>
    <dgm:pt modelId="{8FD173D5-F238-4089-95DE-DBF11E60FDF1}" type="parTrans" cxnId="{69BB0266-E7A8-4ABE-918C-CA6F92FF82A1}">
      <dgm:prSet/>
      <dgm:spPr/>
      <dgm:t>
        <a:bodyPr/>
        <a:lstStyle/>
        <a:p>
          <a:endParaRPr lang="en-US"/>
        </a:p>
      </dgm:t>
    </dgm:pt>
    <dgm:pt modelId="{D5D8AC9A-413A-4009-9D4B-C7B567D13EDD}" type="sibTrans" cxnId="{69BB0266-E7A8-4ABE-918C-CA6F92FF82A1}">
      <dgm:prSet/>
      <dgm:spPr/>
      <dgm:t>
        <a:bodyPr/>
        <a:lstStyle/>
        <a:p>
          <a:endParaRPr lang="en-US"/>
        </a:p>
      </dgm:t>
    </dgm:pt>
    <dgm:pt modelId="{9844711B-138B-4955-9F24-90D0AEF17DA7}" type="pres">
      <dgm:prSet presAssocID="{CC77B35A-ED46-4591-9316-BCCF6C5049AD}" presName="Name0" presStyleCnt="0">
        <dgm:presLayoutVars>
          <dgm:dir/>
          <dgm:animLvl val="lvl"/>
          <dgm:resizeHandles val="exact"/>
        </dgm:presLayoutVars>
      </dgm:prSet>
      <dgm:spPr/>
    </dgm:pt>
    <dgm:pt modelId="{F143AD06-D3FE-4ABD-A147-208DEB2EE276}" type="pres">
      <dgm:prSet presAssocID="{321FC476-A1B6-4032-A10D-540AEBB32DE5}" presName="linNode" presStyleCnt="0"/>
      <dgm:spPr/>
    </dgm:pt>
    <dgm:pt modelId="{3A40B2D3-2A62-49A5-9F8D-9C030F8B7A10}" type="pres">
      <dgm:prSet presAssocID="{321FC476-A1B6-4032-A10D-540AEBB32DE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21294A-E002-49B0-946E-7B9A56CC2E89}" type="pres">
      <dgm:prSet presAssocID="{321FC476-A1B6-4032-A10D-540AEBB32DE5}" presName="descendantText" presStyleLbl="alignAccFollowNode1" presStyleIdx="0" presStyleCnt="3">
        <dgm:presLayoutVars>
          <dgm:bulletEnabled val="1"/>
        </dgm:presLayoutVars>
      </dgm:prSet>
      <dgm:spPr/>
    </dgm:pt>
    <dgm:pt modelId="{D01D3ADE-A01A-4623-B847-3CADCD3E7A54}" type="pres">
      <dgm:prSet presAssocID="{CA443C00-90D0-4720-B4F3-3C61FBBC11BE}" presName="sp" presStyleCnt="0"/>
      <dgm:spPr/>
    </dgm:pt>
    <dgm:pt modelId="{80208956-7606-436F-BD0A-FC9FE068F38D}" type="pres">
      <dgm:prSet presAssocID="{56B0623B-2FEF-46CB-8F17-583710B674C8}" presName="linNode" presStyleCnt="0"/>
      <dgm:spPr/>
    </dgm:pt>
    <dgm:pt modelId="{D4C0A716-18C4-4B5C-9F09-7F8F6CD2BC41}" type="pres">
      <dgm:prSet presAssocID="{56B0623B-2FEF-46CB-8F17-583710B674C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F4D5EC0-714B-4BC1-B9CC-1A389B83923C}" type="pres">
      <dgm:prSet presAssocID="{56B0623B-2FEF-46CB-8F17-583710B674C8}" presName="descendantText" presStyleLbl="alignAccFollowNode1" presStyleIdx="1" presStyleCnt="3">
        <dgm:presLayoutVars>
          <dgm:bulletEnabled val="1"/>
        </dgm:presLayoutVars>
      </dgm:prSet>
      <dgm:spPr/>
    </dgm:pt>
    <dgm:pt modelId="{5803001F-9F7A-4431-B608-7C1FD8C634B1}" type="pres">
      <dgm:prSet presAssocID="{33A0A0FA-5CB9-484C-9E9D-5AC1D82D84FC}" presName="sp" presStyleCnt="0"/>
      <dgm:spPr/>
    </dgm:pt>
    <dgm:pt modelId="{2F9E4DF8-4976-4F82-AC4C-3A2BE0EAE1DB}" type="pres">
      <dgm:prSet presAssocID="{4FEC0CF8-B660-4EA6-B7B2-76D2390470C8}" presName="linNode" presStyleCnt="0"/>
      <dgm:spPr/>
    </dgm:pt>
    <dgm:pt modelId="{E4B7744A-C025-4E96-B6B8-08D074D679F0}" type="pres">
      <dgm:prSet presAssocID="{4FEC0CF8-B660-4EA6-B7B2-76D2390470C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F061B9E-472C-4AE5-8E09-654AEA30D831}" type="pres">
      <dgm:prSet presAssocID="{4FEC0CF8-B660-4EA6-B7B2-76D2390470C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0827603-8E71-4C37-B3BD-0B7D13D1BCD2}" srcId="{CC77B35A-ED46-4591-9316-BCCF6C5049AD}" destId="{4FEC0CF8-B660-4EA6-B7B2-76D2390470C8}" srcOrd="2" destOrd="0" parTransId="{4A5D2E36-F16A-4571-BBB3-565C2A797F3A}" sibTransId="{B78FD4D3-1C0B-4B36-8E77-754E32D71C4C}"/>
    <dgm:cxn modelId="{C723240A-B1BE-46B6-B114-7332246FC63C}" srcId="{4FEC0CF8-B660-4EA6-B7B2-76D2390470C8}" destId="{EB382B18-8A18-4042-90FE-6699CFC8403F}" srcOrd="0" destOrd="0" parTransId="{4D390BC3-B85F-48C4-BB2E-EBAF005DEA88}" sibTransId="{F28782D3-6CD2-4885-BD57-5234A9F0AFDF}"/>
    <dgm:cxn modelId="{3D53B110-5E09-404B-A51F-81DB309D0170}" type="presOf" srcId="{4FEC0CF8-B660-4EA6-B7B2-76D2390470C8}" destId="{E4B7744A-C025-4E96-B6B8-08D074D679F0}" srcOrd="0" destOrd="0" presId="urn:microsoft.com/office/officeart/2005/8/layout/vList5"/>
    <dgm:cxn modelId="{7EA40212-FC0F-4668-8129-A290CE7EF559}" srcId="{CC77B35A-ED46-4591-9316-BCCF6C5049AD}" destId="{321FC476-A1B6-4032-A10D-540AEBB32DE5}" srcOrd="0" destOrd="0" parTransId="{0801B44C-DBD5-49BD-BD81-883008C658A0}" sibTransId="{CA443C00-90D0-4720-B4F3-3C61FBBC11BE}"/>
    <dgm:cxn modelId="{8F413416-2888-40C7-8C3A-D1D775F6218F}" type="presOf" srcId="{A8CC1944-6593-41B8-A415-6E40479AD6AF}" destId="{0C21294A-E002-49B0-946E-7B9A56CC2E89}" srcOrd="0" destOrd="0" presId="urn:microsoft.com/office/officeart/2005/8/layout/vList5"/>
    <dgm:cxn modelId="{26BBB519-08FE-4700-9B82-A5B78D41B176}" type="presOf" srcId="{56B0623B-2FEF-46CB-8F17-583710B674C8}" destId="{D4C0A716-18C4-4B5C-9F09-7F8F6CD2BC41}" srcOrd="0" destOrd="0" presId="urn:microsoft.com/office/officeart/2005/8/layout/vList5"/>
    <dgm:cxn modelId="{277EC31A-73C3-497F-9D87-2BD09A089C9A}" type="presOf" srcId="{EB382B18-8A18-4042-90FE-6699CFC8403F}" destId="{6F061B9E-472C-4AE5-8E09-654AEA30D831}" srcOrd="0" destOrd="0" presId="urn:microsoft.com/office/officeart/2005/8/layout/vList5"/>
    <dgm:cxn modelId="{69BB0266-E7A8-4ABE-918C-CA6F92FF82A1}" srcId="{4FEC0CF8-B660-4EA6-B7B2-76D2390470C8}" destId="{BC8B5C70-9D60-48EE-978C-764230A4216A}" srcOrd="1" destOrd="0" parTransId="{8FD173D5-F238-4089-95DE-DBF11E60FDF1}" sibTransId="{D5D8AC9A-413A-4009-9D4B-C7B567D13EDD}"/>
    <dgm:cxn modelId="{F3FF0649-F942-43D5-B3A4-6D0359C26290}" type="presOf" srcId="{321FC476-A1B6-4032-A10D-540AEBB32DE5}" destId="{3A40B2D3-2A62-49A5-9F8D-9C030F8B7A10}" srcOrd="0" destOrd="0" presId="urn:microsoft.com/office/officeart/2005/8/layout/vList5"/>
    <dgm:cxn modelId="{AFE8716E-D8FD-4BA8-A2BE-DC2A9D9AFB95}" srcId="{321FC476-A1B6-4032-A10D-540AEBB32DE5}" destId="{562B7A51-B6D1-4403-BF30-467C2A6037F3}" srcOrd="1" destOrd="0" parTransId="{0B8DDAC7-D096-4376-AFC8-ECA0BD83C215}" sibTransId="{B36ED973-506B-4683-83A2-0F676F20DDE5}"/>
    <dgm:cxn modelId="{70A61F71-FF91-485E-97FA-1724718366A6}" type="presOf" srcId="{CC77B35A-ED46-4591-9316-BCCF6C5049AD}" destId="{9844711B-138B-4955-9F24-90D0AEF17DA7}" srcOrd="0" destOrd="0" presId="urn:microsoft.com/office/officeart/2005/8/layout/vList5"/>
    <dgm:cxn modelId="{91250F73-B84F-4998-8D7E-F7758BEE762B}" srcId="{56B0623B-2FEF-46CB-8F17-583710B674C8}" destId="{CD9B8733-E0A2-40A1-9AC5-ACDC3C24D30C}" srcOrd="0" destOrd="0" parTransId="{D8B78DB1-5DA5-4112-9577-B95A733F2543}" sibTransId="{60E5BAC8-52AF-4506-9B16-EAC869D928CA}"/>
    <dgm:cxn modelId="{01AD3073-1D7F-4AA9-9B62-1F15F55B101B}" srcId="{CC77B35A-ED46-4591-9316-BCCF6C5049AD}" destId="{56B0623B-2FEF-46CB-8F17-583710B674C8}" srcOrd="1" destOrd="0" parTransId="{4EC069E0-2559-492A-A4F1-CE298445ECA0}" sibTransId="{33A0A0FA-5CB9-484C-9E9D-5AC1D82D84FC}"/>
    <dgm:cxn modelId="{0C4E7E58-7E3D-4DE4-8B5B-4E0DCF2FF92F}" type="presOf" srcId="{BC8B5C70-9D60-48EE-978C-764230A4216A}" destId="{6F061B9E-472C-4AE5-8E09-654AEA30D831}" srcOrd="0" destOrd="1" presId="urn:microsoft.com/office/officeart/2005/8/layout/vList5"/>
    <dgm:cxn modelId="{0D3903B3-7754-4906-8A58-AAC8D200454B}" type="presOf" srcId="{CD9B8733-E0A2-40A1-9AC5-ACDC3C24D30C}" destId="{9F4D5EC0-714B-4BC1-B9CC-1A389B83923C}" srcOrd="0" destOrd="0" presId="urn:microsoft.com/office/officeart/2005/8/layout/vList5"/>
    <dgm:cxn modelId="{B133CAB9-335F-4620-83BA-318D5A1FD7D4}" type="presOf" srcId="{562B7A51-B6D1-4403-BF30-467C2A6037F3}" destId="{0C21294A-E002-49B0-946E-7B9A56CC2E89}" srcOrd="0" destOrd="1" presId="urn:microsoft.com/office/officeart/2005/8/layout/vList5"/>
    <dgm:cxn modelId="{20C8BFEA-714D-4ACA-9828-8A595F5696B4}" srcId="{321FC476-A1B6-4032-A10D-540AEBB32DE5}" destId="{A8CC1944-6593-41B8-A415-6E40479AD6AF}" srcOrd="0" destOrd="0" parTransId="{E5C2B53F-1CEC-4724-9A41-B99613DF5E4E}" sibTransId="{BD352513-C906-42AA-96A3-AE878068A002}"/>
    <dgm:cxn modelId="{A1372FD0-B06B-4522-840D-E805C62C1058}" type="presParOf" srcId="{9844711B-138B-4955-9F24-90D0AEF17DA7}" destId="{F143AD06-D3FE-4ABD-A147-208DEB2EE276}" srcOrd="0" destOrd="0" presId="urn:microsoft.com/office/officeart/2005/8/layout/vList5"/>
    <dgm:cxn modelId="{BB4DC3D7-BBC6-4C9C-9FA4-5489B1BDCECF}" type="presParOf" srcId="{F143AD06-D3FE-4ABD-A147-208DEB2EE276}" destId="{3A40B2D3-2A62-49A5-9F8D-9C030F8B7A10}" srcOrd="0" destOrd="0" presId="urn:microsoft.com/office/officeart/2005/8/layout/vList5"/>
    <dgm:cxn modelId="{B8017288-3B55-4737-8EA7-28651DE100E9}" type="presParOf" srcId="{F143AD06-D3FE-4ABD-A147-208DEB2EE276}" destId="{0C21294A-E002-49B0-946E-7B9A56CC2E89}" srcOrd="1" destOrd="0" presId="urn:microsoft.com/office/officeart/2005/8/layout/vList5"/>
    <dgm:cxn modelId="{C16BA5A7-92F7-4B15-8C23-9CC0493D3EF6}" type="presParOf" srcId="{9844711B-138B-4955-9F24-90D0AEF17DA7}" destId="{D01D3ADE-A01A-4623-B847-3CADCD3E7A54}" srcOrd="1" destOrd="0" presId="urn:microsoft.com/office/officeart/2005/8/layout/vList5"/>
    <dgm:cxn modelId="{A0415C86-CF52-46A4-B15E-F7F57C434AC1}" type="presParOf" srcId="{9844711B-138B-4955-9F24-90D0AEF17DA7}" destId="{80208956-7606-436F-BD0A-FC9FE068F38D}" srcOrd="2" destOrd="0" presId="urn:microsoft.com/office/officeart/2005/8/layout/vList5"/>
    <dgm:cxn modelId="{29351A25-4154-41DA-8D10-21CA576607BF}" type="presParOf" srcId="{80208956-7606-436F-BD0A-FC9FE068F38D}" destId="{D4C0A716-18C4-4B5C-9F09-7F8F6CD2BC41}" srcOrd="0" destOrd="0" presId="urn:microsoft.com/office/officeart/2005/8/layout/vList5"/>
    <dgm:cxn modelId="{ADEE4493-76CB-405E-B944-B691B738A1DA}" type="presParOf" srcId="{80208956-7606-436F-BD0A-FC9FE068F38D}" destId="{9F4D5EC0-714B-4BC1-B9CC-1A389B83923C}" srcOrd="1" destOrd="0" presId="urn:microsoft.com/office/officeart/2005/8/layout/vList5"/>
    <dgm:cxn modelId="{EA434F51-689B-462E-A4A0-7B237BE033A6}" type="presParOf" srcId="{9844711B-138B-4955-9F24-90D0AEF17DA7}" destId="{5803001F-9F7A-4431-B608-7C1FD8C634B1}" srcOrd="3" destOrd="0" presId="urn:microsoft.com/office/officeart/2005/8/layout/vList5"/>
    <dgm:cxn modelId="{35E32887-4EE3-4ACD-9B3D-980279F9A9AF}" type="presParOf" srcId="{9844711B-138B-4955-9F24-90D0AEF17DA7}" destId="{2F9E4DF8-4976-4F82-AC4C-3A2BE0EAE1DB}" srcOrd="4" destOrd="0" presId="urn:microsoft.com/office/officeart/2005/8/layout/vList5"/>
    <dgm:cxn modelId="{8ACE2A29-A07A-411C-B5C2-76E17466144D}" type="presParOf" srcId="{2F9E4DF8-4976-4F82-AC4C-3A2BE0EAE1DB}" destId="{E4B7744A-C025-4E96-B6B8-08D074D679F0}" srcOrd="0" destOrd="0" presId="urn:microsoft.com/office/officeart/2005/8/layout/vList5"/>
    <dgm:cxn modelId="{0B1DC6F0-3AA8-46E0-B5AB-44E4FCCCBABB}" type="presParOf" srcId="{2F9E4DF8-4976-4F82-AC4C-3A2BE0EAE1DB}" destId="{6F061B9E-472C-4AE5-8E09-654AEA30D8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F6C825-7BE7-4D7E-A8B2-40FEE263645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496764-F913-49E9-90A0-0B78E0C241CF}">
      <dgm:prSet/>
      <dgm:spPr/>
      <dgm:t>
        <a:bodyPr/>
        <a:lstStyle/>
        <a:p>
          <a:r>
            <a:rPr lang="en-US"/>
            <a:t>Best suited for large, long-running projects</a:t>
          </a:r>
        </a:p>
      </dgm:t>
    </dgm:pt>
    <dgm:pt modelId="{42E666F5-4D80-43A1-99D6-1582C7CB5587}" type="parTrans" cxnId="{869FF3FB-5E75-4EDB-9DEE-3D7B02322E58}">
      <dgm:prSet/>
      <dgm:spPr/>
      <dgm:t>
        <a:bodyPr/>
        <a:lstStyle/>
        <a:p>
          <a:endParaRPr lang="en-US"/>
        </a:p>
      </dgm:t>
    </dgm:pt>
    <dgm:pt modelId="{20994C54-3829-4983-995A-3244C49E46A0}" type="sibTrans" cxnId="{869FF3FB-5E75-4EDB-9DEE-3D7B02322E58}">
      <dgm:prSet/>
      <dgm:spPr/>
      <dgm:t>
        <a:bodyPr/>
        <a:lstStyle/>
        <a:p>
          <a:endParaRPr lang="en-US"/>
        </a:p>
      </dgm:t>
    </dgm:pt>
    <dgm:pt modelId="{ABB078C8-72F2-47F4-920B-AAC35D0CAFB8}">
      <dgm:prSet/>
      <dgm:spPr/>
      <dgm:t>
        <a:bodyPr/>
        <a:lstStyle/>
        <a:p>
          <a:r>
            <a:rPr lang="en-US"/>
            <a:t>Can be overkill for smaller projects or fast-paced teams</a:t>
          </a:r>
        </a:p>
      </dgm:t>
    </dgm:pt>
    <dgm:pt modelId="{030A462F-DED2-40D3-9BC3-F00D6D397577}" type="parTrans" cxnId="{76A1AE7D-5B65-4DFB-89A0-AE70F3F7D417}">
      <dgm:prSet/>
      <dgm:spPr/>
      <dgm:t>
        <a:bodyPr/>
        <a:lstStyle/>
        <a:p>
          <a:endParaRPr lang="en-US"/>
        </a:p>
      </dgm:t>
    </dgm:pt>
    <dgm:pt modelId="{93734756-9874-4E17-869C-783D082AB00D}" type="sibTrans" cxnId="{76A1AE7D-5B65-4DFB-89A0-AE70F3F7D417}">
      <dgm:prSet/>
      <dgm:spPr/>
      <dgm:t>
        <a:bodyPr/>
        <a:lstStyle/>
        <a:p>
          <a:endParaRPr lang="en-US"/>
        </a:p>
      </dgm:t>
    </dgm:pt>
    <dgm:pt modelId="{CAFD9705-81EF-4158-8124-037164B3E9F2}">
      <dgm:prSet/>
      <dgm:spPr/>
      <dgm:t>
        <a:bodyPr/>
        <a:lstStyle/>
        <a:p>
          <a:r>
            <a:rPr lang="en-US"/>
            <a:t>Best Practices:</a:t>
          </a:r>
        </a:p>
      </dgm:t>
    </dgm:pt>
    <dgm:pt modelId="{0D4A3BBF-183B-4317-9101-EFA2C99C41E1}" type="parTrans" cxnId="{79A4FE7F-02C7-4001-A323-11549686F60F}">
      <dgm:prSet/>
      <dgm:spPr/>
      <dgm:t>
        <a:bodyPr/>
        <a:lstStyle/>
        <a:p>
          <a:endParaRPr lang="en-US"/>
        </a:p>
      </dgm:t>
    </dgm:pt>
    <dgm:pt modelId="{2760B420-76CB-4EEB-B12E-B7A3F21337B9}" type="sibTrans" cxnId="{79A4FE7F-02C7-4001-A323-11549686F60F}">
      <dgm:prSet/>
      <dgm:spPr/>
      <dgm:t>
        <a:bodyPr/>
        <a:lstStyle/>
        <a:p>
          <a:endParaRPr lang="en-US"/>
        </a:p>
      </dgm:t>
    </dgm:pt>
    <dgm:pt modelId="{08DE1043-7261-4BD8-BABF-BB8B8026E933}">
      <dgm:prSet/>
      <dgm:spPr/>
      <dgm:t>
        <a:bodyPr/>
        <a:lstStyle/>
        <a:p>
          <a:r>
            <a:rPr lang="en-US"/>
            <a:t>Stay synchronized (git pull/status/diff requests)</a:t>
          </a:r>
        </a:p>
      </dgm:t>
    </dgm:pt>
    <dgm:pt modelId="{62C1901F-DCA2-4641-B87E-B1FFFB91E20A}" type="parTrans" cxnId="{0A5C7E34-BE61-45FD-838B-C45E38A535DC}">
      <dgm:prSet/>
      <dgm:spPr/>
      <dgm:t>
        <a:bodyPr/>
        <a:lstStyle/>
        <a:p>
          <a:endParaRPr lang="en-US"/>
        </a:p>
      </dgm:t>
    </dgm:pt>
    <dgm:pt modelId="{0D928DD5-2822-408A-A2EE-B769FC227752}" type="sibTrans" cxnId="{0A5C7E34-BE61-45FD-838B-C45E38A535DC}">
      <dgm:prSet/>
      <dgm:spPr/>
      <dgm:t>
        <a:bodyPr/>
        <a:lstStyle/>
        <a:p>
          <a:endParaRPr lang="en-US"/>
        </a:p>
      </dgm:t>
    </dgm:pt>
    <dgm:pt modelId="{DD21D5CD-FF62-4817-A473-AACC8466776C}">
      <dgm:prSet/>
      <dgm:spPr/>
      <dgm:t>
        <a:bodyPr/>
        <a:lstStyle/>
        <a:p>
          <a:r>
            <a:rPr lang="en-US"/>
            <a:t>Maintain clean divergence of branches (git branch/branch –d requests)</a:t>
          </a:r>
        </a:p>
      </dgm:t>
    </dgm:pt>
    <dgm:pt modelId="{E238191A-F4C1-41C2-B5ED-83AE813D782B}" type="parTrans" cxnId="{2B5C7EED-D86C-424F-97FE-8BA0CE16E6F8}">
      <dgm:prSet/>
      <dgm:spPr/>
      <dgm:t>
        <a:bodyPr/>
        <a:lstStyle/>
        <a:p>
          <a:endParaRPr lang="en-US"/>
        </a:p>
      </dgm:t>
    </dgm:pt>
    <dgm:pt modelId="{36A5BAED-A79E-40DE-B5E3-A637B02673C3}" type="sibTrans" cxnId="{2B5C7EED-D86C-424F-97FE-8BA0CE16E6F8}">
      <dgm:prSet/>
      <dgm:spPr/>
      <dgm:t>
        <a:bodyPr/>
        <a:lstStyle/>
        <a:p>
          <a:endParaRPr lang="en-US"/>
        </a:p>
      </dgm:t>
    </dgm:pt>
    <dgm:pt modelId="{2AB90C82-E406-463C-BE6A-132D9D8A7CA6}">
      <dgm:prSet/>
      <dgm:spPr/>
      <dgm:t>
        <a:bodyPr/>
        <a:lstStyle/>
        <a:p>
          <a:r>
            <a:rPr lang="en-US"/>
            <a:t>Write clear commit messages (key points about the changes)</a:t>
          </a:r>
        </a:p>
      </dgm:t>
    </dgm:pt>
    <dgm:pt modelId="{E789C821-DAAD-4930-AF21-8EA26F22FC7A}" type="parTrans" cxnId="{4C456039-5786-4582-BCA2-C3A72AB56E41}">
      <dgm:prSet/>
      <dgm:spPr/>
      <dgm:t>
        <a:bodyPr/>
        <a:lstStyle/>
        <a:p>
          <a:endParaRPr lang="en-US"/>
        </a:p>
      </dgm:t>
    </dgm:pt>
    <dgm:pt modelId="{0EF7F509-5934-4B9C-8444-1DDDC4A3813E}" type="sibTrans" cxnId="{4C456039-5786-4582-BCA2-C3A72AB56E41}">
      <dgm:prSet/>
      <dgm:spPr/>
      <dgm:t>
        <a:bodyPr/>
        <a:lstStyle/>
        <a:p>
          <a:endParaRPr lang="en-US"/>
        </a:p>
      </dgm:t>
    </dgm:pt>
    <dgm:pt modelId="{B27F7501-60F7-4F4C-BD45-340254255758}">
      <dgm:prSet/>
      <dgm:spPr/>
      <dgm:t>
        <a:bodyPr/>
        <a:lstStyle/>
        <a:p>
          <a:r>
            <a:rPr lang="en-US"/>
            <a:t>Questions?</a:t>
          </a:r>
        </a:p>
      </dgm:t>
    </dgm:pt>
    <dgm:pt modelId="{87C74487-521E-4CC5-B8C8-F582C5A290C0}" type="parTrans" cxnId="{8536DBC0-B4C1-4B86-ADA3-0075A9542B75}">
      <dgm:prSet/>
      <dgm:spPr/>
      <dgm:t>
        <a:bodyPr/>
        <a:lstStyle/>
        <a:p>
          <a:endParaRPr lang="en-US"/>
        </a:p>
      </dgm:t>
    </dgm:pt>
    <dgm:pt modelId="{39319AC1-8A6F-4C84-8422-0C9964FA19E6}" type="sibTrans" cxnId="{8536DBC0-B4C1-4B86-ADA3-0075A9542B75}">
      <dgm:prSet/>
      <dgm:spPr/>
      <dgm:t>
        <a:bodyPr/>
        <a:lstStyle/>
        <a:p>
          <a:endParaRPr lang="en-US"/>
        </a:p>
      </dgm:t>
    </dgm:pt>
    <dgm:pt modelId="{22911407-7AC3-47ED-A233-DBFC4434D9F4}" type="pres">
      <dgm:prSet presAssocID="{CCF6C825-7BE7-4D7E-A8B2-40FEE26364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92B5B9-DF77-45C3-938C-C33BB6D92F87}" type="pres">
      <dgm:prSet presAssocID="{0E496764-F913-49E9-90A0-0B78E0C241CF}" presName="root1" presStyleCnt="0"/>
      <dgm:spPr/>
    </dgm:pt>
    <dgm:pt modelId="{3562A58D-57FA-45F5-B13F-D847FEF40BBE}" type="pres">
      <dgm:prSet presAssocID="{0E496764-F913-49E9-90A0-0B78E0C241CF}" presName="LevelOneTextNode" presStyleLbl="node0" presStyleIdx="0" presStyleCnt="4">
        <dgm:presLayoutVars>
          <dgm:chPref val="3"/>
        </dgm:presLayoutVars>
      </dgm:prSet>
      <dgm:spPr/>
    </dgm:pt>
    <dgm:pt modelId="{642C37DF-B22D-4E8F-90D3-0F7A90D67542}" type="pres">
      <dgm:prSet presAssocID="{0E496764-F913-49E9-90A0-0B78E0C241CF}" presName="level2hierChild" presStyleCnt="0"/>
      <dgm:spPr/>
    </dgm:pt>
    <dgm:pt modelId="{283D817B-8826-4C3E-8194-3173970016ED}" type="pres">
      <dgm:prSet presAssocID="{ABB078C8-72F2-47F4-920B-AAC35D0CAFB8}" presName="root1" presStyleCnt="0"/>
      <dgm:spPr/>
    </dgm:pt>
    <dgm:pt modelId="{BADE0230-7EF3-44DF-91C3-BE4CEF1DC2CF}" type="pres">
      <dgm:prSet presAssocID="{ABB078C8-72F2-47F4-920B-AAC35D0CAFB8}" presName="LevelOneTextNode" presStyleLbl="node0" presStyleIdx="1" presStyleCnt="4">
        <dgm:presLayoutVars>
          <dgm:chPref val="3"/>
        </dgm:presLayoutVars>
      </dgm:prSet>
      <dgm:spPr/>
    </dgm:pt>
    <dgm:pt modelId="{1EB9C1D3-9C87-4844-8B7B-0314EBE14569}" type="pres">
      <dgm:prSet presAssocID="{ABB078C8-72F2-47F4-920B-AAC35D0CAFB8}" presName="level2hierChild" presStyleCnt="0"/>
      <dgm:spPr/>
    </dgm:pt>
    <dgm:pt modelId="{40B3F9B2-7246-4EE2-A59A-77BA109879C4}" type="pres">
      <dgm:prSet presAssocID="{CAFD9705-81EF-4158-8124-037164B3E9F2}" presName="root1" presStyleCnt="0"/>
      <dgm:spPr/>
    </dgm:pt>
    <dgm:pt modelId="{7D7AA8D1-1DF4-4D6F-BA2C-5820BEB7E21F}" type="pres">
      <dgm:prSet presAssocID="{CAFD9705-81EF-4158-8124-037164B3E9F2}" presName="LevelOneTextNode" presStyleLbl="node0" presStyleIdx="2" presStyleCnt="4">
        <dgm:presLayoutVars>
          <dgm:chPref val="3"/>
        </dgm:presLayoutVars>
      </dgm:prSet>
      <dgm:spPr/>
    </dgm:pt>
    <dgm:pt modelId="{CF04800C-323F-440D-B975-328DE3C20128}" type="pres">
      <dgm:prSet presAssocID="{CAFD9705-81EF-4158-8124-037164B3E9F2}" presName="level2hierChild" presStyleCnt="0"/>
      <dgm:spPr/>
    </dgm:pt>
    <dgm:pt modelId="{3A182FD4-5428-4EB3-BA44-FD681A72AF29}" type="pres">
      <dgm:prSet presAssocID="{62C1901F-DCA2-4641-B87E-B1FFFB91E20A}" presName="conn2-1" presStyleLbl="parChTrans1D2" presStyleIdx="0" presStyleCnt="3"/>
      <dgm:spPr/>
    </dgm:pt>
    <dgm:pt modelId="{978D2263-F93B-4A0F-AFFA-86AFFA97940A}" type="pres">
      <dgm:prSet presAssocID="{62C1901F-DCA2-4641-B87E-B1FFFB91E20A}" presName="connTx" presStyleLbl="parChTrans1D2" presStyleIdx="0" presStyleCnt="3"/>
      <dgm:spPr/>
    </dgm:pt>
    <dgm:pt modelId="{45B8E866-F310-4FBC-B903-DEFB0B198880}" type="pres">
      <dgm:prSet presAssocID="{08DE1043-7261-4BD8-BABF-BB8B8026E933}" presName="root2" presStyleCnt="0"/>
      <dgm:spPr/>
    </dgm:pt>
    <dgm:pt modelId="{52AD7618-FE2F-43B1-9ECE-F437EFE25844}" type="pres">
      <dgm:prSet presAssocID="{08DE1043-7261-4BD8-BABF-BB8B8026E933}" presName="LevelTwoTextNode" presStyleLbl="node2" presStyleIdx="0" presStyleCnt="3">
        <dgm:presLayoutVars>
          <dgm:chPref val="3"/>
        </dgm:presLayoutVars>
      </dgm:prSet>
      <dgm:spPr/>
    </dgm:pt>
    <dgm:pt modelId="{D1F540F6-91F3-4133-94AA-3D60B0D7683D}" type="pres">
      <dgm:prSet presAssocID="{08DE1043-7261-4BD8-BABF-BB8B8026E933}" presName="level3hierChild" presStyleCnt="0"/>
      <dgm:spPr/>
    </dgm:pt>
    <dgm:pt modelId="{2D81504D-0AF4-4B3E-9133-AD36A30466A4}" type="pres">
      <dgm:prSet presAssocID="{E238191A-F4C1-41C2-B5ED-83AE813D782B}" presName="conn2-1" presStyleLbl="parChTrans1D2" presStyleIdx="1" presStyleCnt="3"/>
      <dgm:spPr/>
    </dgm:pt>
    <dgm:pt modelId="{6DEA8F6C-6210-4E05-8E31-9FF36E3C985F}" type="pres">
      <dgm:prSet presAssocID="{E238191A-F4C1-41C2-B5ED-83AE813D782B}" presName="connTx" presStyleLbl="parChTrans1D2" presStyleIdx="1" presStyleCnt="3"/>
      <dgm:spPr/>
    </dgm:pt>
    <dgm:pt modelId="{EB85747A-1785-41E8-8C39-131B624AF4A3}" type="pres">
      <dgm:prSet presAssocID="{DD21D5CD-FF62-4817-A473-AACC8466776C}" presName="root2" presStyleCnt="0"/>
      <dgm:spPr/>
    </dgm:pt>
    <dgm:pt modelId="{FB56B44B-62F1-40F9-9359-646C8CCD09E2}" type="pres">
      <dgm:prSet presAssocID="{DD21D5CD-FF62-4817-A473-AACC8466776C}" presName="LevelTwoTextNode" presStyleLbl="node2" presStyleIdx="1" presStyleCnt="3">
        <dgm:presLayoutVars>
          <dgm:chPref val="3"/>
        </dgm:presLayoutVars>
      </dgm:prSet>
      <dgm:spPr/>
    </dgm:pt>
    <dgm:pt modelId="{8CD6B804-B2AB-4ACA-B139-164F775BF672}" type="pres">
      <dgm:prSet presAssocID="{DD21D5CD-FF62-4817-A473-AACC8466776C}" presName="level3hierChild" presStyleCnt="0"/>
      <dgm:spPr/>
    </dgm:pt>
    <dgm:pt modelId="{06ACA9B7-4A6F-4276-AED5-65B3BE72F340}" type="pres">
      <dgm:prSet presAssocID="{E789C821-DAAD-4930-AF21-8EA26F22FC7A}" presName="conn2-1" presStyleLbl="parChTrans1D2" presStyleIdx="2" presStyleCnt="3"/>
      <dgm:spPr/>
    </dgm:pt>
    <dgm:pt modelId="{7D54CCC9-1DEA-4B56-B077-2C0611F64FB9}" type="pres">
      <dgm:prSet presAssocID="{E789C821-DAAD-4930-AF21-8EA26F22FC7A}" presName="connTx" presStyleLbl="parChTrans1D2" presStyleIdx="2" presStyleCnt="3"/>
      <dgm:spPr/>
    </dgm:pt>
    <dgm:pt modelId="{136E0B0D-DE65-4508-9323-6A119434C522}" type="pres">
      <dgm:prSet presAssocID="{2AB90C82-E406-463C-BE6A-132D9D8A7CA6}" presName="root2" presStyleCnt="0"/>
      <dgm:spPr/>
    </dgm:pt>
    <dgm:pt modelId="{9CC5B64C-6B8F-4F37-B6C5-EDCFB500779D}" type="pres">
      <dgm:prSet presAssocID="{2AB90C82-E406-463C-BE6A-132D9D8A7CA6}" presName="LevelTwoTextNode" presStyleLbl="node2" presStyleIdx="2" presStyleCnt="3">
        <dgm:presLayoutVars>
          <dgm:chPref val="3"/>
        </dgm:presLayoutVars>
      </dgm:prSet>
      <dgm:spPr/>
    </dgm:pt>
    <dgm:pt modelId="{53D7856D-720B-44E8-8557-874ACA739532}" type="pres">
      <dgm:prSet presAssocID="{2AB90C82-E406-463C-BE6A-132D9D8A7CA6}" presName="level3hierChild" presStyleCnt="0"/>
      <dgm:spPr/>
    </dgm:pt>
    <dgm:pt modelId="{5D8F58B1-DD6B-4A69-87DD-22DDA45F3053}" type="pres">
      <dgm:prSet presAssocID="{B27F7501-60F7-4F4C-BD45-340254255758}" presName="root1" presStyleCnt="0"/>
      <dgm:spPr/>
    </dgm:pt>
    <dgm:pt modelId="{39F301C5-C09A-4CF0-8276-94774CA17121}" type="pres">
      <dgm:prSet presAssocID="{B27F7501-60F7-4F4C-BD45-340254255758}" presName="LevelOneTextNode" presStyleLbl="node0" presStyleIdx="3" presStyleCnt="4">
        <dgm:presLayoutVars>
          <dgm:chPref val="3"/>
        </dgm:presLayoutVars>
      </dgm:prSet>
      <dgm:spPr/>
    </dgm:pt>
    <dgm:pt modelId="{F4F24295-1D68-42B9-A314-BE4F9060E8A4}" type="pres">
      <dgm:prSet presAssocID="{B27F7501-60F7-4F4C-BD45-340254255758}" presName="level2hierChild" presStyleCnt="0"/>
      <dgm:spPr/>
    </dgm:pt>
  </dgm:ptLst>
  <dgm:cxnLst>
    <dgm:cxn modelId="{37F25022-1BFA-4A43-B769-7A961A7C6D3F}" type="presOf" srcId="{08DE1043-7261-4BD8-BABF-BB8B8026E933}" destId="{52AD7618-FE2F-43B1-9ECE-F437EFE25844}" srcOrd="0" destOrd="0" presId="urn:microsoft.com/office/officeart/2005/8/layout/hierarchy2"/>
    <dgm:cxn modelId="{0A5C7E34-BE61-45FD-838B-C45E38A535DC}" srcId="{CAFD9705-81EF-4158-8124-037164B3E9F2}" destId="{08DE1043-7261-4BD8-BABF-BB8B8026E933}" srcOrd="0" destOrd="0" parTransId="{62C1901F-DCA2-4641-B87E-B1FFFB91E20A}" sibTransId="{0D928DD5-2822-408A-A2EE-B769FC227752}"/>
    <dgm:cxn modelId="{9E098938-02E9-46D5-BFD7-9BA0BBA53CC3}" type="presOf" srcId="{DD21D5CD-FF62-4817-A473-AACC8466776C}" destId="{FB56B44B-62F1-40F9-9359-646C8CCD09E2}" srcOrd="0" destOrd="0" presId="urn:microsoft.com/office/officeart/2005/8/layout/hierarchy2"/>
    <dgm:cxn modelId="{4C456039-5786-4582-BCA2-C3A72AB56E41}" srcId="{CAFD9705-81EF-4158-8124-037164B3E9F2}" destId="{2AB90C82-E406-463C-BE6A-132D9D8A7CA6}" srcOrd="2" destOrd="0" parTransId="{E789C821-DAAD-4930-AF21-8EA26F22FC7A}" sibTransId="{0EF7F509-5934-4B9C-8444-1DDDC4A3813E}"/>
    <dgm:cxn modelId="{BB566F47-8DD0-4386-A3B1-D14E7519FA5E}" type="presOf" srcId="{2AB90C82-E406-463C-BE6A-132D9D8A7CA6}" destId="{9CC5B64C-6B8F-4F37-B6C5-EDCFB500779D}" srcOrd="0" destOrd="0" presId="urn:microsoft.com/office/officeart/2005/8/layout/hierarchy2"/>
    <dgm:cxn modelId="{21BDD947-FFAC-4B6C-BA8A-DAD75B0911AA}" type="presOf" srcId="{B27F7501-60F7-4F4C-BD45-340254255758}" destId="{39F301C5-C09A-4CF0-8276-94774CA17121}" srcOrd="0" destOrd="0" presId="urn:microsoft.com/office/officeart/2005/8/layout/hierarchy2"/>
    <dgm:cxn modelId="{6468ED47-7497-4209-8051-1A06E8E579DB}" type="presOf" srcId="{E789C821-DAAD-4930-AF21-8EA26F22FC7A}" destId="{7D54CCC9-1DEA-4B56-B077-2C0611F64FB9}" srcOrd="1" destOrd="0" presId="urn:microsoft.com/office/officeart/2005/8/layout/hierarchy2"/>
    <dgm:cxn modelId="{13749E4B-E713-443C-8120-16BF3DAE5695}" type="presOf" srcId="{0E496764-F913-49E9-90A0-0B78E0C241CF}" destId="{3562A58D-57FA-45F5-B13F-D847FEF40BBE}" srcOrd="0" destOrd="0" presId="urn:microsoft.com/office/officeart/2005/8/layout/hierarchy2"/>
    <dgm:cxn modelId="{4F3B2F72-E3A7-4DC8-9452-3A04F11BBE43}" type="presOf" srcId="{E789C821-DAAD-4930-AF21-8EA26F22FC7A}" destId="{06ACA9B7-4A6F-4276-AED5-65B3BE72F340}" srcOrd="0" destOrd="0" presId="urn:microsoft.com/office/officeart/2005/8/layout/hierarchy2"/>
    <dgm:cxn modelId="{6E172273-697D-4C56-B79E-021C9879D40B}" type="presOf" srcId="{62C1901F-DCA2-4641-B87E-B1FFFB91E20A}" destId="{3A182FD4-5428-4EB3-BA44-FD681A72AF29}" srcOrd="0" destOrd="0" presId="urn:microsoft.com/office/officeart/2005/8/layout/hierarchy2"/>
    <dgm:cxn modelId="{76A1AE7D-5B65-4DFB-89A0-AE70F3F7D417}" srcId="{CCF6C825-7BE7-4D7E-A8B2-40FEE263645D}" destId="{ABB078C8-72F2-47F4-920B-AAC35D0CAFB8}" srcOrd="1" destOrd="0" parTransId="{030A462F-DED2-40D3-9BC3-F00D6D397577}" sibTransId="{93734756-9874-4E17-869C-783D082AB00D}"/>
    <dgm:cxn modelId="{79A4FE7F-02C7-4001-A323-11549686F60F}" srcId="{CCF6C825-7BE7-4D7E-A8B2-40FEE263645D}" destId="{CAFD9705-81EF-4158-8124-037164B3E9F2}" srcOrd="2" destOrd="0" parTransId="{0D4A3BBF-183B-4317-9101-EFA2C99C41E1}" sibTransId="{2760B420-76CB-4EEB-B12E-B7A3F21337B9}"/>
    <dgm:cxn modelId="{CCE91E89-1EA3-4070-8091-31069283E238}" type="presOf" srcId="{CCF6C825-7BE7-4D7E-A8B2-40FEE263645D}" destId="{22911407-7AC3-47ED-A233-DBFC4434D9F4}" srcOrd="0" destOrd="0" presId="urn:microsoft.com/office/officeart/2005/8/layout/hierarchy2"/>
    <dgm:cxn modelId="{0C99F5A1-E522-402E-B98C-B62D5C18617B}" type="presOf" srcId="{E238191A-F4C1-41C2-B5ED-83AE813D782B}" destId="{6DEA8F6C-6210-4E05-8E31-9FF36E3C985F}" srcOrd="1" destOrd="0" presId="urn:microsoft.com/office/officeart/2005/8/layout/hierarchy2"/>
    <dgm:cxn modelId="{3BB0DFB5-3EE0-408D-913C-B6689A86E5FA}" type="presOf" srcId="{ABB078C8-72F2-47F4-920B-AAC35D0CAFB8}" destId="{BADE0230-7EF3-44DF-91C3-BE4CEF1DC2CF}" srcOrd="0" destOrd="0" presId="urn:microsoft.com/office/officeart/2005/8/layout/hierarchy2"/>
    <dgm:cxn modelId="{8536DBC0-B4C1-4B86-ADA3-0075A9542B75}" srcId="{CCF6C825-7BE7-4D7E-A8B2-40FEE263645D}" destId="{B27F7501-60F7-4F4C-BD45-340254255758}" srcOrd="3" destOrd="0" parTransId="{87C74487-521E-4CC5-B8C8-F582C5A290C0}" sibTransId="{39319AC1-8A6F-4C84-8422-0C9964FA19E6}"/>
    <dgm:cxn modelId="{D18C91E8-16F3-45FE-9C15-F18E7C03546C}" type="presOf" srcId="{62C1901F-DCA2-4641-B87E-B1FFFB91E20A}" destId="{978D2263-F93B-4A0F-AFFA-86AFFA97940A}" srcOrd="1" destOrd="0" presId="urn:microsoft.com/office/officeart/2005/8/layout/hierarchy2"/>
    <dgm:cxn modelId="{C3C91FEC-4FFC-4120-B25C-925E3746D82B}" type="presOf" srcId="{CAFD9705-81EF-4158-8124-037164B3E9F2}" destId="{7D7AA8D1-1DF4-4D6F-BA2C-5820BEB7E21F}" srcOrd="0" destOrd="0" presId="urn:microsoft.com/office/officeart/2005/8/layout/hierarchy2"/>
    <dgm:cxn modelId="{2B5C7EED-D86C-424F-97FE-8BA0CE16E6F8}" srcId="{CAFD9705-81EF-4158-8124-037164B3E9F2}" destId="{DD21D5CD-FF62-4817-A473-AACC8466776C}" srcOrd="1" destOrd="0" parTransId="{E238191A-F4C1-41C2-B5ED-83AE813D782B}" sibTransId="{36A5BAED-A79E-40DE-B5E3-A637B02673C3}"/>
    <dgm:cxn modelId="{A103DAED-805A-4194-A55A-4C885DA097F8}" type="presOf" srcId="{E238191A-F4C1-41C2-B5ED-83AE813D782B}" destId="{2D81504D-0AF4-4B3E-9133-AD36A30466A4}" srcOrd="0" destOrd="0" presId="urn:microsoft.com/office/officeart/2005/8/layout/hierarchy2"/>
    <dgm:cxn modelId="{869FF3FB-5E75-4EDB-9DEE-3D7B02322E58}" srcId="{CCF6C825-7BE7-4D7E-A8B2-40FEE263645D}" destId="{0E496764-F913-49E9-90A0-0B78E0C241CF}" srcOrd="0" destOrd="0" parTransId="{42E666F5-4D80-43A1-99D6-1582C7CB5587}" sibTransId="{20994C54-3829-4983-995A-3244C49E46A0}"/>
    <dgm:cxn modelId="{41A01080-1F1C-416A-AAAA-98DDCCF57F35}" type="presParOf" srcId="{22911407-7AC3-47ED-A233-DBFC4434D9F4}" destId="{5392B5B9-DF77-45C3-938C-C33BB6D92F87}" srcOrd="0" destOrd="0" presId="urn:microsoft.com/office/officeart/2005/8/layout/hierarchy2"/>
    <dgm:cxn modelId="{EA738373-9DC1-45A2-9E19-8C9EDB8979E2}" type="presParOf" srcId="{5392B5B9-DF77-45C3-938C-C33BB6D92F87}" destId="{3562A58D-57FA-45F5-B13F-D847FEF40BBE}" srcOrd="0" destOrd="0" presId="urn:microsoft.com/office/officeart/2005/8/layout/hierarchy2"/>
    <dgm:cxn modelId="{45A5CF11-DD78-44CF-AD9C-9BF2E95335B9}" type="presParOf" srcId="{5392B5B9-DF77-45C3-938C-C33BB6D92F87}" destId="{642C37DF-B22D-4E8F-90D3-0F7A90D67542}" srcOrd="1" destOrd="0" presId="urn:microsoft.com/office/officeart/2005/8/layout/hierarchy2"/>
    <dgm:cxn modelId="{A3D42F48-FD70-40BC-9A57-5FB6A4ECFB1C}" type="presParOf" srcId="{22911407-7AC3-47ED-A233-DBFC4434D9F4}" destId="{283D817B-8826-4C3E-8194-3173970016ED}" srcOrd="1" destOrd="0" presId="urn:microsoft.com/office/officeart/2005/8/layout/hierarchy2"/>
    <dgm:cxn modelId="{AABF8C64-638D-49EE-AC1D-4E9EE40056D0}" type="presParOf" srcId="{283D817B-8826-4C3E-8194-3173970016ED}" destId="{BADE0230-7EF3-44DF-91C3-BE4CEF1DC2CF}" srcOrd="0" destOrd="0" presId="urn:microsoft.com/office/officeart/2005/8/layout/hierarchy2"/>
    <dgm:cxn modelId="{175B0F8B-074B-46C7-B448-FA8C19FFCAEF}" type="presParOf" srcId="{283D817B-8826-4C3E-8194-3173970016ED}" destId="{1EB9C1D3-9C87-4844-8B7B-0314EBE14569}" srcOrd="1" destOrd="0" presId="urn:microsoft.com/office/officeart/2005/8/layout/hierarchy2"/>
    <dgm:cxn modelId="{F78EEA58-D758-45F7-B1B5-C2568FF06DCD}" type="presParOf" srcId="{22911407-7AC3-47ED-A233-DBFC4434D9F4}" destId="{40B3F9B2-7246-4EE2-A59A-77BA109879C4}" srcOrd="2" destOrd="0" presId="urn:microsoft.com/office/officeart/2005/8/layout/hierarchy2"/>
    <dgm:cxn modelId="{C2373768-6260-4C6E-AB55-3CCC3FE2E006}" type="presParOf" srcId="{40B3F9B2-7246-4EE2-A59A-77BA109879C4}" destId="{7D7AA8D1-1DF4-4D6F-BA2C-5820BEB7E21F}" srcOrd="0" destOrd="0" presId="urn:microsoft.com/office/officeart/2005/8/layout/hierarchy2"/>
    <dgm:cxn modelId="{6B9D621A-5A01-45C7-88DE-F7504DAF2B6D}" type="presParOf" srcId="{40B3F9B2-7246-4EE2-A59A-77BA109879C4}" destId="{CF04800C-323F-440D-B975-328DE3C20128}" srcOrd="1" destOrd="0" presId="urn:microsoft.com/office/officeart/2005/8/layout/hierarchy2"/>
    <dgm:cxn modelId="{AF1BDBAF-F4B4-443F-A4D1-5AA3653E788D}" type="presParOf" srcId="{CF04800C-323F-440D-B975-328DE3C20128}" destId="{3A182FD4-5428-4EB3-BA44-FD681A72AF29}" srcOrd="0" destOrd="0" presId="urn:microsoft.com/office/officeart/2005/8/layout/hierarchy2"/>
    <dgm:cxn modelId="{DF2B8FFF-C0FD-4EBE-81DF-0609E8A66A7B}" type="presParOf" srcId="{3A182FD4-5428-4EB3-BA44-FD681A72AF29}" destId="{978D2263-F93B-4A0F-AFFA-86AFFA97940A}" srcOrd="0" destOrd="0" presId="urn:microsoft.com/office/officeart/2005/8/layout/hierarchy2"/>
    <dgm:cxn modelId="{1F12BF8D-1C7F-4F41-A2D6-9A0472F19B16}" type="presParOf" srcId="{CF04800C-323F-440D-B975-328DE3C20128}" destId="{45B8E866-F310-4FBC-B903-DEFB0B198880}" srcOrd="1" destOrd="0" presId="urn:microsoft.com/office/officeart/2005/8/layout/hierarchy2"/>
    <dgm:cxn modelId="{665D9639-ACF3-470D-8497-89F4540EFD9F}" type="presParOf" srcId="{45B8E866-F310-4FBC-B903-DEFB0B198880}" destId="{52AD7618-FE2F-43B1-9ECE-F437EFE25844}" srcOrd="0" destOrd="0" presId="urn:microsoft.com/office/officeart/2005/8/layout/hierarchy2"/>
    <dgm:cxn modelId="{E650626D-6537-4373-8759-8A1E6B823301}" type="presParOf" srcId="{45B8E866-F310-4FBC-B903-DEFB0B198880}" destId="{D1F540F6-91F3-4133-94AA-3D60B0D7683D}" srcOrd="1" destOrd="0" presId="urn:microsoft.com/office/officeart/2005/8/layout/hierarchy2"/>
    <dgm:cxn modelId="{3F586879-311E-494F-A5FB-8146746C687A}" type="presParOf" srcId="{CF04800C-323F-440D-B975-328DE3C20128}" destId="{2D81504D-0AF4-4B3E-9133-AD36A30466A4}" srcOrd="2" destOrd="0" presId="urn:microsoft.com/office/officeart/2005/8/layout/hierarchy2"/>
    <dgm:cxn modelId="{3DAA4C40-89E6-4DF2-8515-D80F9B5569E7}" type="presParOf" srcId="{2D81504D-0AF4-4B3E-9133-AD36A30466A4}" destId="{6DEA8F6C-6210-4E05-8E31-9FF36E3C985F}" srcOrd="0" destOrd="0" presId="urn:microsoft.com/office/officeart/2005/8/layout/hierarchy2"/>
    <dgm:cxn modelId="{8D7133D8-FB96-4AAD-AB9A-DCEE0A747344}" type="presParOf" srcId="{CF04800C-323F-440D-B975-328DE3C20128}" destId="{EB85747A-1785-41E8-8C39-131B624AF4A3}" srcOrd="3" destOrd="0" presId="urn:microsoft.com/office/officeart/2005/8/layout/hierarchy2"/>
    <dgm:cxn modelId="{7BA07CA6-A0B0-48EA-A268-F9B5997B1B25}" type="presParOf" srcId="{EB85747A-1785-41E8-8C39-131B624AF4A3}" destId="{FB56B44B-62F1-40F9-9359-646C8CCD09E2}" srcOrd="0" destOrd="0" presId="urn:microsoft.com/office/officeart/2005/8/layout/hierarchy2"/>
    <dgm:cxn modelId="{EC40DB2A-2CB4-445E-92EF-2B61C428787E}" type="presParOf" srcId="{EB85747A-1785-41E8-8C39-131B624AF4A3}" destId="{8CD6B804-B2AB-4ACA-B139-164F775BF672}" srcOrd="1" destOrd="0" presId="urn:microsoft.com/office/officeart/2005/8/layout/hierarchy2"/>
    <dgm:cxn modelId="{C4E35FF5-2FF8-4285-A400-0EAE07D12B6B}" type="presParOf" srcId="{CF04800C-323F-440D-B975-328DE3C20128}" destId="{06ACA9B7-4A6F-4276-AED5-65B3BE72F340}" srcOrd="4" destOrd="0" presId="urn:microsoft.com/office/officeart/2005/8/layout/hierarchy2"/>
    <dgm:cxn modelId="{B6BB6F91-937B-4C55-A9F2-BEC35D896ECB}" type="presParOf" srcId="{06ACA9B7-4A6F-4276-AED5-65B3BE72F340}" destId="{7D54CCC9-1DEA-4B56-B077-2C0611F64FB9}" srcOrd="0" destOrd="0" presId="urn:microsoft.com/office/officeart/2005/8/layout/hierarchy2"/>
    <dgm:cxn modelId="{AD53FEDA-ECAF-43D4-AB98-D92CB5C44788}" type="presParOf" srcId="{CF04800C-323F-440D-B975-328DE3C20128}" destId="{136E0B0D-DE65-4508-9323-6A119434C522}" srcOrd="5" destOrd="0" presId="urn:microsoft.com/office/officeart/2005/8/layout/hierarchy2"/>
    <dgm:cxn modelId="{76E33355-0F7C-4F44-BE37-48B4A5789832}" type="presParOf" srcId="{136E0B0D-DE65-4508-9323-6A119434C522}" destId="{9CC5B64C-6B8F-4F37-B6C5-EDCFB500779D}" srcOrd="0" destOrd="0" presId="urn:microsoft.com/office/officeart/2005/8/layout/hierarchy2"/>
    <dgm:cxn modelId="{7C9C733C-E823-4E74-93F6-B7519E3D0BFA}" type="presParOf" srcId="{136E0B0D-DE65-4508-9323-6A119434C522}" destId="{53D7856D-720B-44E8-8557-874ACA739532}" srcOrd="1" destOrd="0" presId="urn:microsoft.com/office/officeart/2005/8/layout/hierarchy2"/>
    <dgm:cxn modelId="{73E01858-ED00-48F7-B9AE-1DBDD7777F1C}" type="presParOf" srcId="{22911407-7AC3-47ED-A233-DBFC4434D9F4}" destId="{5D8F58B1-DD6B-4A69-87DD-22DDA45F3053}" srcOrd="3" destOrd="0" presId="urn:microsoft.com/office/officeart/2005/8/layout/hierarchy2"/>
    <dgm:cxn modelId="{1E968CAA-2802-4CAC-9D75-311E31BFB2B3}" type="presParOf" srcId="{5D8F58B1-DD6B-4A69-87DD-22DDA45F3053}" destId="{39F301C5-C09A-4CF0-8276-94774CA17121}" srcOrd="0" destOrd="0" presId="urn:microsoft.com/office/officeart/2005/8/layout/hierarchy2"/>
    <dgm:cxn modelId="{3D060E39-0ED2-47C0-AE62-19C07D3BE3EF}" type="presParOf" srcId="{5D8F58B1-DD6B-4A69-87DD-22DDA45F3053}" destId="{F4F24295-1D68-42B9-A314-BE4F9060E8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ED700-7581-4022-9FE4-86546DD4C827}">
      <dsp:nvSpPr>
        <dsp:cNvPr id="0" name=""/>
        <dsp:cNvSpPr/>
      </dsp:nvSpPr>
      <dsp:spPr>
        <a:xfrm>
          <a:off x="846" y="40258"/>
          <a:ext cx="1434976" cy="316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/>
            <a:t>Repositories:</a:t>
          </a:r>
        </a:p>
      </dsp:txBody>
      <dsp:txXfrm>
        <a:off x="846" y="40258"/>
        <a:ext cx="1434976" cy="316800"/>
      </dsp:txXfrm>
    </dsp:sp>
    <dsp:sp modelId="{E3106060-9553-4345-828F-0795C4DCD42D}">
      <dsp:nvSpPr>
        <dsp:cNvPr id="0" name=""/>
        <dsp:cNvSpPr/>
      </dsp:nvSpPr>
      <dsp:spPr>
        <a:xfrm>
          <a:off x="846" y="357058"/>
          <a:ext cx="1434976" cy="331310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Local repository: Resides on your computer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Remote repository: Hosted on a server (e.g., GitHub)</a:t>
          </a:r>
        </a:p>
      </dsp:txBody>
      <dsp:txXfrm>
        <a:off x="846" y="357058"/>
        <a:ext cx="1434976" cy="3313109"/>
      </dsp:txXfrm>
    </dsp:sp>
    <dsp:sp modelId="{A7191276-BCC1-4966-A829-D767313F9E98}">
      <dsp:nvSpPr>
        <dsp:cNvPr id="0" name=""/>
        <dsp:cNvSpPr/>
      </dsp:nvSpPr>
      <dsp:spPr>
        <a:xfrm>
          <a:off x="1647453" y="40258"/>
          <a:ext cx="1619528" cy="316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/>
            <a:t>Key Commands:</a:t>
          </a:r>
        </a:p>
      </dsp:txBody>
      <dsp:txXfrm>
        <a:off x="1647453" y="40258"/>
        <a:ext cx="1619528" cy="316800"/>
      </dsp:txXfrm>
    </dsp:sp>
    <dsp:sp modelId="{283EF6CA-2DC3-4E30-A004-5951DA462586}">
      <dsp:nvSpPr>
        <dsp:cNvPr id="0" name=""/>
        <dsp:cNvSpPr/>
      </dsp:nvSpPr>
      <dsp:spPr>
        <a:xfrm>
          <a:off x="1636719" y="357058"/>
          <a:ext cx="1640996" cy="331310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git init: Creates a new Git repository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- git clone: Copies an existing remote repository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git add: Stages changes for commit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git commit: Saves changes with a message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git push: Sends commits to the remote repository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git pull: Fetches and merges changes from the remote repository</a:t>
          </a:r>
        </a:p>
      </dsp:txBody>
      <dsp:txXfrm>
        <a:off x="1636719" y="357058"/>
        <a:ext cx="1640996" cy="3313109"/>
      </dsp:txXfrm>
    </dsp:sp>
    <dsp:sp modelId="{18099D8F-B069-40BC-A02C-C77B83974C66}">
      <dsp:nvSpPr>
        <dsp:cNvPr id="0" name=""/>
        <dsp:cNvSpPr/>
      </dsp:nvSpPr>
      <dsp:spPr>
        <a:xfrm>
          <a:off x="3478612" y="40258"/>
          <a:ext cx="1434976" cy="316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/>
            <a:t>Example: </a:t>
          </a:r>
        </a:p>
      </dsp:txBody>
      <dsp:txXfrm>
        <a:off x="3478612" y="40258"/>
        <a:ext cx="1434976" cy="316800"/>
      </dsp:txXfrm>
    </dsp:sp>
    <dsp:sp modelId="{1DDA44E7-EDBE-43BB-8AE8-B4B85AAC8626}">
      <dsp:nvSpPr>
        <dsp:cNvPr id="0" name=""/>
        <dsp:cNvSpPr/>
      </dsp:nvSpPr>
      <dsp:spPr>
        <a:xfrm>
          <a:off x="3478612" y="357058"/>
          <a:ext cx="1434976" cy="331310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Test new features,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Fix Bugs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- Provide multiple views</a:t>
          </a:r>
        </a:p>
      </dsp:txBody>
      <dsp:txXfrm>
        <a:off x="3478612" y="357058"/>
        <a:ext cx="1434976" cy="3313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A20D4-7BC3-4065-BAD2-0D76894CB2B7}">
      <dsp:nvSpPr>
        <dsp:cNvPr id="0" name=""/>
        <dsp:cNvSpPr/>
      </dsp:nvSpPr>
      <dsp:spPr>
        <a:xfrm>
          <a:off x="0" y="2898"/>
          <a:ext cx="4434721" cy="6174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EE783-9162-40B9-BEA5-B3DC87E676BB}">
      <dsp:nvSpPr>
        <dsp:cNvPr id="0" name=""/>
        <dsp:cNvSpPr/>
      </dsp:nvSpPr>
      <dsp:spPr>
        <a:xfrm>
          <a:off x="186775" y="141822"/>
          <a:ext cx="339591" cy="339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40AE6-3129-4756-B745-EE279EC6A63D}">
      <dsp:nvSpPr>
        <dsp:cNvPr id="0" name=""/>
        <dsp:cNvSpPr/>
      </dsp:nvSpPr>
      <dsp:spPr>
        <a:xfrm>
          <a:off x="713141" y="2898"/>
          <a:ext cx="3721579" cy="617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6" tIns="65346" rIns="65346" bIns="653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GitFlow: Structured branching model by Vincent Driessen</a:t>
          </a:r>
        </a:p>
      </dsp:txBody>
      <dsp:txXfrm>
        <a:off x="713141" y="2898"/>
        <a:ext cx="3721579" cy="617438"/>
      </dsp:txXfrm>
    </dsp:sp>
    <dsp:sp modelId="{A53B5795-C299-42DA-B376-1408BD3F0EF0}">
      <dsp:nvSpPr>
        <dsp:cNvPr id="0" name=""/>
        <dsp:cNvSpPr/>
      </dsp:nvSpPr>
      <dsp:spPr>
        <a:xfrm>
          <a:off x="0" y="774696"/>
          <a:ext cx="4434721" cy="6174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C8297-81F3-4361-B229-46D59A87ED74}">
      <dsp:nvSpPr>
        <dsp:cNvPr id="0" name=""/>
        <dsp:cNvSpPr/>
      </dsp:nvSpPr>
      <dsp:spPr>
        <a:xfrm>
          <a:off x="186775" y="913620"/>
          <a:ext cx="339591" cy="339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5CF76-046D-4A74-B848-B6D7397817AA}">
      <dsp:nvSpPr>
        <dsp:cNvPr id="0" name=""/>
        <dsp:cNvSpPr/>
      </dsp:nvSpPr>
      <dsp:spPr>
        <a:xfrm>
          <a:off x="713141" y="774696"/>
          <a:ext cx="3721579" cy="617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6" tIns="65346" rIns="65346" bIns="653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Formal workflow for managing features, releases, and fixes</a:t>
          </a:r>
        </a:p>
      </dsp:txBody>
      <dsp:txXfrm>
        <a:off x="713141" y="774696"/>
        <a:ext cx="3721579" cy="617438"/>
      </dsp:txXfrm>
    </dsp:sp>
    <dsp:sp modelId="{FEDD1BCA-8612-4563-8CA4-A3A2334A1E40}">
      <dsp:nvSpPr>
        <dsp:cNvPr id="0" name=""/>
        <dsp:cNvSpPr/>
      </dsp:nvSpPr>
      <dsp:spPr>
        <a:xfrm>
          <a:off x="0" y="1546494"/>
          <a:ext cx="4434721" cy="6174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4F38C-9582-4B05-8655-7E4B620DC769}">
      <dsp:nvSpPr>
        <dsp:cNvPr id="0" name=""/>
        <dsp:cNvSpPr/>
      </dsp:nvSpPr>
      <dsp:spPr>
        <a:xfrm>
          <a:off x="186775" y="1685417"/>
          <a:ext cx="339591" cy="339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06ED5-FBF3-4ABD-845E-0D4BB365EFF4}">
      <dsp:nvSpPr>
        <dsp:cNvPr id="0" name=""/>
        <dsp:cNvSpPr/>
      </dsp:nvSpPr>
      <dsp:spPr>
        <a:xfrm>
          <a:off x="713141" y="1546494"/>
          <a:ext cx="3721579" cy="617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6" tIns="65346" rIns="65346" bIns="653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Ensures production code remains stable</a:t>
          </a:r>
        </a:p>
      </dsp:txBody>
      <dsp:txXfrm>
        <a:off x="713141" y="1546494"/>
        <a:ext cx="3721579" cy="617438"/>
      </dsp:txXfrm>
    </dsp:sp>
    <dsp:sp modelId="{87C7FE93-ED47-450E-93D2-53660CFC4E7D}">
      <dsp:nvSpPr>
        <dsp:cNvPr id="0" name=""/>
        <dsp:cNvSpPr/>
      </dsp:nvSpPr>
      <dsp:spPr>
        <a:xfrm>
          <a:off x="0" y="2318292"/>
          <a:ext cx="4434721" cy="6174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8A5F4-726F-4A8A-980B-F7E6DFA1116D}">
      <dsp:nvSpPr>
        <dsp:cNvPr id="0" name=""/>
        <dsp:cNvSpPr/>
      </dsp:nvSpPr>
      <dsp:spPr>
        <a:xfrm>
          <a:off x="186775" y="2457215"/>
          <a:ext cx="339591" cy="3395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132C1-34D9-434F-8393-02112663D3FD}">
      <dsp:nvSpPr>
        <dsp:cNvPr id="0" name=""/>
        <dsp:cNvSpPr/>
      </dsp:nvSpPr>
      <dsp:spPr>
        <a:xfrm>
          <a:off x="713141" y="2318292"/>
          <a:ext cx="3721579" cy="617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6" tIns="65346" rIns="65346" bIns="653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suited for larger projects with many developers</a:t>
          </a:r>
        </a:p>
      </dsp:txBody>
      <dsp:txXfrm>
        <a:off x="713141" y="2318292"/>
        <a:ext cx="3721579" cy="617438"/>
      </dsp:txXfrm>
    </dsp:sp>
    <dsp:sp modelId="{DCB5CBBE-517A-4C67-BAC0-C480924863CC}">
      <dsp:nvSpPr>
        <dsp:cNvPr id="0" name=""/>
        <dsp:cNvSpPr/>
      </dsp:nvSpPr>
      <dsp:spPr>
        <a:xfrm>
          <a:off x="0" y="3090089"/>
          <a:ext cx="4434721" cy="6174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5224B-840F-44BC-A2F6-468E09E61B08}">
      <dsp:nvSpPr>
        <dsp:cNvPr id="0" name=""/>
        <dsp:cNvSpPr/>
      </dsp:nvSpPr>
      <dsp:spPr>
        <a:xfrm>
          <a:off x="186775" y="3229013"/>
          <a:ext cx="339591" cy="3395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5391E-6836-45BC-A806-C118F02AE5FD}">
      <dsp:nvSpPr>
        <dsp:cNvPr id="0" name=""/>
        <dsp:cNvSpPr/>
      </dsp:nvSpPr>
      <dsp:spPr>
        <a:xfrm>
          <a:off x="713141" y="3090089"/>
          <a:ext cx="3721579" cy="617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46" tIns="65346" rIns="65346" bIns="653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 diagram: interaction between branches</a:t>
          </a:r>
        </a:p>
      </dsp:txBody>
      <dsp:txXfrm>
        <a:off x="713141" y="3090089"/>
        <a:ext cx="3721579" cy="617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D36DA-4512-4798-9C51-F422555EB400}">
      <dsp:nvSpPr>
        <dsp:cNvPr id="0" name=""/>
        <dsp:cNvSpPr/>
      </dsp:nvSpPr>
      <dsp:spPr>
        <a:xfrm>
          <a:off x="3594" y="612236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main: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Stable, production-ready code</a:t>
          </a:r>
        </a:p>
      </dsp:txBody>
      <dsp:txXfrm>
        <a:off x="3594" y="1647509"/>
        <a:ext cx="1946002" cy="1634641"/>
      </dsp:txXfrm>
    </dsp:sp>
    <dsp:sp modelId="{1FE1AE0C-3ADF-4EDD-8D09-CC6070DAE9D3}">
      <dsp:nvSpPr>
        <dsp:cNvPr id="0" name=""/>
        <dsp:cNvSpPr/>
      </dsp:nvSpPr>
      <dsp:spPr>
        <a:xfrm>
          <a:off x="567934" y="884676"/>
          <a:ext cx="817320" cy="8173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004370"/>
        <a:ext cx="577932" cy="577932"/>
      </dsp:txXfrm>
    </dsp:sp>
    <dsp:sp modelId="{0F07EF23-B22A-48B1-B21E-C7A8D095988B}">
      <dsp:nvSpPr>
        <dsp:cNvPr id="0" name=""/>
        <dsp:cNvSpPr/>
      </dsp:nvSpPr>
      <dsp:spPr>
        <a:xfrm>
          <a:off x="3594" y="3336567"/>
          <a:ext cx="1946002" cy="72"/>
        </a:xfrm>
        <a:prstGeom prst="rect">
          <a:avLst/>
        </a:prstGeom>
        <a:solidFill>
          <a:schemeClr val="accent2">
            <a:hueOff val="715957"/>
            <a:satOff val="-2055"/>
            <a:lumOff val="-3290"/>
            <a:alphaOff val="0"/>
          </a:schemeClr>
        </a:solidFill>
        <a:ln w="19050" cap="flat" cmpd="sng" algn="ctr">
          <a:solidFill>
            <a:schemeClr val="accent2">
              <a:hueOff val="715957"/>
              <a:satOff val="-2055"/>
              <a:lumOff val="-32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B69-7346-4638-B01B-722596450C2F}">
      <dsp:nvSpPr>
        <dsp:cNvPr id="0" name=""/>
        <dsp:cNvSpPr/>
      </dsp:nvSpPr>
      <dsp:spPr>
        <a:xfrm>
          <a:off x="2144196" y="612236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develop: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Central branch for ongoing development</a:t>
          </a:r>
        </a:p>
      </dsp:txBody>
      <dsp:txXfrm>
        <a:off x="2144196" y="1647509"/>
        <a:ext cx="1946002" cy="1634641"/>
      </dsp:txXfrm>
    </dsp:sp>
    <dsp:sp modelId="{2C7EC9AB-0EAC-4A85-8D7D-00E137F9AB20}">
      <dsp:nvSpPr>
        <dsp:cNvPr id="0" name=""/>
        <dsp:cNvSpPr/>
      </dsp:nvSpPr>
      <dsp:spPr>
        <a:xfrm>
          <a:off x="2708537" y="884676"/>
          <a:ext cx="817320" cy="817320"/>
        </a:xfrm>
        <a:prstGeom prst="ellipse">
          <a:avLst/>
        </a:prstGeom>
        <a:solidFill>
          <a:schemeClr val="accent2">
            <a:hueOff val="1431914"/>
            <a:satOff val="-4110"/>
            <a:lumOff val="-6580"/>
            <a:alphaOff val="0"/>
          </a:schemeClr>
        </a:solidFill>
        <a:ln w="19050" cap="flat" cmpd="sng" algn="ctr">
          <a:solidFill>
            <a:schemeClr val="accent2">
              <a:hueOff val="1431914"/>
              <a:satOff val="-4110"/>
              <a:lumOff val="-6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004370"/>
        <a:ext cx="577932" cy="577932"/>
      </dsp:txXfrm>
    </dsp:sp>
    <dsp:sp modelId="{768C292D-18E9-48BA-BC83-589A1E6540BE}">
      <dsp:nvSpPr>
        <dsp:cNvPr id="0" name=""/>
        <dsp:cNvSpPr/>
      </dsp:nvSpPr>
      <dsp:spPr>
        <a:xfrm>
          <a:off x="2144196" y="3336567"/>
          <a:ext cx="1946002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2522-BBB3-4547-9F63-43AA49A50CA7}">
      <dsp:nvSpPr>
        <dsp:cNvPr id="0" name=""/>
        <dsp:cNvSpPr/>
      </dsp:nvSpPr>
      <dsp:spPr>
        <a:xfrm>
          <a:off x="4284798" y="612236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Feature branches: Develop isolated new features</a:t>
          </a:r>
        </a:p>
      </dsp:txBody>
      <dsp:txXfrm>
        <a:off x="4284798" y="1647509"/>
        <a:ext cx="1946002" cy="1634641"/>
      </dsp:txXfrm>
    </dsp:sp>
    <dsp:sp modelId="{4CA79741-5B1C-468C-A31E-89FF263E4BD2}">
      <dsp:nvSpPr>
        <dsp:cNvPr id="0" name=""/>
        <dsp:cNvSpPr/>
      </dsp:nvSpPr>
      <dsp:spPr>
        <a:xfrm>
          <a:off x="4849139" y="884676"/>
          <a:ext cx="817320" cy="817320"/>
        </a:xfrm>
        <a:prstGeom prst="ellipse">
          <a:avLst/>
        </a:prstGeom>
        <a:solidFill>
          <a:schemeClr val="accent2">
            <a:hueOff val="2863828"/>
            <a:satOff val="-8219"/>
            <a:lumOff val="-13160"/>
            <a:alphaOff val="0"/>
          </a:schemeClr>
        </a:solidFill>
        <a:ln w="19050" cap="flat" cmpd="sng" algn="ctr">
          <a:solidFill>
            <a:schemeClr val="accent2">
              <a:hueOff val="2863828"/>
              <a:satOff val="-8219"/>
              <a:lumOff val="-13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004370"/>
        <a:ext cx="577932" cy="577932"/>
      </dsp:txXfrm>
    </dsp:sp>
    <dsp:sp modelId="{3D58C82E-5B86-404D-AF75-05848B3CCCE5}">
      <dsp:nvSpPr>
        <dsp:cNvPr id="0" name=""/>
        <dsp:cNvSpPr/>
      </dsp:nvSpPr>
      <dsp:spPr>
        <a:xfrm>
          <a:off x="4284798" y="3336567"/>
          <a:ext cx="1946002" cy="72"/>
        </a:xfrm>
        <a:prstGeom prst="rect">
          <a:avLst/>
        </a:prstGeom>
        <a:solidFill>
          <a:schemeClr val="accent2">
            <a:hueOff val="3579786"/>
            <a:satOff val="-10274"/>
            <a:lumOff val="-16449"/>
            <a:alphaOff val="0"/>
          </a:schemeClr>
        </a:solidFill>
        <a:ln w="19050" cap="flat" cmpd="sng" algn="ctr">
          <a:solidFill>
            <a:schemeClr val="accent2">
              <a:hueOff val="3579786"/>
              <a:satOff val="-10274"/>
              <a:lumOff val="-164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6D52-0D38-4860-B0A9-F12EB1855A8D}">
      <dsp:nvSpPr>
        <dsp:cNvPr id="0" name=""/>
        <dsp:cNvSpPr/>
      </dsp:nvSpPr>
      <dsp:spPr>
        <a:xfrm>
          <a:off x="6425401" y="612236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Release branches: Prepare code for production</a:t>
          </a:r>
        </a:p>
      </dsp:txBody>
      <dsp:txXfrm>
        <a:off x="6425401" y="1647509"/>
        <a:ext cx="1946002" cy="1634641"/>
      </dsp:txXfrm>
    </dsp:sp>
    <dsp:sp modelId="{1E30954C-0B6F-4964-9712-85F1B7CF69D7}">
      <dsp:nvSpPr>
        <dsp:cNvPr id="0" name=""/>
        <dsp:cNvSpPr/>
      </dsp:nvSpPr>
      <dsp:spPr>
        <a:xfrm>
          <a:off x="6989741" y="884676"/>
          <a:ext cx="817320" cy="817320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004370"/>
        <a:ext cx="577932" cy="577932"/>
      </dsp:txXfrm>
    </dsp:sp>
    <dsp:sp modelId="{D06BF347-30CB-449F-B654-1D7B58DEC4D2}">
      <dsp:nvSpPr>
        <dsp:cNvPr id="0" name=""/>
        <dsp:cNvSpPr/>
      </dsp:nvSpPr>
      <dsp:spPr>
        <a:xfrm>
          <a:off x="6425401" y="3336567"/>
          <a:ext cx="1946002" cy="72"/>
        </a:xfrm>
        <a:prstGeom prst="rect">
          <a:avLst/>
        </a:prstGeom>
        <a:solidFill>
          <a:schemeClr val="accent2">
            <a:hueOff val="5011700"/>
            <a:satOff val="-14383"/>
            <a:lumOff val="-23029"/>
            <a:alphaOff val="0"/>
          </a:schemeClr>
        </a:solidFill>
        <a:ln w="19050" cap="flat" cmpd="sng" algn="ctr">
          <a:solidFill>
            <a:schemeClr val="accent2">
              <a:hueOff val="5011700"/>
              <a:satOff val="-14383"/>
              <a:lumOff val="-23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61E50-67C7-4654-95EF-2F4897BBBCA1}">
      <dsp:nvSpPr>
        <dsp:cNvPr id="0" name=""/>
        <dsp:cNvSpPr/>
      </dsp:nvSpPr>
      <dsp:spPr>
        <a:xfrm>
          <a:off x="8566003" y="612236"/>
          <a:ext cx="1946002" cy="272440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Hotfix branches: Fix critical production issues</a:t>
          </a:r>
        </a:p>
      </dsp:txBody>
      <dsp:txXfrm>
        <a:off x="8566003" y="1647509"/>
        <a:ext cx="1946002" cy="1634641"/>
      </dsp:txXfrm>
    </dsp:sp>
    <dsp:sp modelId="{F7885D0C-B20A-4DB7-B902-C688D7505022}">
      <dsp:nvSpPr>
        <dsp:cNvPr id="0" name=""/>
        <dsp:cNvSpPr/>
      </dsp:nvSpPr>
      <dsp:spPr>
        <a:xfrm>
          <a:off x="9130344" y="884676"/>
          <a:ext cx="817320" cy="817320"/>
        </a:xfrm>
        <a:prstGeom prst="ellipse">
          <a:avLst/>
        </a:prstGeom>
        <a:solidFill>
          <a:schemeClr val="accent2">
            <a:hueOff val="5727657"/>
            <a:satOff val="-16438"/>
            <a:lumOff val="-26319"/>
            <a:alphaOff val="0"/>
          </a:schemeClr>
        </a:solidFill>
        <a:ln w="19050" cap="flat" cmpd="sng" algn="ctr">
          <a:solidFill>
            <a:schemeClr val="accent2">
              <a:hueOff val="5727657"/>
              <a:satOff val="-16438"/>
              <a:lumOff val="-26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004370"/>
        <a:ext cx="577932" cy="577932"/>
      </dsp:txXfrm>
    </dsp:sp>
    <dsp:sp modelId="{5720E155-3565-42EB-B035-5795DC75C5FD}">
      <dsp:nvSpPr>
        <dsp:cNvPr id="0" name=""/>
        <dsp:cNvSpPr/>
      </dsp:nvSpPr>
      <dsp:spPr>
        <a:xfrm>
          <a:off x="8566003" y="3336567"/>
          <a:ext cx="1946002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1294A-E002-49B0-946E-7B9A56CC2E89}">
      <dsp:nvSpPr>
        <dsp:cNvPr id="0" name=""/>
        <dsp:cNvSpPr/>
      </dsp:nvSpPr>
      <dsp:spPr>
        <a:xfrm rot="5400000">
          <a:off x="3616904" y="-1145400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Clear guidelines for feature development, releases, and bug fixes.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Defined stages for development, testing, and production</a:t>
          </a:r>
        </a:p>
      </dsp:txBody>
      <dsp:txXfrm rot="-5400000">
        <a:off x="2291120" y="249778"/>
        <a:ext cx="4003709" cy="1282746"/>
      </dsp:txXfrm>
    </dsp:sp>
    <dsp:sp modelId="{3A40B2D3-2A62-49A5-9F8D-9C030F8B7A10}">
      <dsp:nvSpPr>
        <dsp:cNvPr id="0" name=""/>
        <dsp:cNvSpPr/>
      </dsp:nvSpPr>
      <dsp:spPr>
        <a:xfrm>
          <a:off x="0" y="2692"/>
          <a:ext cx="2291120" cy="1776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Organized Process:</a:t>
          </a:r>
        </a:p>
      </dsp:txBody>
      <dsp:txXfrm>
        <a:off x="86742" y="89434"/>
        <a:ext cx="2117636" cy="1603434"/>
      </dsp:txXfrm>
    </dsp:sp>
    <dsp:sp modelId="{9F4D5EC0-714B-4BC1-B9CC-1A389B83923C}">
      <dsp:nvSpPr>
        <dsp:cNvPr id="0" name=""/>
        <dsp:cNvSpPr/>
      </dsp:nvSpPr>
      <dsp:spPr>
        <a:xfrm rot="5400000">
          <a:off x="3616904" y="720364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Developers can work on multiple features or fixes simultaneously</a:t>
          </a:r>
        </a:p>
      </dsp:txBody>
      <dsp:txXfrm rot="-5400000">
        <a:off x="2291120" y="2115542"/>
        <a:ext cx="4003709" cy="1282746"/>
      </dsp:txXfrm>
    </dsp:sp>
    <dsp:sp modelId="{D4C0A716-18C4-4B5C-9F09-7F8F6CD2BC41}">
      <dsp:nvSpPr>
        <dsp:cNvPr id="0" name=""/>
        <dsp:cNvSpPr/>
      </dsp:nvSpPr>
      <dsp:spPr>
        <a:xfrm>
          <a:off x="0" y="1868456"/>
          <a:ext cx="2291120" cy="1776918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Improved Collaboration:</a:t>
          </a:r>
        </a:p>
      </dsp:txBody>
      <dsp:txXfrm>
        <a:off x="86742" y="1955198"/>
        <a:ext cx="2117636" cy="1603434"/>
      </dsp:txXfrm>
    </dsp:sp>
    <dsp:sp modelId="{6F061B9E-472C-4AE5-8E09-654AEA30D831}">
      <dsp:nvSpPr>
        <dsp:cNvPr id="0" name=""/>
        <dsp:cNvSpPr/>
      </dsp:nvSpPr>
      <dsp:spPr>
        <a:xfrm rot="5400000">
          <a:off x="3616904" y="2586128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Stable production code is always maintained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Final testing is done on release branches</a:t>
          </a:r>
        </a:p>
      </dsp:txBody>
      <dsp:txXfrm rot="-5400000">
        <a:off x="2291120" y="3981306"/>
        <a:ext cx="4003709" cy="1282746"/>
      </dsp:txXfrm>
    </dsp:sp>
    <dsp:sp modelId="{E4B7744A-C025-4E96-B6B8-08D074D679F0}">
      <dsp:nvSpPr>
        <dsp:cNvPr id="0" name=""/>
        <dsp:cNvSpPr/>
      </dsp:nvSpPr>
      <dsp:spPr>
        <a:xfrm>
          <a:off x="0" y="3734221"/>
          <a:ext cx="2291120" cy="177691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Minimize Errors:</a:t>
          </a:r>
        </a:p>
      </dsp:txBody>
      <dsp:txXfrm>
        <a:off x="86742" y="3820963"/>
        <a:ext cx="2117636" cy="1603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2A58D-57FA-45F5-B13F-D847FEF40BBE}">
      <dsp:nvSpPr>
        <dsp:cNvPr id="0" name=""/>
        <dsp:cNvSpPr/>
      </dsp:nvSpPr>
      <dsp:spPr>
        <a:xfrm>
          <a:off x="209811" y="1346"/>
          <a:ext cx="2476916" cy="1238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Best suited for large, long-running projects</a:t>
          </a:r>
        </a:p>
      </dsp:txBody>
      <dsp:txXfrm>
        <a:off x="246084" y="37619"/>
        <a:ext cx="2404370" cy="1165912"/>
      </dsp:txXfrm>
    </dsp:sp>
    <dsp:sp modelId="{BADE0230-7EF3-44DF-91C3-BE4CEF1DC2CF}">
      <dsp:nvSpPr>
        <dsp:cNvPr id="0" name=""/>
        <dsp:cNvSpPr/>
      </dsp:nvSpPr>
      <dsp:spPr>
        <a:xfrm>
          <a:off x="209811" y="1425573"/>
          <a:ext cx="2476916" cy="1238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overkill for smaller projects or fast-paced teams</a:t>
          </a:r>
        </a:p>
      </dsp:txBody>
      <dsp:txXfrm>
        <a:off x="246084" y="1461846"/>
        <a:ext cx="2404370" cy="1165912"/>
      </dsp:txXfrm>
    </dsp:sp>
    <dsp:sp modelId="{7D7AA8D1-1DF4-4D6F-BA2C-5820BEB7E21F}">
      <dsp:nvSpPr>
        <dsp:cNvPr id="0" name=""/>
        <dsp:cNvSpPr/>
      </dsp:nvSpPr>
      <dsp:spPr>
        <a:xfrm>
          <a:off x="209811" y="2849800"/>
          <a:ext cx="2476916" cy="1238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Best Practices:</a:t>
          </a:r>
        </a:p>
      </dsp:txBody>
      <dsp:txXfrm>
        <a:off x="246084" y="2886073"/>
        <a:ext cx="2404370" cy="1165912"/>
      </dsp:txXfrm>
    </dsp:sp>
    <dsp:sp modelId="{3A182FD4-5428-4EB3-BA44-FD681A72AF29}">
      <dsp:nvSpPr>
        <dsp:cNvPr id="0" name=""/>
        <dsp:cNvSpPr/>
      </dsp:nvSpPr>
      <dsp:spPr>
        <a:xfrm rot="18289469">
          <a:off x="2314638" y="2736701"/>
          <a:ext cx="17349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34947" y="202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38738" y="2713542"/>
        <a:ext cx="86747" cy="86747"/>
      </dsp:txXfrm>
    </dsp:sp>
    <dsp:sp modelId="{52AD7618-FE2F-43B1-9ECE-F437EFE25844}">
      <dsp:nvSpPr>
        <dsp:cNvPr id="0" name=""/>
        <dsp:cNvSpPr/>
      </dsp:nvSpPr>
      <dsp:spPr>
        <a:xfrm>
          <a:off x="3677495" y="1425573"/>
          <a:ext cx="2476916" cy="12384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Stay synchronized (git pull/status/diff requests)</a:t>
          </a:r>
        </a:p>
      </dsp:txBody>
      <dsp:txXfrm>
        <a:off x="3713768" y="1461846"/>
        <a:ext cx="2404370" cy="1165912"/>
      </dsp:txXfrm>
    </dsp:sp>
    <dsp:sp modelId="{2D81504D-0AF4-4B3E-9133-AD36A30466A4}">
      <dsp:nvSpPr>
        <dsp:cNvPr id="0" name=""/>
        <dsp:cNvSpPr/>
      </dsp:nvSpPr>
      <dsp:spPr>
        <a:xfrm>
          <a:off x="2686728" y="3448814"/>
          <a:ext cx="9907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90766" y="202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7342" y="3444260"/>
        <a:ext cx="49538" cy="49538"/>
      </dsp:txXfrm>
    </dsp:sp>
    <dsp:sp modelId="{FB56B44B-62F1-40F9-9359-646C8CCD09E2}">
      <dsp:nvSpPr>
        <dsp:cNvPr id="0" name=""/>
        <dsp:cNvSpPr/>
      </dsp:nvSpPr>
      <dsp:spPr>
        <a:xfrm>
          <a:off x="3677495" y="2849800"/>
          <a:ext cx="2476916" cy="12384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Maintain clean divergence of branches (git branch/branch –d requests)</a:t>
          </a:r>
        </a:p>
      </dsp:txBody>
      <dsp:txXfrm>
        <a:off x="3713768" y="2886073"/>
        <a:ext cx="2404370" cy="1165912"/>
      </dsp:txXfrm>
    </dsp:sp>
    <dsp:sp modelId="{06ACA9B7-4A6F-4276-AED5-65B3BE72F340}">
      <dsp:nvSpPr>
        <dsp:cNvPr id="0" name=""/>
        <dsp:cNvSpPr/>
      </dsp:nvSpPr>
      <dsp:spPr>
        <a:xfrm rot="3310531">
          <a:off x="2314638" y="4160928"/>
          <a:ext cx="17349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34947" y="202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38738" y="4137769"/>
        <a:ext cx="86747" cy="86747"/>
      </dsp:txXfrm>
    </dsp:sp>
    <dsp:sp modelId="{9CC5B64C-6B8F-4F37-B6C5-EDCFB500779D}">
      <dsp:nvSpPr>
        <dsp:cNvPr id="0" name=""/>
        <dsp:cNvSpPr/>
      </dsp:nvSpPr>
      <dsp:spPr>
        <a:xfrm>
          <a:off x="3677495" y="4274027"/>
          <a:ext cx="2476916" cy="12384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clear commit messages (key points about the changes)</a:t>
          </a:r>
        </a:p>
      </dsp:txBody>
      <dsp:txXfrm>
        <a:off x="3713768" y="4310300"/>
        <a:ext cx="2404370" cy="1165912"/>
      </dsp:txXfrm>
    </dsp:sp>
    <dsp:sp modelId="{39F301C5-C09A-4CF0-8276-94774CA17121}">
      <dsp:nvSpPr>
        <dsp:cNvPr id="0" name=""/>
        <dsp:cNvSpPr/>
      </dsp:nvSpPr>
      <dsp:spPr>
        <a:xfrm>
          <a:off x="209811" y="4274027"/>
          <a:ext cx="2476916" cy="1238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Questions?</a:t>
          </a:r>
        </a:p>
      </dsp:txBody>
      <dsp:txXfrm>
        <a:off x="246084" y="4310300"/>
        <a:ext cx="2404370" cy="1165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1269-C57F-3171-833A-D7DDCDEE9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27226-BB40-56B9-F1C4-91838CA7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C032-2E57-EBF3-4BAE-63973896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B1F7-8271-C1CE-4F05-A36EDD5B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836B-5DD6-E3A7-FEB7-1593F849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9843-E4CE-9C40-8A1F-F3E570F4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98E7B-5AC8-3CFB-4ED4-9108232B5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9E46-F5FA-946C-511E-895F9E4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B7DD-E494-5B4D-BE90-E8E00AF0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F65C-28C6-E8F7-4FFD-FBD82C25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D08BB-055A-037C-939B-28D0FC4FB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46E5-8ECD-B19C-663A-06ADB9DB6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75F-15A4-DC33-9B19-48FE668A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2B1B-F345-DEB7-49FB-45F3C8C0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C5FD-DA82-4BA4-E606-E0FD0011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F051-45D0-D316-34D0-1C57F8CD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5FE61-4DAA-EAC5-F167-62D6E18AB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9AC1-93A1-A36F-F4D6-7A77D104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83A7-188D-5307-A58D-1DDB388E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AB66-ABD2-CA2F-CB4E-D55DF607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4862-BB6F-C2EC-1091-AB8EECEE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F05F-C601-00E9-DAC5-DCA2DF9E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7D3B-9FB7-D81A-8B7B-AABDA04D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C467-A593-457F-ABB7-1DFBAFA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F0FC-40B1-E689-041F-F292FADC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BB5A-D2AC-5F8F-0DFC-386284AE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E3053-7F12-1292-558E-98E3D26C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C7E3-1E0E-8A11-4F2E-BE8CC525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5A95-6D82-D8BF-95EA-FA944AC4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8B55-0EB8-65C8-4C76-82934AD2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9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7807-8B19-87D9-D74E-7440F76F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B30-301E-5BA4-9362-03F13D5D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18AB-708A-297F-825B-730B8042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FEEE3-E10D-4AD8-8152-22732A67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0C98F-D29B-A7B6-06D8-729437E3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606D7-C0AC-8D99-3709-848CE444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2E4-76D6-A493-DC09-0FFE5C8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113A9-D0B0-F47E-2039-CFF7E925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468D-20F3-0D8F-9699-6FB06617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6B896-77AC-4CA0-C6A2-56D3C2DCC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A085D-91B8-439B-80B9-38E370C72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DE8F-A624-A2A3-183F-13C671C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E22E1-8A8A-300D-A07C-DDB9C13C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25986-7FF6-AE2C-251F-8D650AF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DE58-0703-7527-3BEB-B8B4E74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AC527-83D1-AD91-2D38-BB7AF980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A2093-CAAF-FCBA-6ECD-BDA984A1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BDEE-35A8-7AE9-0D31-E4E453E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242AA-442E-9021-7FEC-987BADB7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6933-116D-7671-A316-1759642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9C2D-9386-EEC9-42E6-C9EF1D82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A5F7-E2C8-F651-AFD1-8B0B4D16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C42B-21D1-2EE2-05B4-9FA613DC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D5A61-11BD-BD30-7284-CD267F21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0C8DB-2CED-1D5F-3D85-BC7F938E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A2EF-FD5C-C3F4-DB50-73F875C6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1B485-1AA2-DA37-5F0B-A4FA80FE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675E-5DE1-8958-4086-A4B6D654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36C32-4CFC-7B29-AF79-FFB8A1ECB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69D0B-3324-0D10-02BB-B25B7A11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E980A-8E67-8274-6EFE-362D51D8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48DF-A797-D522-406C-6C3F2B52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9E61-221D-7828-C2AE-5658A0F2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47ABD-93E6-9D77-4441-DA78DB5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8C32-7715-07A2-54A4-5C234F35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1B7C-7E3C-E36F-710E-D734F7808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74BEE-9A5D-40BF-BAFF-4E64EFF2117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01BC-DC3A-C083-3516-F49CA046C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FD1F-A1B6-9811-1296-BD2D13CFA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98ACC-E802-487E-BD3B-8BF23EB6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fay-story.com/entry/%EC%A0%80%EC%9E%91%EB%AC%BC-%EC%82%AC%EC%9A%A9%ED%97%88%EA%B0%80%EC%83%81%EC%97%85%EC%A0%81-%ED%97%88%EC%9A%A9-%EC%95%88%ED%95%A8%EC%BD%98%ED%85%90%EC%B8%A0-%EB%B3%80%EA%B2%BD-%ED%97%88%EC%9A%A9-%EC%95%88%ED%95%A8-Section1-Unit11-%EC%86%94%EB%A1%9C-%ED%94%84%EB%A1%9C%EC%A0%9D%ED%8A%B8-%EC%A0%84-Git%EC%9C%BC%EB%A1%9C-%ED%98%91%EC%97%85%ED%95%98%EA%B8%B0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eibeld.net/git/branching-model.html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6A1E9-C42B-B2EC-D0D2-8730DAEB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Git &amp; GitFlow: Version Control and Branching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817C2-46AC-F121-E84B-A3F1E9BE3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An Overview of Git Basics and GitFlow Methodology</a:t>
            </a:r>
          </a:p>
          <a:p>
            <a:pPr algn="l"/>
            <a:r>
              <a:rPr lang="en-US" sz="1700"/>
              <a:t>Presented by: AngsarAidarbek</a:t>
            </a:r>
          </a:p>
          <a:p>
            <a:pPr algn="l"/>
            <a:r>
              <a:rPr lang="en-US" sz="1700"/>
              <a:t>Date: 17/09/2024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C49C8-8A97-8F17-F424-7FC6DDA6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 to Git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1BBF-E89D-B3FF-E301-21EDCA0B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/>
              <a:t> Distributed version control system (DVCS)</a:t>
            </a:r>
          </a:p>
          <a:p>
            <a:r>
              <a:rPr lang="en-US" sz="1500" dirty="0"/>
              <a:t> Tracks changes, manages project history, and supports collaboration</a:t>
            </a:r>
          </a:p>
          <a:p>
            <a:r>
              <a:rPr lang="en-US" sz="1500" dirty="0"/>
              <a:t> Multiple developers can work on the same codebase</a:t>
            </a:r>
          </a:p>
          <a:p>
            <a:r>
              <a:rPr lang="en-US" sz="1500" dirty="0"/>
              <a:t> Key Features:</a:t>
            </a:r>
          </a:p>
          <a:p>
            <a:pPr marL="228600" lvl="1" indent="0">
              <a:buNone/>
            </a:pPr>
            <a:r>
              <a:rPr lang="en-US" sz="1500" dirty="0"/>
              <a:t>- Distributed: Each developer has a full copy of the repository and its history</a:t>
            </a:r>
          </a:p>
          <a:p>
            <a:pPr marL="228600" lvl="1" indent="0">
              <a:buNone/>
            </a:pPr>
            <a:r>
              <a:rPr lang="en-US" sz="1500" dirty="0"/>
              <a:t>- Version tracking: Every change is tracked with a unique ID (commit)</a:t>
            </a:r>
          </a:p>
          <a:p>
            <a:pPr marL="228600" lvl="1" indent="0">
              <a:buNone/>
            </a:pPr>
            <a:r>
              <a:rPr lang="en-US" sz="1500" dirty="0"/>
              <a:t>- Branching: Easy to create, switch, and merge branches</a:t>
            </a:r>
          </a:p>
          <a:p>
            <a:r>
              <a:rPr lang="en-US" sz="1500" dirty="0"/>
              <a:t> Benefits:</a:t>
            </a:r>
          </a:p>
          <a:p>
            <a:pPr marL="228600" lvl="1" indent="0">
              <a:buNone/>
            </a:pPr>
            <a:r>
              <a:rPr lang="en-US" sz="1500" dirty="0"/>
              <a:t>- Speed and flexibility for projects of any size</a:t>
            </a:r>
          </a:p>
          <a:p>
            <a:pPr marL="228600" lvl="1" indent="0">
              <a:buNone/>
            </a:pPr>
            <a:r>
              <a:rPr lang="en-US" sz="1500" dirty="0"/>
              <a:t>- Works offline</a:t>
            </a:r>
          </a:p>
          <a:p>
            <a:r>
              <a:rPr lang="en-US" sz="1500" dirty="0"/>
              <a:t> Why Git?</a:t>
            </a:r>
          </a:p>
          <a:p>
            <a:pPr marL="228600" lvl="1" indent="0">
              <a:buNone/>
            </a:pPr>
            <a:r>
              <a:rPr lang="en-US" sz="1500" dirty="0"/>
              <a:t>- Industry standard</a:t>
            </a:r>
          </a:p>
          <a:p>
            <a:pPr marL="228600" lvl="1" indent="0">
              <a:buNone/>
            </a:pPr>
            <a:r>
              <a:rPr lang="en-US" sz="1500" dirty="0"/>
              <a:t>- Popular platforms: GitHub, GitLab, Bitbucket</a:t>
            </a:r>
          </a:p>
        </p:txBody>
      </p:sp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3DA81F0D-3AAF-E274-3AB2-32009EDC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4" r="538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32856-0921-E1BC-B13B-70FCA8D5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 Concepts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diagram of a process&#10;&#10;Description automatically generated">
            <a:extLst>
              <a:ext uri="{FF2B5EF4-FFF2-40B4-BE49-F238E27FC236}">
                <a16:creationId xmlns:a16="http://schemas.microsoft.com/office/drawing/2014/main" id="{6EBC835B-2DAD-E90F-6D72-F97D5BF08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143" y="1575324"/>
            <a:ext cx="5221625" cy="370735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ext Placeholder 2">
            <a:extLst>
              <a:ext uri="{FF2B5EF4-FFF2-40B4-BE49-F238E27FC236}">
                <a16:creationId xmlns:a16="http://schemas.microsoft.com/office/drawing/2014/main" id="{78F36C26-EB0C-9126-74A7-21D1C6B51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765574"/>
              </p:ext>
            </p:extLst>
          </p:nvPr>
        </p:nvGraphicFramePr>
        <p:xfrm>
          <a:off x="6392583" y="2645922"/>
          <a:ext cx="4914435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20A8AC-11AA-CEA7-FC0F-37055AB174BC}"/>
              </a:ext>
            </a:extLst>
          </p:cNvPr>
          <p:cNvSpPr txBox="1"/>
          <p:nvPr/>
        </p:nvSpPr>
        <p:spPr>
          <a:xfrm>
            <a:off x="2890759" y="5082622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fay-story.com/entry/%EC%A0%80%EC%9E%91%EB%AC%BC-%EC%82%AC%EC%9A%A9%ED%97%88%EA%B0%80%EC%83%81%EC%97%85%EC%A0%81-%ED%97%88%EC%9A%A9-%EC%95%88%ED%95%A8%EC%BD%98%ED%85%90%EC%B8%A0-%EB%B3%80%EA%B2%BD-%ED%97%88%EC%9A%A9-%EC%95%88%ED%95%A8-Section1-Unit11-%EC%86%94%EB%A1%9C-%ED%94%84%EB%A1%9C%EC%A0%9D%ED%8A%B8-%EC%A0%84-Git%EC%9C%BC%EB%A1%9C-%ED%98%91%EC%97%85%ED%95%98%EA%B8%B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7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5EE2C-E508-3C4B-343D-DDCAA19D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Branching in Git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oose the right Git branching strategy | Creative Bloq">
            <a:extLst>
              <a:ext uri="{FF2B5EF4-FFF2-40B4-BE49-F238E27FC236}">
                <a16:creationId xmlns:a16="http://schemas.microsoft.com/office/drawing/2014/main" id="{6CF2D068-9A26-D862-92A9-CFA94A65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43" y="1966945"/>
            <a:ext cx="5221625" cy="29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A306-6FA9-3F05-52EB-C9970168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Isolated environments for development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Multiple branches for working on different features or fixes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Easy branch switching: git checkout &lt;branch&gt;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Common Branches:</a:t>
            </a:r>
          </a:p>
          <a:p>
            <a:pPr marL="457200"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- main or master: Production-ready code</a:t>
            </a:r>
          </a:p>
          <a:p>
            <a:pPr marL="457200"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- Feature branches: Isolated development (e.g., feature/new-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api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marL="457200"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- Hotfix branches: Urgent patches (e.g., hotfix/security-fix)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Example: Create and merge feature branch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4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7D01E-ED20-27E0-B9F6-8FDD67BC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GitFlow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flowchart">
            <a:extLst>
              <a:ext uri="{FF2B5EF4-FFF2-40B4-BE49-F238E27FC236}">
                <a16:creationId xmlns:a16="http://schemas.microsoft.com/office/drawing/2014/main" id="{14816B01-4713-6FC5-F5D1-F9D8E08C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835" y="299509"/>
            <a:ext cx="4694240" cy="625898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DAC4CC3-29B8-F26F-C603-F62695F4A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817745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68E553-6355-400D-266F-848EF576DCA0}"/>
              </a:ext>
            </a:extLst>
          </p:cNvPr>
          <p:cNvSpPr txBox="1"/>
          <p:nvPr/>
        </p:nvSpPr>
        <p:spPr>
          <a:xfrm>
            <a:off x="2804999" y="6358437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eibeld.net/git/branching-mode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D290F-B95B-6BE9-574F-7260C268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GitFlow Workflow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B4F39B2-080B-FEC0-2261-D8E0FC3C4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83312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36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172D6-A008-4D35-3D3B-C0426BFD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Benefits of GitFlow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BF4509C-B018-64F2-000B-6A5CC53E2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97022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31A9-276B-FB88-7FF0-906C696B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Best Practices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FFD4DFB-BDB0-0D8C-71A3-46467C22F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44616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14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Git &amp; GitFlow: Version Control and Branching Strategies</vt:lpstr>
      <vt:lpstr>Introduction to Git</vt:lpstr>
      <vt:lpstr>Git Basic Concepts</vt:lpstr>
      <vt:lpstr>Branching in Git</vt:lpstr>
      <vt:lpstr>Introduction to GitFlow</vt:lpstr>
      <vt:lpstr>GitFlow Workflow</vt:lpstr>
      <vt:lpstr>Key Benefits of GitFlow</vt:lpstr>
      <vt:lpstr>Conclusion and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Angsar Aidarbek</dc:creator>
  <cp:lastModifiedBy>Angsar Aidarbek</cp:lastModifiedBy>
  <cp:revision>1</cp:revision>
  <dcterms:created xsi:type="dcterms:W3CDTF">2024-09-15T06:47:58Z</dcterms:created>
  <dcterms:modified xsi:type="dcterms:W3CDTF">2024-09-15T07:50:52Z</dcterms:modified>
</cp:coreProperties>
</file>