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61D008-7332-4503-A359-61FB273E5A6A}"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E22F384F-2AC6-4A9B-9CB3-365EF3008B8F}">
      <dgm:prSet/>
      <dgm:spPr/>
      <dgm:t>
        <a:bodyPr/>
        <a:lstStyle/>
        <a:p>
          <a:pPr>
            <a:lnSpc>
              <a:spcPct val="100000"/>
            </a:lnSpc>
            <a:defRPr b="1"/>
          </a:pPr>
          <a:r>
            <a:rPr lang="en-US"/>
            <a:t>Origin:</a:t>
          </a:r>
        </a:p>
      </dgm:t>
    </dgm:pt>
    <dgm:pt modelId="{AEAB2CF1-31E3-48DD-B019-1C0F5011EACE}" type="parTrans" cxnId="{82F53151-E334-42F2-8874-803AFAD73141}">
      <dgm:prSet/>
      <dgm:spPr/>
      <dgm:t>
        <a:bodyPr/>
        <a:lstStyle/>
        <a:p>
          <a:endParaRPr lang="en-US"/>
        </a:p>
      </dgm:t>
    </dgm:pt>
    <dgm:pt modelId="{0152412B-BACC-40A5-B6B1-21D2C5963086}" type="sibTrans" cxnId="{82F53151-E334-42F2-8874-803AFAD73141}">
      <dgm:prSet/>
      <dgm:spPr/>
      <dgm:t>
        <a:bodyPr/>
        <a:lstStyle/>
        <a:p>
          <a:endParaRPr lang="en-US"/>
        </a:p>
      </dgm:t>
    </dgm:pt>
    <dgm:pt modelId="{B8CEA1EE-387A-4661-9CDE-08E42341CA12}">
      <dgm:prSet/>
      <dgm:spPr/>
      <dgm:t>
        <a:bodyPr/>
        <a:lstStyle/>
        <a:p>
          <a:pPr>
            <a:lnSpc>
              <a:spcPct val="100000"/>
            </a:lnSpc>
          </a:pPr>
          <a:r>
            <a:rPr lang="en-US" dirty="0"/>
            <a:t>Inspired by architect Christopher Alexander, who used patterns to solve architectural problems.</a:t>
          </a:r>
        </a:p>
      </dgm:t>
    </dgm:pt>
    <dgm:pt modelId="{B644FD19-24DB-463A-80B1-597C60ED4815}" type="parTrans" cxnId="{0FB82815-CBA7-405F-B611-220C22D16213}">
      <dgm:prSet/>
      <dgm:spPr/>
      <dgm:t>
        <a:bodyPr/>
        <a:lstStyle/>
        <a:p>
          <a:endParaRPr lang="en-US"/>
        </a:p>
      </dgm:t>
    </dgm:pt>
    <dgm:pt modelId="{31AFC04D-879E-4806-B37E-6B9B83A6C279}" type="sibTrans" cxnId="{0FB82815-CBA7-405F-B611-220C22D16213}">
      <dgm:prSet/>
      <dgm:spPr/>
      <dgm:t>
        <a:bodyPr/>
        <a:lstStyle/>
        <a:p>
          <a:endParaRPr lang="en-US"/>
        </a:p>
      </dgm:t>
    </dgm:pt>
    <dgm:pt modelId="{F5FF966F-6DCE-4ED6-B150-D5D9F000BCE6}">
      <dgm:prSet/>
      <dgm:spPr/>
      <dgm:t>
        <a:bodyPr/>
        <a:lstStyle/>
        <a:p>
          <a:pPr>
            <a:lnSpc>
              <a:spcPct val="100000"/>
            </a:lnSpc>
          </a:pPr>
          <a:r>
            <a:rPr lang="en-US" dirty="0"/>
            <a:t>First introduced to software design by the Gang of Four (</a:t>
          </a:r>
          <a:r>
            <a:rPr lang="en-US" dirty="0" err="1"/>
            <a:t>GoF</a:t>
          </a:r>
          <a:r>
            <a:rPr lang="en-US" dirty="0"/>
            <a:t>).</a:t>
          </a:r>
        </a:p>
      </dgm:t>
    </dgm:pt>
    <dgm:pt modelId="{F5936003-5C88-47F8-A854-F6B622BB0C69}" type="parTrans" cxnId="{493BF50F-81A1-4C1A-866B-4949A1DCA7C3}">
      <dgm:prSet/>
      <dgm:spPr/>
      <dgm:t>
        <a:bodyPr/>
        <a:lstStyle/>
        <a:p>
          <a:endParaRPr lang="en-US"/>
        </a:p>
      </dgm:t>
    </dgm:pt>
    <dgm:pt modelId="{14F823EB-1CA0-49FD-A379-E3BA3CDCE086}" type="sibTrans" cxnId="{493BF50F-81A1-4C1A-866B-4949A1DCA7C3}">
      <dgm:prSet/>
      <dgm:spPr/>
      <dgm:t>
        <a:bodyPr/>
        <a:lstStyle/>
        <a:p>
          <a:endParaRPr lang="en-US"/>
        </a:p>
      </dgm:t>
    </dgm:pt>
    <dgm:pt modelId="{C09BE80E-F285-456A-B357-5CDD9A03F75A}">
      <dgm:prSet/>
      <dgm:spPr/>
      <dgm:t>
        <a:bodyPr/>
        <a:lstStyle/>
        <a:p>
          <a:pPr>
            <a:lnSpc>
              <a:spcPct val="100000"/>
            </a:lnSpc>
            <a:defRPr b="1"/>
          </a:pPr>
          <a:r>
            <a:rPr lang="en-US"/>
            <a:t>Gang of Four (GoF):</a:t>
          </a:r>
        </a:p>
      </dgm:t>
    </dgm:pt>
    <dgm:pt modelId="{30264092-E015-4A30-9775-25F78662C44D}" type="parTrans" cxnId="{53EFBFB2-7A50-45CA-B5E5-7B120373D7F2}">
      <dgm:prSet/>
      <dgm:spPr/>
      <dgm:t>
        <a:bodyPr/>
        <a:lstStyle/>
        <a:p>
          <a:endParaRPr lang="en-US"/>
        </a:p>
      </dgm:t>
    </dgm:pt>
    <dgm:pt modelId="{B8058DA9-EF2A-4623-B621-FDFBCEE359FA}" type="sibTrans" cxnId="{53EFBFB2-7A50-45CA-B5E5-7B120373D7F2}">
      <dgm:prSet/>
      <dgm:spPr/>
      <dgm:t>
        <a:bodyPr/>
        <a:lstStyle/>
        <a:p>
          <a:endParaRPr lang="en-US"/>
        </a:p>
      </dgm:t>
    </dgm:pt>
    <dgm:pt modelId="{38EEBCFC-4874-4F90-BE45-C937C98F27C3}">
      <dgm:prSet/>
      <dgm:spPr/>
      <dgm:t>
        <a:bodyPr/>
        <a:lstStyle/>
        <a:p>
          <a:pPr>
            <a:lnSpc>
              <a:spcPct val="100000"/>
            </a:lnSpc>
          </a:pPr>
          <a:r>
            <a:rPr lang="en-US"/>
            <a:t>1994 book: Design Patterns: Elements of Reusable Object-Oriented Software.</a:t>
          </a:r>
        </a:p>
      </dgm:t>
    </dgm:pt>
    <dgm:pt modelId="{0C1BDC61-4399-4BD8-86E1-8397C9214426}" type="parTrans" cxnId="{EF58169B-B5FB-4509-9DF3-E105B1499A57}">
      <dgm:prSet/>
      <dgm:spPr/>
      <dgm:t>
        <a:bodyPr/>
        <a:lstStyle/>
        <a:p>
          <a:endParaRPr lang="en-US"/>
        </a:p>
      </dgm:t>
    </dgm:pt>
    <dgm:pt modelId="{9614FE47-9F5B-44AE-BE43-05855D26FB6A}" type="sibTrans" cxnId="{EF58169B-B5FB-4509-9DF3-E105B1499A57}">
      <dgm:prSet/>
      <dgm:spPr/>
      <dgm:t>
        <a:bodyPr/>
        <a:lstStyle/>
        <a:p>
          <a:endParaRPr lang="en-US"/>
        </a:p>
      </dgm:t>
    </dgm:pt>
    <dgm:pt modelId="{1F1D5F91-C619-4677-9A49-E66BED7034B1}">
      <dgm:prSet/>
      <dgm:spPr/>
      <dgm:t>
        <a:bodyPr/>
        <a:lstStyle/>
        <a:p>
          <a:pPr>
            <a:lnSpc>
              <a:spcPct val="100000"/>
            </a:lnSpc>
          </a:pPr>
          <a:r>
            <a:rPr lang="en-US" dirty="0"/>
            <a:t>Defined 23 patterns categorized into Creational, Structural, and Behavioral.</a:t>
          </a:r>
        </a:p>
      </dgm:t>
    </dgm:pt>
    <dgm:pt modelId="{28D92E94-8E99-49B4-8546-64655B9A7460}" type="parTrans" cxnId="{47776523-2119-420A-BC2B-0BD2E8D7F9EC}">
      <dgm:prSet/>
      <dgm:spPr/>
      <dgm:t>
        <a:bodyPr/>
        <a:lstStyle/>
        <a:p>
          <a:endParaRPr lang="en-US"/>
        </a:p>
      </dgm:t>
    </dgm:pt>
    <dgm:pt modelId="{C05B0863-DAF5-451F-9EC1-7C4DD2C12600}" type="sibTrans" cxnId="{47776523-2119-420A-BC2B-0BD2E8D7F9EC}">
      <dgm:prSet/>
      <dgm:spPr/>
      <dgm:t>
        <a:bodyPr/>
        <a:lstStyle/>
        <a:p>
          <a:endParaRPr lang="en-US"/>
        </a:p>
      </dgm:t>
    </dgm:pt>
    <dgm:pt modelId="{D62CD3A8-A667-41FB-B332-CED74B7CB2F0}">
      <dgm:prSet/>
      <dgm:spPr/>
      <dgm:t>
        <a:bodyPr/>
        <a:lstStyle/>
        <a:p>
          <a:pPr>
            <a:lnSpc>
              <a:spcPct val="100000"/>
            </a:lnSpc>
            <a:defRPr b="1"/>
          </a:pPr>
          <a:r>
            <a:rPr lang="en-US"/>
            <a:t>Evolution:</a:t>
          </a:r>
        </a:p>
      </dgm:t>
    </dgm:pt>
    <dgm:pt modelId="{7E80EC61-6169-46B9-808F-3CFD3F78664F}" type="parTrans" cxnId="{FB5F688B-4689-4193-86BE-D06C6CEFE773}">
      <dgm:prSet/>
      <dgm:spPr/>
      <dgm:t>
        <a:bodyPr/>
        <a:lstStyle/>
        <a:p>
          <a:endParaRPr lang="en-US"/>
        </a:p>
      </dgm:t>
    </dgm:pt>
    <dgm:pt modelId="{9341D4DE-3B68-410F-B907-16712DD8A038}" type="sibTrans" cxnId="{FB5F688B-4689-4193-86BE-D06C6CEFE773}">
      <dgm:prSet/>
      <dgm:spPr/>
      <dgm:t>
        <a:bodyPr/>
        <a:lstStyle/>
        <a:p>
          <a:endParaRPr lang="en-US"/>
        </a:p>
      </dgm:t>
    </dgm:pt>
    <dgm:pt modelId="{101C5E6D-CCD9-468D-AF2D-8AE0AAF7A55B}">
      <dgm:prSet/>
      <dgm:spPr/>
      <dgm:t>
        <a:bodyPr/>
        <a:lstStyle/>
        <a:p>
          <a:pPr>
            <a:lnSpc>
              <a:spcPct val="100000"/>
            </a:lnSpc>
          </a:pPr>
          <a:r>
            <a:rPr lang="en-US"/>
            <a:t>Initially used in Object-Oriented Programming (OOP) but expanded to other paradigms.</a:t>
          </a:r>
        </a:p>
      </dgm:t>
    </dgm:pt>
    <dgm:pt modelId="{260D4E74-0F60-4E1B-A00B-7F92E77A7D0C}" type="parTrans" cxnId="{76BABDFB-FCE6-4D50-BA64-E086B8A8AB17}">
      <dgm:prSet/>
      <dgm:spPr/>
      <dgm:t>
        <a:bodyPr/>
        <a:lstStyle/>
        <a:p>
          <a:endParaRPr lang="en-US"/>
        </a:p>
      </dgm:t>
    </dgm:pt>
    <dgm:pt modelId="{945D6CE3-1D3C-464E-9864-9727C9EA0BC3}" type="sibTrans" cxnId="{76BABDFB-FCE6-4D50-BA64-E086B8A8AB17}">
      <dgm:prSet/>
      <dgm:spPr/>
      <dgm:t>
        <a:bodyPr/>
        <a:lstStyle/>
        <a:p>
          <a:endParaRPr lang="en-US"/>
        </a:p>
      </dgm:t>
    </dgm:pt>
    <dgm:pt modelId="{B0A8FB56-D4C0-44FD-AA04-6849FF78EF22}">
      <dgm:prSet/>
      <dgm:spPr/>
      <dgm:t>
        <a:bodyPr/>
        <a:lstStyle/>
        <a:p>
          <a:pPr>
            <a:lnSpc>
              <a:spcPct val="100000"/>
            </a:lnSpc>
          </a:pPr>
          <a:r>
            <a:rPr lang="en-US"/>
            <a:t>Common in modern development frameworks and architectures (e.g., MVC).</a:t>
          </a:r>
        </a:p>
      </dgm:t>
    </dgm:pt>
    <dgm:pt modelId="{93F35DD3-73B3-4692-A393-75B014C66EE4}" type="parTrans" cxnId="{3F511507-2452-4EFC-8AF4-ACEEF3C89BFC}">
      <dgm:prSet/>
      <dgm:spPr/>
      <dgm:t>
        <a:bodyPr/>
        <a:lstStyle/>
        <a:p>
          <a:endParaRPr lang="en-US"/>
        </a:p>
      </dgm:t>
    </dgm:pt>
    <dgm:pt modelId="{97576374-AA7B-4744-98B2-C186FA945527}" type="sibTrans" cxnId="{3F511507-2452-4EFC-8AF4-ACEEF3C89BFC}">
      <dgm:prSet/>
      <dgm:spPr/>
      <dgm:t>
        <a:bodyPr/>
        <a:lstStyle/>
        <a:p>
          <a:endParaRPr lang="en-US"/>
        </a:p>
      </dgm:t>
    </dgm:pt>
    <dgm:pt modelId="{8431E715-47F5-487B-BA8D-3037A3EB12CF}" type="pres">
      <dgm:prSet presAssocID="{3261D008-7332-4503-A359-61FB273E5A6A}" presName="root" presStyleCnt="0">
        <dgm:presLayoutVars>
          <dgm:dir/>
          <dgm:resizeHandles val="exact"/>
        </dgm:presLayoutVars>
      </dgm:prSet>
      <dgm:spPr/>
    </dgm:pt>
    <dgm:pt modelId="{301AB6E3-2BF1-4D30-A9E1-FCE6D1F42F36}" type="pres">
      <dgm:prSet presAssocID="{E22F384F-2AC6-4A9B-9CB3-365EF3008B8F}" presName="compNode" presStyleCnt="0"/>
      <dgm:spPr/>
    </dgm:pt>
    <dgm:pt modelId="{EE6512F2-0864-43B2-A864-5AA3D4718230}" type="pres">
      <dgm:prSet presAssocID="{E22F384F-2AC6-4A9B-9CB3-365EF3008B8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ptain"/>
        </a:ext>
      </dgm:extLst>
    </dgm:pt>
    <dgm:pt modelId="{7754ADB0-0DED-42F5-B567-717B4A1DD907}" type="pres">
      <dgm:prSet presAssocID="{E22F384F-2AC6-4A9B-9CB3-365EF3008B8F}" presName="iconSpace" presStyleCnt="0"/>
      <dgm:spPr/>
    </dgm:pt>
    <dgm:pt modelId="{6CC70B96-B4EB-4214-B6C4-7FF7607323AC}" type="pres">
      <dgm:prSet presAssocID="{E22F384F-2AC6-4A9B-9CB3-365EF3008B8F}" presName="parTx" presStyleLbl="revTx" presStyleIdx="0" presStyleCnt="6">
        <dgm:presLayoutVars>
          <dgm:chMax val="0"/>
          <dgm:chPref val="0"/>
        </dgm:presLayoutVars>
      </dgm:prSet>
      <dgm:spPr/>
    </dgm:pt>
    <dgm:pt modelId="{158C35F0-3A24-4ADC-B885-739F96C46C3F}" type="pres">
      <dgm:prSet presAssocID="{E22F384F-2AC6-4A9B-9CB3-365EF3008B8F}" presName="txSpace" presStyleCnt="0"/>
      <dgm:spPr/>
    </dgm:pt>
    <dgm:pt modelId="{E35D2224-2753-4CC4-8304-ADD0CD9F30CE}" type="pres">
      <dgm:prSet presAssocID="{E22F384F-2AC6-4A9B-9CB3-365EF3008B8F}" presName="desTx" presStyleLbl="revTx" presStyleIdx="1" presStyleCnt="6">
        <dgm:presLayoutVars/>
      </dgm:prSet>
      <dgm:spPr/>
    </dgm:pt>
    <dgm:pt modelId="{1B94435B-6513-4879-92C4-DDAB154884D5}" type="pres">
      <dgm:prSet presAssocID="{0152412B-BACC-40A5-B6B1-21D2C5963086}" presName="sibTrans" presStyleCnt="0"/>
      <dgm:spPr/>
    </dgm:pt>
    <dgm:pt modelId="{2EB63A9C-5C2D-43B6-B90F-CCCA21C0BAB4}" type="pres">
      <dgm:prSet presAssocID="{C09BE80E-F285-456A-B357-5CDD9A03F75A}" presName="compNode" presStyleCnt="0"/>
      <dgm:spPr/>
    </dgm:pt>
    <dgm:pt modelId="{A082EF3B-6FF1-4ECD-B812-7AC6044EE464}" type="pres">
      <dgm:prSet presAssocID="{C09BE80E-F285-456A-B357-5CDD9A03F75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nnections"/>
        </a:ext>
      </dgm:extLst>
    </dgm:pt>
    <dgm:pt modelId="{2C3D7DD8-A35B-41FB-B42B-7476291BB4CD}" type="pres">
      <dgm:prSet presAssocID="{C09BE80E-F285-456A-B357-5CDD9A03F75A}" presName="iconSpace" presStyleCnt="0"/>
      <dgm:spPr/>
    </dgm:pt>
    <dgm:pt modelId="{CC0C0EF9-3BD2-4E1E-AF23-61AEEBC54D30}" type="pres">
      <dgm:prSet presAssocID="{C09BE80E-F285-456A-B357-5CDD9A03F75A}" presName="parTx" presStyleLbl="revTx" presStyleIdx="2" presStyleCnt="6">
        <dgm:presLayoutVars>
          <dgm:chMax val="0"/>
          <dgm:chPref val="0"/>
        </dgm:presLayoutVars>
      </dgm:prSet>
      <dgm:spPr/>
    </dgm:pt>
    <dgm:pt modelId="{72E7BB2F-E9A1-4BC0-BA44-513F66860469}" type="pres">
      <dgm:prSet presAssocID="{C09BE80E-F285-456A-B357-5CDD9A03F75A}" presName="txSpace" presStyleCnt="0"/>
      <dgm:spPr/>
    </dgm:pt>
    <dgm:pt modelId="{11CB05F5-A5AC-47C0-A161-240AAF38C84E}" type="pres">
      <dgm:prSet presAssocID="{C09BE80E-F285-456A-B357-5CDD9A03F75A}" presName="desTx" presStyleLbl="revTx" presStyleIdx="3" presStyleCnt="6">
        <dgm:presLayoutVars/>
      </dgm:prSet>
      <dgm:spPr/>
    </dgm:pt>
    <dgm:pt modelId="{670EB9E7-9A19-41AA-847D-0AEA3885899E}" type="pres">
      <dgm:prSet presAssocID="{B8058DA9-EF2A-4623-B621-FDFBCEE359FA}" presName="sibTrans" presStyleCnt="0"/>
      <dgm:spPr/>
    </dgm:pt>
    <dgm:pt modelId="{D3B23296-157C-4BE8-A4D6-C2872DD82A8D}" type="pres">
      <dgm:prSet presAssocID="{D62CD3A8-A667-41FB-B332-CED74B7CB2F0}" presName="compNode" presStyleCnt="0"/>
      <dgm:spPr/>
    </dgm:pt>
    <dgm:pt modelId="{E00D62C2-0D0C-402F-97E4-4BE8AA5800E4}" type="pres">
      <dgm:prSet presAssocID="{D62CD3A8-A667-41FB-B332-CED74B7CB2F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4A22F6D4-E6C1-4061-8FF3-3E3F4582C41C}" type="pres">
      <dgm:prSet presAssocID="{D62CD3A8-A667-41FB-B332-CED74B7CB2F0}" presName="iconSpace" presStyleCnt="0"/>
      <dgm:spPr/>
    </dgm:pt>
    <dgm:pt modelId="{B0DB7397-249F-4027-967C-4007D59C6A5C}" type="pres">
      <dgm:prSet presAssocID="{D62CD3A8-A667-41FB-B332-CED74B7CB2F0}" presName="parTx" presStyleLbl="revTx" presStyleIdx="4" presStyleCnt="6">
        <dgm:presLayoutVars>
          <dgm:chMax val="0"/>
          <dgm:chPref val="0"/>
        </dgm:presLayoutVars>
      </dgm:prSet>
      <dgm:spPr/>
    </dgm:pt>
    <dgm:pt modelId="{0E54E4D9-B352-48DC-9AB8-38239EF69402}" type="pres">
      <dgm:prSet presAssocID="{D62CD3A8-A667-41FB-B332-CED74B7CB2F0}" presName="txSpace" presStyleCnt="0"/>
      <dgm:spPr/>
    </dgm:pt>
    <dgm:pt modelId="{41B50962-591A-4295-AE50-BEA09CA079B3}" type="pres">
      <dgm:prSet presAssocID="{D62CD3A8-A667-41FB-B332-CED74B7CB2F0}" presName="desTx" presStyleLbl="revTx" presStyleIdx="5" presStyleCnt="6">
        <dgm:presLayoutVars/>
      </dgm:prSet>
      <dgm:spPr/>
    </dgm:pt>
  </dgm:ptLst>
  <dgm:cxnLst>
    <dgm:cxn modelId="{3F511507-2452-4EFC-8AF4-ACEEF3C89BFC}" srcId="{D62CD3A8-A667-41FB-B332-CED74B7CB2F0}" destId="{B0A8FB56-D4C0-44FD-AA04-6849FF78EF22}" srcOrd="1" destOrd="0" parTransId="{93F35DD3-73B3-4692-A393-75B014C66EE4}" sibTransId="{97576374-AA7B-4744-98B2-C186FA945527}"/>
    <dgm:cxn modelId="{493BF50F-81A1-4C1A-866B-4949A1DCA7C3}" srcId="{E22F384F-2AC6-4A9B-9CB3-365EF3008B8F}" destId="{F5FF966F-6DCE-4ED6-B150-D5D9F000BCE6}" srcOrd="1" destOrd="0" parTransId="{F5936003-5C88-47F8-A854-F6B622BB0C69}" sibTransId="{14F823EB-1CA0-49FD-A379-E3BA3CDCE086}"/>
    <dgm:cxn modelId="{0FB82815-CBA7-405F-B611-220C22D16213}" srcId="{E22F384F-2AC6-4A9B-9CB3-365EF3008B8F}" destId="{B8CEA1EE-387A-4661-9CDE-08E42341CA12}" srcOrd="0" destOrd="0" parTransId="{B644FD19-24DB-463A-80B1-597C60ED4815}" sibTransId="{31AFC04D-879E-4806-B37E-6B9B83A6C279}"/>
    <dgm:cxn modelId="{4C71C118-41A1-40C5-AF98-397F9564B4B6}" type="presOf" srcId="{3261D008-7332-4503-A359-61FB273E5A6A}" destId="{8431E715-47F5-487B-BA8D-3037A3EB12CF}" srcOrd="0" destOrd="0" presId="urn:microsoft.com/office/officeart/2018/5/layout/CenteredIconLabelDescriptionList"/>
    <dgm:cxn modelId="{47776523-2119-420A-BC2B-0BD2E8D7F9EC}" srcId="{C09BE80E-F285-456A-B357-5CDD9A03F75A}" destId="{1F1D5F91-C619-4677-9A49-E66BED7034B1}" srcOrd="1" destOrd="0" parTransId="{28D92E94-8E99-49B4-8546-64655B9A7460}" sibTransId="{C05B0863-DAF5-451F-9EC1-7C4DD2C12600}"/>
    <dgm:cxn modelId="{B7E4E148-B44C-4B3F-8FFC-99555BEF4D76}" type="presOf" srcId="{B8CEA1EE-387A-4661-9CDE-08E42341CA12}" destId="{E35D2224-2753-4CC4-8304-ADD0CD9F30CE}" srcOrd="0" destOrd="0" presId="urn:microsoft.com/office/officeart/2018/5/layout/CenteredIconLabelDescriptionList"/>
    <dgm:cxn modelId="{0E9B856E-61DC-4AB1-A8CE-FEB8B978BEFB}" type="presOf" srcId="{F5FF966F-6DCE-4ED6-B150-D5D9F000BCE6}" destId="{E35D2224-2753-4CC4-8304-ADD0CD9F30CE}" srcOrd="0" destOrd="1" presId="urn:microsoft.com/office/officeart/2018/5/layout/CenteredIconLabelDescriptionList"/>
    <dgm:cxn modelId="{82F53151-E334-42F2-8874-803AFAD73141}" srcId="{3261D008-7332-4503-A359-61FB273E5A6A}" destId="{E22F384F-2AC6-4A9B-9CB3-365EF3008B8F}" srcOrd="0" destOrd="0" parTransId="{AEAB2CF1-31E3-48DD-B019-1C0F5011EACE}" sibTransId="{0152412B-BACC-40A5-B6B1-21D2C5963086}"/>
    <dgm:cxn modelId="{C9573259-850F-4FBF-A703-A2CC9C126BB8}" type="presOf" srcId="{C09BE80E-F285-456A-B357-5CDD9A03F75A}" destId="{CC0C0EF9-3BD2-4E1E-AF23-61AEEBC54D30}" srcOrd="0" destOrd="0" presId="urn:microsoft.com/office/officeart/2018/5/layout/CenteredIconLabelDescriptionList"/>
    <dgm:cxn modelId="{FB5F688B-4689-4193-86BE-D06C6CEFE773}" srcId="{3261D008-7332-4503-A359-61FB273E5A6A}" destId="{D62CD3A8-A667-41FB-B332-CED74B7CB2F0}" srcOrd="2" destOrd="0" parTransId="{7E80EC61-6169-46B9-808F-3CFD3F78664F}" sibTransId="{9341D4DE-3B68-410F-B907-16712DD8A038}"/>
    <dgm:cxn modelId="{6E7D3E95-2CA6-4BA2-AE56-37047629DC75}" type="presOf" srcId="{101C5E6D-CCD9-468D-AF2D-8AE0AAF7A55B}" destId="{41B50962-591A-4295-AE50-BEA09CA079B3}" srcOrd="0" destOrd="0" presId="urn:microsoft.com/office/officeart/2018/5/layout/CenteredIconLabelDescriptionList"/>
    <dgm:cxn modelId="{EF58169B-B5FB-4509-9DF3-E105B1499A57}" srcId="{C09BE80E-F285-456A-B357-5CDD9A03F75A}" destId="{38EEBCFC-4874-4F90-BE45-C937C98F27C3}" srcOrd="0" destOrd="0" parTransId="{0C1BDC61-4399-4BD8-86E1-8397C9214426}" sibTransId="{9614FE47-9F5B-44AE-BE43-05855D26FB6A}"/>
    <dgm:cxn modelId="{53EFBFB2-7A50-45CA-B5E5-7B120373D7F2}" srcId="{3261D008-7332-4503-A359-61FB273E5A6A}" destId="{C09BE80E-F285-456A-B357-5CDD9A03F75A}" srcOrd="1" destOrd="0" parTransId="{30264092-E015-4A30-9775-25F78662C44D}" sibTransId="{B8058DA9-EF2A-4623-B621-FDFBCEE359FA}"/>
    <dgm:cxn modelId="{8CE62BB8-6748-4922-8679-1A7FC0892BD3}" type="presOf" srcId="{38EEBCFC-4874-4F90-BE45-C937C98F27C3}" destId="{11CB05F5-A5AC-47C0-A161-240AAF38C84E}" srcOrd="0" destOrd="0" presId="urn:microsoft.com/office/officeart/2018/5/layout/CenteredIconLabelDescriptionList"/>
    <dgm:cxn modelId="{0BF052D5-75CD-4EC3-B025-47FCD25F991B}" type="presOf" srcId="{1F1D5F91-C619-4677-9A49-E66BED7034B1}" destId="{11CB05F5-A5AC-47C0-A161-240AAF38C84E}" srcOrd="0" destOrd="1" presId="urn:microsoft.com/office/officeart/2018/5/layout/CenteredIconLabelDescriptionList"/>
    <dgm:cxn modelId="{3A3032E4-A9F9-4DA8-B494-1C019E4EEBAB}" type="presOf" srcId="{D62CD3A8-A667-41FB-B332-CED74B7CB2F0}" destId="{B0DB7397-249F-4027-967C-4007D59C6A5C}" srcOrd="0" destOrd="0" presId="urn:microsoft.com/office/officeart/2018/5/layout/CenteredIconLabelDescriptionList"/>
    <dgm:cxn modelId="{960C71E8-9BC0-461B-AFE1-F68889A7DA40}" type="presOf" srcId="{E22F384F-2AC6-4A9B-9CB3-365EF3008B8F}" destId="{6CC70B96-B4EB-4214-B6C4-7FF7607323AC}" srcOrd="0" destOrd="0" presId="urn:microsoft.com/office/officeart/2018/5/layout/CenteredIconLabelDescriptionList"/>
    <dgm:cxn modelId="{DDC9E3E8-35F1-4F61-8115-4678FB280415}" type="presOf" srcId="{B0A8FB56-D4C0-44FD-AA04-6849FF78EF22}" destId="{41B50962-591A-4295-AE50-BEA09CA079B3}" srcOrd="0" destOrd="1" presId="urn:microsoft.com/office/officeart/2018/5/layout/CenteredIconLabelDescriptionList"/>
    <dgm:cxn modelId="{76BABDFB-FCE6-4D50-BA64-E086B8A8AB17}" srcId="{D62CD3A8-A667-41FB-B332-CED74B7CB2F0}" destId="{101C5E6D-CCD9-468D-AF2D-8AE0AAF7A55B}" srcOrd="0" destOrd="0" parTransId="{260D4E74-0F60-4E1B-A00B-7F92E77A7D0C}" sibTransId="{945D6CE3-1D3C-464E-9864-9727C9EA0BC3}"/>
    <dgm:cxn modelId="{E05231B3-C7C2-4340-BEB2-3AD3187BFFC0}" type="presParOf" srcId="{8431E715-47F5-487B-BA8D-3037A3EB12CF}" destId="{301AB6E3-2BF1-4D30-A9E1-FCE6D1F42F36}" srcOrd="0" destOrd="0" presId="urn:microsoft.com/office/officeart/2018/5/layout/CenteredIconLabelDescriptionList"/>
    <dgm:cxn modelId="{5379045B-3C99-41C7-BC91-89FEFF5637A3}" type="presParOf" srcId="{301AB6E3-2BF1-4D30-A9E1-FCE6D1F42F36}" destId="{EE6512F2-0864-43B2-A864-5AA3D4718230}" srcOrd="0" destOrd="0" presId="urn:microsoft.com/office/officeart/2018/5/layout/CenteredIconLabelDescriptionList"/>
    <dgm:cxn modelId="{7201E4F1-AB85-4B43-8B20-3A276601102D}" type="presParOf" srcId="{301AB6E3-2BF1-4D30-A9E1-FCE6D1F42F36}" destId="{7754ADB0-0DED-42F5-B567-717B4A1DD907}" srcOrd="1" destOrd="0" presId="urn:microsoft.com/office/officeart/2018/5/layout/CenteredIconLabelDescriptionList"/>
    <dgm:cxn modelId="{F1D92BF9-C777-459F-A8A2-45FC28FB27D3}" type="presParOf" srcId="{301AB6E3-2BF1-4D30-A9E1-FCE6D1F42F36}" destId="{6CC70B96-B4EB-4214-B6C4-7FF7607323AC}" srcOrd="2" destOrd="0" presId="urn:microsoft.com/office/officeart/2018/5/layout/CenteredIconLabelDescriptionList"/>
    <dgm:cxn modelId="{339C1787-4351-4502-BE78-215FECE2035D}" type="presParOf" srcId="{301AB6E3-2BF1-4D30-A9E1-FCE6D1F42F36}" destId="{158C35F0-3A24-4ADC-B885-739F96C46C3F}" srcOrd="3" destOrd="0" presId="urn:microsoft.com/office/officeart/2018/5/layout/CenteredIconLabelDescriptionList"/>
    <dgm:cxn modelId="{58746132-D20E-4DA0-941E-7037FE968F1D}" type="presParOf" srcId="{301AB6E3-2BF1-4D30-A9E1-FCE6D1F42F36}" destId="{E35D2224-2753-4CC4-8304-ADD0CD9F30CE}" srcOrd="4" destOrd="0" presId="urn:microsoft.com/office/officeart/2018/5/layout/CenteredIconLabelDescriptionList"/>
    <dgm:cxn modelId="{D7371116-57A9-4C80-913D-4CB2F316F277}" type="presParOf" srcId="{8431E715-47F5-487B-BA8D-3037A3EB12CF}" destId="{1B94435B-6513-4879-92C4-DDAB154884D5}" srcOrd="1" destOrd="0" presId="urn:microsoft.com/office/officeart/2018/5/layout/CenteredIconLabelDescriptionList"/>
    <dgm:cxn modelId="{71FB49E7-790E-4AD5-A1A6-5617CA1E8673}" type="presParOf" srcId="{8431E715-47F5-487B-BA8D-3037A3EB12CF}" destId="{2EB63A9C-5C2D-43B6-B90F-CCCA21C0BAB4}" srcOrd="2" destOrd="0" presId="urn:microsoft.com/office/officeart/2018/5/layout/CenteredIconLabelDescriptionList"/>
    <dgm:cxn modelId="{D6F0CA2E-89DA-459E-A633-3D29CA614428}" type="presParOf" srcId="{2EB63A9C-5C2D-43B6-B90F-CCCA21C0BAB4}" destId="{A082EF3B-6FF1-4ECD-B812-7AC6044EE464}" srcOrd="0" destOrd="0" presId="urn:microsoft.com/office/officeart/2018/5/layout/CenteredIconLabelDescriptionList"/>
    <dgm:cxn modelId="{D056DACD-C5BB-4E2B-AAA2-EDF3340D6F5D}" type="presParOf" srcId="{2EB63A9C-5C2D-43B6-B90F-CCCA21C0BAB4}" destId="{2C3D7DD8-A35B-41FB-B42B-7476291BB4CD}" srcOrd="1" destOrd="0" presId="urn:microsoft.com/office/officeart/2018/5/layout/CenteredIconLabelDescriptionList"/>
    <dgm:cxn modelId="{7C83DB0A-CECC-42EC-9230-7FACF11D8797}" type="presParOf" srcId="{2EB63A9C-5C2D-43B6-B90F-CCCA21C0BAB4}" destId="{CC0C0EF9-3BD2-4E1E-AF23-61AEEBC54D30}" srcOrd="2" destOrd="0" presId="urn:microsoft.com/office/officeart/2018/5/layout/CenteredIconLabelDescriptionList"/>
    <dgm:cxn modelId="{11C6FB9E-684E-4964-B4A7-D9443FE60B22}" type="presParOf" srcId="{2EB63A9C-5C2D-43B6-B90F-CCCA21C0BAB4}" destId="{72E7BB2F-E9A1-4BC0-BA44-513F66860469}" srcOrd="3" destOrd="0" presId="urn:microsoft.com/office/officeart/2018/5/layout/CenteredIconLabelDescriptionList"/>
    <dgm:cxn modelId="{3594E79F-10D3-499A-893E-3126CECA5987}" type="presParOf" srcId="{2EB63A9C-5C2D-43B6-B90F-CCCA21C0BAB4}" destId="{11CB05F5-A5AC-47C0-A161-240AAF38C84E}" srcOrd="4" destOrd="0" presId="urn:microsoft.com/office/officeart/2018/5/layout/CenteredIconLabelDescriptionList"/>
    <dgm:cxn modelId="{02AEC605-F392-466C-B74D-C566B47A2F61}" type="presParOf" srcId="{8431E715-47F5-487B-BA8D-3037A3EB12CF}" destId="{670EB9E7-9A19-41AA-847D-0AEA3885899E}" srcOrd="3" destOrd="0" presId="urn:microsoft.com/office/officeart/2018/5/layout/CenteredIconLabelDescriptionList"/>
    <dgm:cxn modelId="{8B3C3ACB-CF4E-4578-A7FE-4882C56570D7}" type="presParOf" srcId="{8431E715-47F5-487B-BA8D-3037A3EB12CF}" destId="{D3B23296-157C-4BE8-A4D6-C2872DD82A8D}" srcOrd="4" destOrd="0" presId="urn:microsoft.com/office/officeart/2018/5/layout/CenteredIconLabelDescriptionList"/>
    <dgm:cxn modelId="{8900A044-6454-4C53-9083-3D0D8795D855}" type="presParOf" srcId="{D3B23296-157C-4BE8-A4D6-C2872DD82A8D}" destId="{E00D62C2-0D0C-402F-97E4-4BE8AA5800E4}" srcOrd="0" destOrd="0" presId="urn:microsoft.com/office/officeart/2018/5/layout/CenteredIconLabelDescriptionList"/>
    <dgm:cxn modelId="{CDC4C69F-E717-4A39-A96E-319EEC93C923}" type="presParOf" srcId="{D3B23296-157C-4BE8-A4D6-C2872DD82A8D}" destId="{4A22F6D4-E6C1-4061-8FF3-3E3F4582C41C}" srcOrd="1" destOrd="0" presId="urn:microsoft.com/office/officeart/2018/5/layout/CenteredIconLabelDescriptionList"/>
    <dgm:cxn modelId="{B23953C6-FA66-4D87-90A5-D4B6E13E9B25}" type="presParOf" srcId="{D3B23296-157C-4BE8-A4D6-C2872DD82A8D}" destId="{B0DB7397-249F-4027-967C-4007D59C6A5C}" srcOrd="2" destOrd="0" presId="urn:microsoft.com/office/officeart/2018/5/layout/CenteredIconLabelDescriptionList"/>
    <dgm:cxn modelId="{895A0A60-AE60-4E90-B537-B5B3D944E11E}" type="presParOf" srcId="{D3B23296-157C-4BE8-A4D6-C2872DD82A8D}" destId="{0E54E4D9-B352-48DC-9AB8-38239EF69402}" srcOrd="3" destOrd="0" presId="urn:microsoft.com/office/officeart/2018/5/layout/CenteredIconLabelDescriptionList"/>
    <dgm:cxn modelId="{35862D17-58FB-493F-A953-8EA924F63F8A}" type="presParOf" srcId="{D3B23296-157C-4BE8-A4D6-C2872DD82A8D}" destId="{41B50962-591A-4295-AE50-BEA09CA079B3}"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B07894-308B-4FDB-8EFD-1ACACBAE129B}" type="doc">
      <dgm:prSet loTypeId="urn:microsoft.com/office/officeart/2009/3/layout/HorizontalOrganizationChart" loCatId="hierarchy" qsTypeId="urn:microsoft.com/office/officeart/2005/8/quickstyle/simple4" qsCatId="simple" csTypeId="urn:microsoft.com/office/officeart/2005/8/colors/accent3_2" csCatId="accent3"/>
      <dgm:spPr/>
      <dgm:t>
        <a:bodyPr/>
        <a:lstStyle/>
        <a:p>
          <a:endParaRPr lang="en-US"/>
        </a:p>
      </dgm:t>
    </dgm:pt>
    <dgm:pt modelId="{17F563B3-8EEB-4857-BAE6-058F0416980B}">
      <dgm:prSet/>
      <dgm:spPr/>
      <dgm:t>
        <a:bodyPr/>
        <a:lstStyle/>
        <a:p>
          <a:r>
            <a:rPr lang="en-US" b="1"/>
            <a:t>Christopher Alexander </a:t>
          </a:r>
          <a:r>
            <a:rPr lang="en-US"/>
            <a:t>defined design patterns as “any pattern that describes the task, that arises repeatedly throughout the job, as well as the steps to reproduce the solution, to reuse it a million times.”</a:t>
          </a:r>
        </a:p>
      </dgm:t>
    </dgm:pt>
    <dgm:pt modelId="{115AEB57-B1D1-4740-82D7-570573137F16}" type="parTrans" cxnId="{923C5758-CBAB-4FB4-9C4A-47481A63BF28}">
      <dgm:prSet/>
      <dgm:spPr/>
      <dgm:t>
        <a:bodyPr/>
        <a:lstStyle/>
        <a:p>
          <a:endParaRPr lang="en-US"/>
        </a:p>
      </dgm:t>
    </dgm:pt>
    <dgm:pt modelId="{E41EF166-5951-42F8-A1B8-DA1AA2DF24B3}" type="sibTrans" cxnId="{923C5758-CBAB-4FB4-9C4A-47481A63BF28}">
      <dgm:prSet/>
      <dgm:spPr/>
      <dgm:t>
        <a:bodyPr/>
        <a:lstStyle/>
        <a:p>
          <a:endParaRPr lang="en-US"/>
        </a:p>
      </dgm:t>
    </dgm:pt>
    <dgm:pt modelId="{6DB73716-640B-45B8-8EEB-3C6D2C71CF3E}">
      <dgm:prSet/>
      <dgm:spPr/>
      <dgm:t>
        <a:bodyPr/>
        <a:lstStyle/>
        <a:p>
          <a:r>
            <a:rPr lang="en-US"/>
            <a:t>A solution should have 4 aspects to be called a design pattern</a:t>
          </a:r>
        </a:p>
      </dgm:t>
    </dgm:pt>
    <dgm:pt modelId="{D0CA4895-AC81-466D-986C-B68EBC062E46}" type="parTrans" cxnId="{A728F915-5B9A-496D-B267-04EE19AF2438}">
      <dgm:prSet/>
      <dgm:spPr/>
      <dgm:t>
        <a:bodyPr/>
        <a:lstStyle/>
        <a:p>
          <a:endParaRPr lang="en-US"/>
        </a:p>
      </dgm:t>
    </dgm:pt>
    <dgm:pt modelId="{B0FF54CF-0613-4F2D-B9C0-034F4572BF2F}" type="sibTrans" cxnId="{A728F915-5B9A-496D-B267-04EE19AF2438}">
      <dgm:prSet/>
      <dgm:spPr/>
      <dgm:t>
        <a:bodyPr/>
        <a:lstStyle/>
        <a:p>
          <a:endParaRPr lang="en-US"/>
        </a:p>
      </dgm:t>
    </dgm:pt>
    <dgm:pt modelId="{F10B38B5-09D1-48C2-B98B-1A35196DB960}">
      <dgm:prSet/>
      <dgm:spPr/>
      <dgm:t>
        <a:bodyPr/>
        <a:lstStyle/>
        <a:p>
          <a:r>
            <a:rPr lang="en-US" b="1"/>
            <a:t>Name</a:t>
          </a:r>
          <a:r>
            <a:rPr lang="en-US"/>
            <a:t>: to describe a pattern it should have a name, to be acknowledged throughout the community </a:t>
          </a:r>
        </a:p>
      </dgm:t>
    </dgm:pt>
    <dgm:pt modelId="{48F01C5C-B9BD-4832-8662-0E3EB9F520D0}" type="parTrans" cxnId="{0F9A2AE5-BCCF-4FD1-8879-9315D11E373C}">
      <dgm:prSet/>
      <dgm:spPr/>
      <dgm:t>
        <a:bodyPr/>
        <a:lstStyle/>
        <a:p>
          <a:endParaRPr lang="en-US"/>
        </a:p>
      </dgm:t>
    </dgm:pt>
    <dgm:pt modelId="{77E2B61F-5C20-447E-9C11-4834864C6544}" type="sibTrans" cxnId="{0F9A2AE5-BCCF-4FD1-8879-9315D11E373C}">
      <dgm:prSet/>
      <dgm:spPr/>
      <dgm:t>
        <a:bodyPr/>
        <a:lstStyle/>
        <a:p>
          <a:endParaRPr lang="en-US"/>
        </a:p>
      </dgm:t>
    </dgm:pt>
    <dgm:pt modelId="{B9A01FA0-ACFC-4691-9546-BBDCFC015DD0}">
      <dgm:prSet/>
      <dgm:spPr/>
      <dgm:t>
        <a:bodyPr/>
        <a:lstStyle/>
        <a:p>
          <a:r>
            <a:rPr lang="en-US" b="1"/>
            <a:t>Task</a:t>
          </a:r>
          <a:r>
            <a:rPr lang="en-US"/>
            <a:t>: the description of when to use the solution. The task and context must be clearly stated</a:t>
          </a:r>
        </a:p>
      </dgm:t>
    </dgm:pt>
    <dgm:pt modelId="{3A6A8F64-F1BA-4181-B405-B0DF3B4A0648}" type="parTrans" cxnId="{C8FA89F5-24ED-4641-B714-252FC345457C}">
      <dgm:prSet/>
      <dgm:spPr/>
      <dgm:t>
        <a:bodyPr/>
        <a:lstStyle/>
        <a:p>
          <a:endParaRPr lang="en-US"/>
        </a:p>
      </dgm:t>
    </dgm:pt>
    <dgm:pt modelId="{C7365A2E-9937-4AE4-ACB8-2BE885DF09BB}" type="sibTrans" cxnId="{C8FA89F5-24ED-4641-B714-252FC345457C}">
      <dgm:prSet/>
      <dgm:spPr/>
      <dgm:t>
        <a:bodyPr/>
        <a:lstStyle/>
        <a:p>
          <a:endParaRPr lang="en-US"/>
        </a:p>
      </dgm:t>
    </dgm:pt>
    <dgm:pt modelId="{FC47AE20-8682-4BBA-A773-4ECC5C9DAE4F}">
      <dgm:prSet/>
      <dgm:spPr/>
      <dgm:t>
        <a:bodyPr/>
        <a:lstStyle/>
        <a:p>
          <a:r>
            <a:rPr lang="en-US" b="1"/>
            <a:t>Solution</a:t>
          </a:r>
          <a:r>
            <a:rPr lang="en-US"/>
            <a:t>: the description of the solution’s elements, their relationship with each other, and the functionality of each element. The abstract explanation of the task and how it can be solved with the application of the elements inside the solution</a:t>
          </a:r>
        </a:p>
      </dgm:t>
    </dgm:pt>
    <dgm:pt modelId="{E109CAF2-0E64-499F-A7E8-C26715565EC7}" type="parTrans" cxnId="{BED80E81-87BA-4EA1-A109-648D6B342907}">
      <dgm:prSet/>
      <dgm:spPr/>
      <dgm:t>
        <a:bodyPr/>
        <a:lstStyle/>
        <a:p>
          <a:endParaRPr lang="en-US"/>
        </a:p>
      </dgm:t>
    </dgm:pt>
    <dgm:pt modelId="{26913510-F8E9-456D-9689-AF3D193B019A}" type="sibTrans" cxnId="{BED80E81-87BA-4EA1-A109-648D6B342907}">
      <dgm:prSet/>
      <dgm:spPr/>
      <dgm:t>
        <a:bodyPr/>
        <a:lstStyle/>
        <a:p>
          <a:endParaRPr lang="en-US"/>
        </a:p>
      </dgm:t>
    </dgm:pt>
    <dgm:pt modelId="{4777076F-9CE3-436E-A8F9-1AA6001DBFB3}">
      <dgm:prSet/>
      <dgm:spPr/>
      <dgm:t>
        <a:bodyPr/>
        <a:lstStyle/>
        <a:p>
          <a:r>
            <a:rPr lang="en-US" b="1" dirty="0"/>
            <a:t>Consequences</a:t>
          </a:r>
          <a:r>
            <a:rPr lang="en-US" dirty="0"/>
            <a:t>: The influence on the flexibility, extensibility, and portability of the resultant system. </a:t>
          </a:r>
        </a:p>
      </dgm:t>
    </dgm:pt>
    <dgm:pt modelId="{F0A739EF-169C-44CE-B51A-58C3753F7867}" type="parTrans" cxnId="{9F470AF4-C3E3-408D-AA40-B92243D276BA}">
      <dgm:prSet/>
      <dgm:spPr/>
      <dgm:t>
        <a:bodyPr/>
        <a:lstStyle/>
        <a:p>
          <a:endParaRPr lang="en-US"/>
        </a:p>
      </dgm:t>
    </dgm:pt>
    <dgm:pt modelId="{C08F7394-AD95-4D9C-9DF9-823B9C75D1BB}" type="sibTrans" cxnId="{9F470AF4-C3E3-408D-AA40-B92243D276BA}">
      <dgm:prSet/>
      <dgm:spPr/>
      <dgm:t>
        <a:bodyPr/>
        <a:lstStyle/>
        <a:p>
          <a:endParaRPr lang="en-US"/>
        </a:p>
      </dgm:t>
    </dgm:pt>
    <dgm:pt modelId="{C5580381-951F-40B9-911E-865AAB54C0A4}">
      <dgm:prSet/>
      <dgm:spPr/>
      <dgm:t>
        <a:bodyPr/>
        <a:lstStyle/>
        <a:p>
          <a:r>
            <a:rPr lang="en-US"/>
            <a:t>Question?</a:t>
          </a:r>
        </a:p>
      </dgm:t>
    </dgm:pt>
    <dgm:pt modelId="{73632D20-83A6-4096-84CC-968F19E99AB3}" type="parTrans" cxnId="{AD6B4805-41CA-4DC7-BF8B-175FDFC22CB0}">
      <dgm:prSet/>
      <dgm:spPr/>
      <dgm:t>
        <a:bodyPr/>
        <a:lstStyle/>
        <a:p>
          <a:endParaRPr lang="en-US"/>
        </a:p>
      </dgm:t>
    </dgm:pt>
    <dgm:pt modelId="{FA479039-0266-44BF-8407-6B5B3B9F6F81}" type="sibTrans" cxnId="{AD6B4805-41CA-4DC7-BF8B-175FDFC22CB0}">
      <dgm:prSet/>
      <dgm:spPr/>
      <dgm:t>
        <a:bodyPr/>
        <a:lstStyle/>
        <a:p>
          <a:endParaRPr lang="en-US"/>
        </a:p>
      </dgm:t>
    </dgm:pt>
    <dgm:pt modelId="{1738190E-91F0-47F8-8E8B-2C530BE9A2A7}" type="pres">
      <dgm:prSet presAssocID="{5EB07894-308B-4FDB-8EFD-1ACACBAE129B}" presName="hierChild1" presStyleCnt="0">
        <dgm:presLayoutVars>
          <dgm:orgChart val="1"/>
          <dgm:chPref val="1"/>
          <dgm:dir/>
          <dgm:animOne val="branch"/>
          <dgm:animLvl val="lvl"/>
          <dgm:resizeHandles/>
        </dgm:presLayoutVars>
      </dgm:prSet>
      <dgm:spPr/>
    </dgm:pt>
    <dgm:pt modelId="{1838614E-743F-4D22-A388-CE5FB27EDF05}" type="pres">
      <dgm:prSet presAssocID="{17F563B3-8EEB-4857-BAE6-058F0416980B}" presName="hierRoot1" presStyleCnt="0">
        <dgm:presLayoutVars>
          <dgm:hierBranch val="init"/>
        </dgm:presLayoutVars>
      </dgm:prSet>
      <dgm:spPr/>
    </dgm:pt>
    <dgm:pt modelId="{39BAFDB8-E790-410F-A5D3-F8E1F389C01F}" type="pres">
      <dgm:prSet presAssocID="{17F563B3-8EEB-4857-BAE6-058F0416980B}" presName="rootComposite1" presStyleCnt="0"/>
      <dgm:spPr/>
    </dgm:pt>
    <dgm:pt modelId="{CF444075-5900-4E08-89EF-3B0162A00883}" type="pres">
      <dgm:prSet presAssocID="{17F563B3-8EEB-4857-BAE6-058F0416980B}" presName="rootText1" presStyleLbl="node0" presStyleIdx="0" presStyleCnt="3">
        <dgm:presLayoutVars>
          <dgm:chPref val="3"/>
        </dgm:presLayoutVars>
      </dgm:prSet>
      <dgm:spPr/>
    </dgm:pt>
    <dgm:pt modelId="{D42D0AB3-1B05-4C08-A704-064F718545AA}" type="pres">
      <dgm:prSet presAssocID="{17F563B3-8EEB-4857-BAE6-058F0416980B}" presName="rootConnector1" presStyleLbl="node1" presStyleIdx="0" presStyleCnt="0"/>
      <dgm:spPr/>
    </dgm:pt>
    <dgm:pt modelId="{4251BBA4-3AF4-469B-B4A2-3A7CD46CBCBE}" type="pres">
      <dgm:prSet presAssocID="{17F563B3-8EEB-4857-BAE6-058F0416980B}" presName="hierChild2" presStyleCnt="0"/>
      <dgm:spPr/>
    </dgm:pt>
    <dgm:pt modelId="{D7CF78E2-69A0-4EDC-86F5-70D552BC3A1D}" type="pres">
      <dgm:prSet presAssocID="{17F563B3-8EEB-4857-BAE6-058F0416980B}" presName="hierChild3" presStyleCnt="0"/>
      <dgm:spPr/>
    </dgm:pt>
    <dgm:pt modelId="{2F065AE4-62E7-4084-B8C5-34EDDF5B6D1C}" type="pres">
      <dgm:prSet presAssocID="{6DB73716-640B-45B8-8EEB-3C6D2C71CF3E}" presName="hierRoot1" presStyleCnt="0">
        <dgm:presLayoutVars>
          <dgm:hierBranch val="init"/>
        </dgm:presLayoutVars>
      </dgm:prSet>
      <dgm:spPr/>
    </dgm:pt>
    <dgm:pt modelId="{45E3E3FB-AF27-4567-88B4-2693DB218A21}" type="pres">
      <dgm:prSet presAssocID="{6DB73716-640B-45B8-8EEB-3C6D2C71CF3E}" presName="rootComposite1" presStyleCnt="0"/>
      <dgm:spPr/>
    </dgm:pt>
    <dgm:pt modelId="{D5B6276C-5555-4629-945D-C871D79E6FF0}" type="pres">
      <dgm:prSet presAssocID="{6DB73716-640B-45B8-8EEB-3C6D2C71CF3E}" presName="rootText1" presStyleLbl="node0" presStyleIdx="1" presStyleCnt="3">
        <dgm:presLayoutVars>
          <dgm:chPref val="3"/>
        </dgm:presLayoutVars>
      </dgm:prSet>
      <dgm:spPr/>
    </dgm:pt>
    <dgm:pt modelId="{B0F43740-4C6C-4D97-AF1D-D6AF6E683C11}" type="pres">
      <dgm:prSet presAssocID="{6DB73716-640B-45B8-8EEB-3C6D2C71CF3E}" presName="rootConnector1" presStyleLbl="node1" presStyleIdx="0" presStyleCnt="0"/>
      <dgm:spPr/>
    </dgm:pt>
    <dgm:pt modelId="{017D0B80-9DB1-49AB-8929-33CCC4FE80D5}" type="pres">
      <dgm:prSet presAssocID="{6DB73716-640B-45B8-8EEB-3C6D2C71CF3E}" presName="hierChild2" presStyleCnt="0"/>
      <dgm:spPr/>
    </dgm:pt>
    <dgm:pt modelId="{BFEE6E12-BB79-4CFA-B871-D6F40BA1B139}" type="pres">
      <dgm:prSet presAssocID="{48F01C5C-B9BD-4832-8662-0E3EB9F520D0}" presName="Name64" presStyleLbl="parChTrans1D2" presStyleIdx="0" presStyleCnt="4"/>
      <dgm:spPr/>
    </dgm:pt>
    <dgm:pt modelId="{E28DB4FA-44E0-4BF3-BB96-3A6CF99AD8C2}" type="pres">
      <dgm:prSet presAssocID="{F10B38B5-09D1-48C2-B98B-1A35196DB960}" presName="hierRoot2" presStyleCnt="0">
        <dgm:presLayoutVars>
          <dgm:hierBranch val="init"/>
        </dgm:presLayoutVars>
      </dgm:prSet>
      <dgm:spPr/>
    </dgm:pt>
    <dgm:pt modelId="{BC4FD113-EE03-4D7F-B7E1-CD0D43A4EE74}" type="pres">
      <dgm:prSet presAssocID="{F10B38B5-09D1-48C2-B98B-1A35196DB960}" presName="rootComposite" presStyleCnt="0"/>
      <dgm:spPr/>
    </dgm:pt>
    <dgm:pt modelId="{BF65A760-6FC5-48E4-8563-C46D3A9EE57A}" type="pres">
      <dgm:prSet presAssocID="{F10B38B5-09D1-48C2-B98B-1A35196DB960}" presName="rootText" presStyleLbl="node2" presStyleIdx="0" presStyleCnt="4">
        <dgm:presLayoutVars>
          <dgm:chPref val="3"/>
        </dgm:presLayoutVars>
      </dgm:prSet>
      <dgm:spPr/>
    </dgm:pt>
    <dgm:pt modelId="{D7D3260C-050C-4EC2-87BF-175E053A7293}" type="pres">
      <dgm:prSet presAssocID="{F10B38B5-09D1-48C2-B98B-1A35196DB960}" presName="rootConnector" presStyleLbl="node2" presStyleIdx="0" presStyleCnt="4"/>
      <dgm:spPr/>
    </dgm:pt>
    <dgm:pt modelId="{D7F94ABC-B4D9-4305-A002-23E29315439A}" type="pres">
      <dgm:prSet presAssocID="{F10B38B5-09D1-48C2-B98B-1A35196DB960}" presName="hierChild4" presStyleCnt="0"/>
      <dgm:spPr/>
    </dgm:pt>
    <dgm:pt modelId="{202D7494-E74F-4915-A74D-F19484F6E2C3}" type="pres">
      <dgm:prSet presAssocID="{F10B38B5-09D1-48C2-B98B-1A35196DB960}" presName="hierChild5" presStyleCnt="0"/>
      <dgm:spPr/>
    </dgm:pt>
    <dgm:pt modelId="{79DB48FA-C59F-41CE-8481-6CCC59BC9560}" type="pres">
      <dgm:prSet presAssocID="{3A6A8F64-F1BA-4181-B405-B0DF3B4A0648}" presName="Name64" presStyleLbl="parChTrans1D2" presStyleIdx="1" presStyleCnt="4"/>
      <dgm:spPr/>
    </dgm:pt>
    <dgm:pt modelId="{BD20E31B-F5D7-4787-8E7F-9260F18521EE}" type="pres">
      <dgm:prSet presAssocID="{B9A01FA0-ACFC-4691-9546-BBDCFC015DD0}" presName="hierRoot2" presStyleCnt="0">
        <dgm:presLayoutVars>
          <dgm:hierBranch val="init"/>
        </dgm:presLayoutVars>
      </dgm:prSet>
      <dgm:spPr/>
    </dgm:pt>
    <dgm:pt modelId="{95791D70-F007-4CFC-AD48-286E7BF093A5}" type="pres">
      <dgm:prSet presAssocID="{B9A01FA0-ACFC-4691-9546-BBDCFC015DD0}" presName="rootComposite" presStyleCnt="0"/>
      <dgm:spPr/>
    </dgm:pt>
    <dgm:pt modelId="{7ED5AD90-6111-4DA0-A6D7-31134B40E1B4}" type="pres">
      <dgm:prSet presAssocID="{B9A01FA0-ACFC-4691-9546-BBDCFC015DD0}" presName="rootText" presStyleLbl="node2" presStyleIdx="1" presStyleCnt="4">
        <dgm:presLayoutVars>
          <dgm:chPref val="3"/>
        </dgm:presLayoutVars>
      </dgm:prSet>
      <dgm:spPr/>
    </dgm:pt>
    <dgm:pt modelId="{6850DF03-169C-4DBE-BD46-39E753EA54D2}" type="pres">
      <dgm:prSet presAssocID="{B9A01FA0-ACFC-4691-9546-BBDCFC015DD0}" presName="rootConnector" presStyleLbl="node2" presStyleIdx="1" presStyleCnt="4"/>
      <dgm:spPr/>
    </dgm:pt>
    <dgm:pt modelId="{16D2B358-DC5B-4738-BE93-175D054EBBD6}" type="pres">
      <dgm:prSet presAssocID="{B9A01FA0-ACFC-4691-9546-BBDCFC015DD0}" presName="hierChild4" presStyleCnt="0"/>
      <dgm:spPr/>
    </dgm:pt>
    <dgm:pt modelId="{90D411B9-176D-44B8-9720-716C2BD94D3C}" type="pres">
      <dgm:prSet presAssocID="{B9A01FA0-ACFC-4691-9546-BBDCFC015DD0}" presName="hierChild5" presStyleCnt="0"/>
      <dgm:spPr/>
    </dgm:pt>
    <dgm:pt modelId="{F47857BD-371E-40DF-903D-0FCE9B11E3E2}" type="pres">
      <dgm:prSet presAssocID="{E109CAF2-0E64-499F-A7E8-C26715565EC7}" presName="Name64" presStyleLbl="parChTrans1D2" presStyleIdx="2" presStyleCnt="4"/>
      <dgm:spPr/>
    </dgm:pt>
    <dgm:pt modelId="{BCBC0050-E801-4163-A76F-D71F305773BA}" type="pres">
      <dgm:prSet presAssocID="{FC47AE20-8682-4BBA-A773-4ECC5C9DAE4F}" presName="hierRoot2" presStyleCnt="0">
        <dgm:presLayoutVars>
          <dgm:hierBranch val="init"/>
        </dgm:presLayoutVars>
      </dgm:prSet>
      <dgm:spPr/>
    </dgm:pt>
    <dgm:pt modelId="{896833F2-29AE-4A45-B719-386AB4E5FFC2}" type="pres">
      <dgm:prSet presAssocID="{FC47AE20-8682-4BBA-A773-4ECC5C9DAE4F}" presName="rootComposite" presStyleCnt="0"/>
      <dgm:spPr/>
    </dgm:pt>
    <dgm:pt modelId="{6A769059-7297-4EDE-BAD1-8C1D30D548D8}" type="pres">
      <dgm:prSet presAssocID="{FC47AE20-8682-4BBA-A773-4ECC5C9DAE4F}" presName="rootText" presStyleLbl="node2" presStyleIdx="2" presStyleCnt="4">
        <dgm:presLayoutVars>
          <dgm:chPref val="3"/>
        </dgm:presLayoutVars>
      </dgm:prSet>
      <dgm:spPr/>
    </dgm:pt>
    <dgm:pt modelId="{DA7573FF-1DFC-4168-A97C-1E5869C9CFE5}" type="pres">
      <dgm:prSet presAssocID="{FC47AE20-8682-4BBA-A773-4ECC5C9DAE4F}" presName="rootConnector" presStyleLbl="node2" presStyleIdx="2" presStyleCnt="4"/>
      <dgm:spPr/>
    </dgm:pt>
    <dgm:pt modelId="{A0D34432-B31A-41E5-93E2-F122769138CF}" type="pres">
      <dgm:prSet presAssocID="{FC47AE20-8682-4BBA-A773-4ECC5C9DAE4F}" presName="hierChild4" presStyleCnt="0"/>
      <dgm:spPr/>
    </dgm:pt>
    <dgm:pt modelId="{218C14B3-C523-42CF-B7D0-BAB6A5843B36}" type="pres">
      <dgm:prSet presAssocID="{FC47AE20-8682-4BBA-A773-4ECC5C9DAE4F}" presName="hierChild5" presStyleCnt="0"/>
      <dgm:spPr/>
    </dgm:pt>
    <dgm:pt modelId="{D3424939-07C3-4CDF-A04C-E3DEC572A5AA}" type="pres">
      <dgm:prSet presAssocID="{F0A739EF-169C-44CE-B51A-58C3753F7867}" presName="Name64" presStyleLbl="parChTrans1D2" presStyleIdx="3" presStyleCnt="4"/>
      <dgm:spPr/>
    </dgm:pt>
    <dgm:pt modelId="{BFABAD63-F8A4-4850-BE77-A41772B82223}" type="pres">
      <dgm:prSet presAssocID="{4777076F-9CE3-436E-A8F9-1AA6001DBFB3}" presName="hierRoot2" presStyleCnt="0">
        <dgm:presLayoutVars>
          <dgm:hierBranch val="init"/>
        </dgm:presLayoutVars>
      </dgm:prSet>
      <dgm:spPr/>
    </dgm:pt>
    <dgm:pt modelId="{45C0AAF0-8C6C-40FE-82BE-F771EAC1E1C6}" type="pres">
      <dgm:prSet presAssocID="{4777076F-9CE3-436E-A8F9-1AA6001DBFB3}" presName="rootComposite" presStyleCnt="0"/>
      <dgm:spPr/>
    </dgm:pt>
    <dgm:pt modelId="{6B9AB722-0F11-4C92-B62D-4F8C8890DAD6}" type="pres">
      <dgm:prSet presAssocID="{4777076F-9CE3-436E-A8F9-1AA6001DBFB3}" presName="rootText" presStyleLbl="node2" presStyleIdx="3" presStyleCnt="4">
        <dgm:presLayoutVars>
          <dgm:chPref val="3"/>
        </dgm:presLayoutVars>
      </dgm:prSet>
      <dgm:spPr/>
    </dgm:pt>
    <dgm:pt modelId="{F4AA651B-F156-4787-87A5-9746301B9D9B}" type="pres">
      <dgm:prSet presAssocID="{4777076F-9CE3-436E-A8F9-1AA6001DBFB3}" presName="rootConnector" presStyleLbl="node2" presStyleIdx="3" presStyleCnt="4"/>
      <dgm:spPr/>
    </dgm:pt>
    <dgm:pt modelId="{ACA4AEBE-B708-4893-8686-669E55FE8FC2}" type="pres">
      <dgm:prSet presAssocID="{4777076F-9CE3-436E-A8F9-1AA6001DBFB3}" presName="hierChild4" presStyleCnt="0"/>
      <dgm:spPr/>
    </dgm:pt>
    <dgm:pt modelId="{1D97B7A3-D279-4FFB-873D-128DC6106B30}" type="pres">
      <dgm:prSet presAssocID="{4777076F-9CE3-436E-A8F9-1AA6001DBFB3}" presName="hierChild5" presStyleCnt="0"/>
      <dgm:spPr/>
    </dgm:pt>
    <dgm:pt modelId="{7C6D7BB9-DE12-4A9A-8573-0027DFC8C837}" type="pres">
      <dgm:prSet presAssocID="{6DB73716-640B-45B8-8EEB-3C6D2C71CF3E}" presName="hierChild3" presStyleCnt="0"/>
      <dgm:spPr/>
    </dgm:pt>
    <dgm:pt modelId="{CAA14773-B6BC-4277-8B69-C1ACF77E141D}" type="pres">
      <dgm:prSet presAssocID="{C5580381-951F-40B9-911E-865AAB54C0A4}" presName="hierRoot1" presStyleCnt="0">
        <dgm:presLayoutVars>
          <dgm:hierBranch val="init"/>
        </dgm:presLayoutVars>
      </dgm:prSet>
      <dgm:spPr/>
    </dgm:pt>
    <dgm:pt modelId="{806123B3-63B9-4BFD-8AA9-53228BAAA5EB}" type="pres">
      <dgm:prSet presAssocID="{C5580381-951F-40B9-911E-865AAB54C0A4}" presName="rootComposite1" presStyleCnt="0"/>
      <dgm:spPr/>
    </dgm:pt>
    <dgm:pt modelId="{6D87A277-9114-479C-9FA9-966970AC2D1B}" type="pres">
      <dgm:prSet presAssocID="{C5580381-951F-40B9-911E-865AAB54C0A4}" presName="rootText1" presStyleLbl="node0" presStyleIdx="2" presStyleCnt="3">
        <dgm:presLayoutVars>
          <dgm:chPref val="3"/>
        </dgm:presLayoutVars>
      </dgm:prSet>
      <dgm:spPr/>
    </dgm:pt>
    <dgm:pt modelId="{212448AF-136C-4A31-B392-74CCFF91BD1C}" type="pres">
      <dgm:prSet presAssocID="{C5580381-951F-40B9-911E-865AAB54C0A4}" presName="rootConnector1" presStyleLbl="node1" presStyleIdx="0" presStyleCnt="0"/>
      <dgm:spPr/>
    </dgm:pt>
    <dgm:pt modelId="{677378F0-7828-41A5-B954-D3694CC25285}" type="pres">
      <dgm:prSet presAssocID="{C5580381-951F-40B9-911E-865AAB54C0A4}" presName="hierChild2" presStyleCnt="0"/>
      <dgm:spPr/>
    </dgm:pt>
    <dgm:pt modelId="{25217790-97E6-481A-8C03-B4CC607CCF9A}" type="pres">
      <dgm:prSet presAssocID="{C5580381-951F-40B9-911E-865AAB54C0A4}" presName="hierChild3" presStyleCnt="0"/>
      <dgm:spPr/>
    </dgm:pt>
  </dgm:ptLst>
  <dgm:cxnLst>
    <dgm:cxn modelId="{AD6B4805-41CA-4DC7-BF8B-175FDFC22CB0}" srcId="{5EB07894-308B-4FDB-8EFD-1ACACBAE129B}" destId="{C5580381-951F-40B9-911E-865AAB54C0A4}" srcOrd="2" destOrd="0" parTransId="{73632D20-83A6-4096-84CC-968F19E99AB3}" sibTransId="{FA479039-0266-44BF-8407-6B5B3B9F6F81}"/>
    <dgm:cxn modelId="{08B52710-F4AD-4F96-B140-2F289B41B7ED}" type="presOf" srcId="{6DB73716-640B-45B8-8EEB-3C6D2C71CF3E}" destId="{D5B6276C-5555-4629-945D-C871D79E6FF0}" srcOrd="0" destOrd="0" presId="urn:microsoft.com/office/officeart/2009/3/layout/HorizontalOrganizationChart"/>
    <dgm:cxn modelId="{A6BD8610-3E0B-4E1D-8B4E-E75E3EE4C0F3}" type="presOf" srcId="{B9A01FA0-ACFC-4691-9546-BBDCFC015DD0}" destId="{6850DF03-169C-4DBE-BD46-39E753EA54D2}" srcOrd="1" destOrd="0" presId="urn:microsoft.com/office/officeart/2009/3/layout/HorizontalOrganizationChart"/>
    <dgm:cxn modelId="{A728F915-5B9A-496D-B267-04EE19AF2438}" srcId="{5EB07894-308B-4FDB-8EFD-1ACACBAE129B}" destId="{6DB73716-640B-45B8-8EEB-3C6D2C71CF3E}" srcOrd="1" destOrd="0" parTransId="{D0CA4895-AC81-466D-986C-B68EBC062E46}" sibTransId="{B0FF54CF-0613-4F2D-B9C0-034F4572BF2F}"/>
    <dgm:cxn modelId="{A3B15717-2C36-4267-A534-4082831BA4DA}" type="presOf" srcId="{C5580381-951F-40B9-911E-865AAB54C0A4}" destId="{6D87A277-9114-479C-9FA9-966970AC2D1B}" srcOrd="0" destOrd="0" presId="urn:microsoft.com/office/officeart/2009/3/layout/HorizontalOrganizationChart"/>
    <dgm:cxn modelId="{624E7E33-F7CA-45D1-8320-C54DC69F5A36}" type="presOf" srcId="{17F563B3-8EEB-4857-BAE6-058F0416980B}" destId="{CF444075-5900-4E08-89EF-3B0162A00883}" srcOrd="0" destOrd="0" presId="urn:microsoft.com/office/officeart/2009/3/layout/HorizontalOrganizationChart"/>
    <dgm:cxn modelId="{AC7DF467-87A4-4548-B9A0-EE10D97049E3}" type="presOf" srcId="{6DB73716-640B-45B8-8EEB-3C6D2C71CF3E}" destId="{B0F43740-4C6C-4D97-AF1D-D6AF6E683C11}" srcOrd="1" destOrd="0" presId="urn:microsoft.com/office/officeart/2009/3/layout/HorizontalOrganizationChart"/>
    <dgm:cxn modelId="{E370CB77-DF51-4086-827C-C1DC9741AA46}" type="presOf" srcId="{FC47AE20-8682-4BBA-A773-4ECC5C9DAE4F}" destId="{6A769059-7297-4EDE-BAD1-8C1D30D548D8}" srcOrd="0" destOrd="0" presId="urn:microsoft.com/office/officeart/2009/3/layout/HorizontalOrganizationChart"/>
    <dgm:cxn modelId="{923C5758-CBAB-4FB4-9C4A-47481A63BF28}" srcId="{5EB07894-308B-4FDB-8EFD-1ACACBAE129B}" destId="{17F563B3-8EEB-4857-BAE6-058F0416980B}" srcOrd="0" destOrd="0" parTransId="{115AEB57-B1D1-4740-82D7-570573137F16}" sibTransId="{E41EF166-5951-42F8-A1B8-DA1AA2DF24B3}"/>
    <dgm:cxn modelId="{529BB27A-D12C-4CA8-BADE-D2A18044F900}" type="presOf" srcId="{F0A739EF-169C-44CE-B51A-58C3753F7867}" destId="{D3424939-07C3-4CDF-A04C-E3DEC572A5AA}" srcOrd="0" destOrd="0" presId="urn:microsoft.com/office/officeart/2009/3/layout/HorizontalOrganizationChart"/>
    <dgm:cxn modelId="{BED80E81-87BA-4EA1-A109-648D6B342907}" srcId="{6DB73716-640B-45B8-8EEB-3C6D2C71CF3E}" destId="{FC47AE20-8682-4BBA-A773-4ECC5C9DAE4F}" srcOrd="2" destOrd="0" parTransId="{E109CAF2-0E64-499F-A7E8-C26715565EC7}" sibTransId="{26913510-F8E9-456D-9689-AF3D193B019A}"/>
    <dgm:cxn modelId="{118D3B81-BC48-4B41-9C37-D73D9D22272B}" type="presOf" srcId="{5EB07894-308B-4FDB-8EFD-1ACACBAE129B}" destId="{1738190E-91F0-47F8-8E8B-2C530BE9A2A7}" srcOrd="0" destOrd="0" presId="urn:microsoft.com/office/officeart/2009/3/layout/HorizontalOrganizationChart"/>
    <dgm:cxn modelId="{6EE7C584-80E6-41A8-9C48-B1A849A67556}" type="presOf" srcId="{B9A01FA0-ACFC-4691-9546-BBDCFC015DD0}" destId="{7ED5AD90-6111-4DA0-A6D7-31134B40E1B4}" srcOrd="0" destOrd="0" presId="urn:microsoft.com/office/officeart/2009/3/layout/HorizontalOrganizationChart"/>
    <dgm:cxn modelId="{1652DC96-CDBD-45A2-8B2E-4AF8F6B81CEC}" type="presOf" srcId="{E109CAF2-0E64-499F-A7E8-C26715565EC7}" destId="{F47857BD-371E-40DF-903D-0FCE9B11E3E2}" srcOrd="0" destOrd="0" presId="urn:microsoft.com/office/officeart/2009/3/layout/HorizontalOrganizationChart"/>
    <dgm:cxn modelId="{E7DD609F-E037-4833-A244-775694D8D26B}" type="presOf" srcId="{4777076F-9CE3-436E-A8F9-1AA6001DBFB3}" destId="{6B9AB722-0F11-4C92-B62D-4F8C8890DAD6}" srcOrd="0" destOrd="0" presId="urn:microsoft.com/office/officeart/2009/3/layout/HorizontalOrganizationChart"/>
    <dgm:cxn modelId="{2FE03DA6-D5C0-4504-8366-515AA50A5BE5}" type="presOf" srcId="{4777076F-9CE3-436E-A8F9-1AA6001DBFB3}" destId="{F4AA651B-F156-4787-87A5-9746301B9D9B}" srcOrd="1" destOrd="0" presId="urn:microsoft.com/office/officeart/2009/3/layout/HorizontalOrganizationChart"/>
    <dgm:cxn modelId="{300E4BBC-0011-4131-BB72-35F87873CC5E}" type="presOf" srcId="{F10B38B5-09D1-48C2-B98B-1A35196DB960}" destId="{D7D3260C-050C-4EC2-87BF-175E053A7293}" srcOrd="1" destOrd="0" presId="urn:microsoft.com/office/officeart/2009/3/layout/HorizontalOrganizationChart"/>
    <dgm:cxn modelId="{F0050EBF-E665-4254-8EEF-C55B015C86A1}" type="presOf" srcId="{FC47AE20-8682-4BBA-A773-4ECC5C9DAE4F}" destId="{DA7573FF-1DFC-4168-A97C-1E5869C9CFE5}" srcOrd="1" destOrd="0" presId="urn:microsoft.com/office/officeart/2009/3/layout/HorizontalOrganizationChart"/>
    <dgm:cxn modelId="{5F005DC6-6E97-4538-BE83-3A1FE1442BEF}" type="presOf" srcId="{3A6A8F64-F1BA-4181-B405-B0DF3B4A0648}" destId="{79DB48FA-C59F-41CE-8481-6CCC59BC9560}" srcOrd="0" destOrd="0" presId="urn:microsoft.com/office/officeart/2009/3/layout/HorizontalOrganizationChart"/>
    <dgm:cxn modelId="{F8DC64CA-C1C5-4527-AE66-EFCB07294270}" type="presOf" srcId="{48F01C5C-B9BD-4832-8662-0E3EB9F520D0}" destId="{BFEE6E12-BB79-4CFA-B871-D6F40BA1B139}" srcOrd="0" destOrd="0" presId="urn:microsoft.com/office/officeart/2009/3/layout/HorizontalOrganizationChart"/>
    <dgm:cxn modelId="{B30113DC-A4B0-4F76-B23E-56A920516503}" type="presOf" srcId="{17F563B3-8EEB-4857-BAE6-058F0416980B}" destId="{D42D0AB3-1B05-4C08-A704-064F718545AA}" srcOrd="1" destOrd="0" presId="urn:microsoft.com/office/officeart/2009/3/layout/HorizontalOrganizationChart"/>
    <dgm:cxn modelId="{1F44ACE3-3272-4118-B2B8-4BAE8A2339CA}" type="presOf" srcId="{C5580381-951F-40B9-911E-865AAB54C0A4}" destId="{212448AF-136C-4A31-B392-74CCFF91BD1C}" srcOrd="1" destOrd="0" presId="urn:microsoft.com/office/officeart/2009/3/layout/HorizontalOrganizationChart"/>
    <dgm:cxn modelId="{0F9A2AE5-BCCF-4FD1-8879-9315D11E373C}" srcId="{6DB73716-640B-45B8-8EEB-3C6D2C71CF3E}" destId="{F10B38B5-09D1-48C2-B98B-1A35196DB960}" srcOrd="0" destOrd="0" parTransId="{48F01C5C-B9BD-4832-8662-0E3EB9F520D0}" sibTransId="{77E2B61F-5C20-447E-9C11-4834864C6544}"/>
    <dgm:cxn modelId="{9F470AF4-C3E3-408D-AA40-B92243D276BA}" srcId="{6DB73716-640B-45B8-8EEB-3C6D2C71CF3E}" destId="{4777076F-9CE3-436E-A8F9-1AA6001DBFB3}" srcOrd="3" destOrd="0" parTransId="{F0A739EF-169C-44CE-B51A-58C3753F7867}" sibTransId="{C08F7394-AD95-4D9C-9DF9-823B9C75D1BB}"/>
    <dgm:cxn modelId="{C8FA89F5-24ED-4641-B714-252FC345457C}" srcId="{6DB73716-640B-45B8-8EEB-3C6D2C71CF3E}" destId="{B9A01FA0-ACFC-4691-9546-BBDCFC015DD0}" srcOrd="1" destOrd="0" parTransId="{3A6A8F64-F1BA-4181-B405-B0DF3B4A0648}" sibTransId="{C7365A2E-9937-4AE4-ACB8-2BE885DF09BB}"/>
    <dgm:cxn modelId="{AE9B5EF7-A28C-4310-B5E1-40207E9BC452}" type="presOf" srcId="{F10B38B5-09D1-48C2-B98B-1A35196DB960}" destId="{BF65A760-6FC5-48E4-8563-C46D3A9EE57A}" srcOrd="0" destOrd="0" presId="urn:microsoft.com/office/officeart/2009/3/layout/HorizontalOrganizationChart"/>
    <dgm:cxn modelId="{ED63D4B9-4EB4-4A0E-AA29-78DA6437FE4B}" type="presParOf" srcId="{1738190E-91F0-47F8-8E8B-2C530BE9A2A7}" destId="{1838614E-743F-4D22-A388-CE5FB27EDF05}" srcOrd="0" destOrd="0" presId="urn:microsoft.com/office/officeart/2009/3/layout/HorizontalOrganizationChart"/>
    <dgm:cxn modelId="{06B3A991-5D71-46AA-9F5E-8B0847E2EDDC}" type="presParOf" srcId="{1838614E-743F-4D22-A388-CE5FB27EDF05}" destId="{39BAFDB8-E790-410F-A5D3-F8E1F389C01F}" srcOrd="0" destOrd="0" presId="urn:microsoft.com/office/officeart/2009/3/layout/HorizontalOrganizationChart"/>
    <dgm:cxn modelId="{14E32A5B-C7D6-4956-970C-6F86B7001C53}" type="presParOf" srcId="{39BAFDB8-E790-410F-A5D3-F8E1F389C01F}" destId="{CF444075-5900-4E08-89EF-3B0162A00883}" srcOrd="0" destOrd="0" presId="urn:microsoft.com/office/officeart/2009/3/layout/HorizontalOrganizationChart"/>
    <dgm:cxn modelId="{A91E07A5-CACD-40DE-AEDF-096939856671}" type="presParOf" srcId="{39BAFDB8-E790-410F-A5D3-F8E1F389C01F}" destId="{D42D0AB3-1B05-4C08-A704-064F718545AA}" srcOrd="1" destOrd="0" presId="urn:microsoft.com/office/officeart/2009/3/layout/HorizontalOrganizationChart"/>
    <dgm:cxn modelId="{B97FE6FB-12FA-4343-B149-373978A2BA7A}" type="presParOf" srcId="{1838614E-743F-4D22-A388-CE5FB27EDF05}" destId="{4251BBA4-3AF4-469B-B4A2-3A7CD46CBCBE}" srcOrd="1" destOrd="0" presId="urn:microsoft.com/office/officeart/2009/3/layout/HorizontalOrganizationChart"/>
    <dgm:cxn modelId="{26C89E38-569B-46E5-AEF2-245EDBA29465}" type="presParOf" srcId="{1838614E-743F-4D22-A388-CE5FB27EDF05}" destId="{D7CF78E2-69A0-4EDC-86F5-70D552BC3A1D}" srcOrd="2" destOrd="0" presId="urn:microsoft.com/office/officeart/2009/3/layout/HorizontalOrganizationChart"/>
    <dgm:cxn modelId="{A7EF713A-C043-465A-AF23-808C78B37047}" type="presParOf" srcId="{1738190E-91F0-47F8-8E8B-2C530BE9A2A7}" destId="{2F065AE4-62E7-4084-B8C5-34EDDF5B6D1C}" srcOrd="1" destOrd="0" presId="urn:microsoft.com/office/officeart/2009/3/layout/HorizontalOrganizationChart"/>
    <dgm:cxn modelId="{5577F5D3-11DB-4ECE-A001-EA8538BE8485}" type="presParOf" srcId="{2F065AE4-62E7-4084-B8C5-34EDDF5B6D1C}" destId="{45E3E3FB-AF27-4567-88B4-2693DB218A21}" srcOrd="0" destOrd="0" presId="urn:microsoft.com/office/officeart/2009/3/layout/HorizontalOrganizationChart"/>
    <dgm:cxn modelId="{A5B43171-5043-40E1-9699-CD1FC8D57AD1}" type="presParOf" srcId="{45E3E3FB-AF27-4567-88B4-2693DB218A21}" destId="{D5B6276C-5555-4629-945D-C871D79E6FF0}" srcOrd="0" destOrd="0" presId="urn:microsoft.com/office/officeart/2009/3/layout/HorizontalOrganizationChart"/>
    <dgm:cxn modelId="{C1B57479-D78C-4323-B19E-0BE057B1E74D}" type="presParOf" srcId="{45E3E3FB-AF27-4567-88B4-2693DB218A21}" destId="{B0F43740-4C6C-4D97-AF1D-D6AF6E683C11}" srcOrd="1" destOrd="0" presId="urn:microsoft.com/office/officeart/2009/3/layout/HorizontalOrganizationChart"/>
    <dgm:cxn modelId="{1492E392-7621-4388-9F40-184948EB18D1}" type="presParOf" srcId="{2F065AE4-62E7-4084-B8C5-34EDDF5B6D1C}" destId="{017D0B80-9DB1-49AB-8929-33CCC4FE80D5}" srcOrd="1" destOrd="0" presId="urn:microsoft.com/office/officeart/2009/3/layout/HorizontalOrganizationChart"/>
    <dgm:cxn modelId="{1EFFFF98-3E17-4D77-8313-9F50ECDFA61B}" type="presParOf" srcId="{017D0B80-9DB1-49AB-8929-33CCC4FE80D5}" destId="{BFEE6E12-BB79-4CFA-B871-D6F40BA1B139}" srcOrd="0" destOrd="0" presId="urn:microsoft.com/office/officeart/2009/3/layout/HorizontalOrganizationChart"/>
    <dgm:cxn modelId="{F1CB7F78-3ACA-432E-A688-0AF96B7DC30B}" type="presParOf" srcId="{017D0B80-9DB1-49AB-8929-33CCC4FE80D5}" destId="{E28DB4FA-44E0-4BF3-BB96-3A6CF99AD8C2}" srcOrd="1" destOrd="0" presId="urn:microsoft.com/office/officeart/2009/3/layout/HorizontalOrganizationChart"/>
    <dgm:cxn modelId="{DCE5F831-227A-426C-A923-7DDB25FB3C0E}" type="presParOf" srcId="{E28DB4FA-44E0-4BF3-BB96-3A6CF99AD8C2}" destId="{BC4FD113-EE03-4D7F-B7E1-CD0D43A4EE74}" srcOrd="0" destOrd="0" presId="urn:microsoft.com/office/officeart/2009/3/layout/HorizontalOrganizationChart"/>
    <dgm:cxn modelId="{4E7B419F-25B4-4DEE-9E24-0EA838F86707}" type="presParOf" srcId="{BC4FD113-EE03-4D7F-B7E1-CD0D43A4EE74}" destId="{BF65A760-6FC5-48E4-8563-C46D3A9EE57A}" srcOrd="0" destOrd="0" presId="urn:microsoft.com/office/officeart/2009/3/layout/HorizontalOrganizationChart"/>
    <dgm:cxn modelId="{3AC3D023-CD33-43A9-AEF0-AB654846BD1C}" type="presParOf" srcId="{BC4FD113-EE03-4D7F-B7E1-CD0D43A4EE74}" destId="{D7D3260C-050C-4EC2-87BF-175E053A7293}" srcOrd="1" destOrd="0" presId="urn:microsoft.com/office/officeart/2009/3/layout/HorizontalOrganizationChart"/>
    <dgm:cxn modelId="{BBD103CB-5D11-4B4C-96C9-335DC5E85487}" type="presParOf" srcId="{E28DB4FA-44E0-4BF3-BB96-3A6CF99AD8C2}" destId="{D7F94ABC-B4D9-4305-A002-23E29315439A}" srcOrd="1" destOrd="0" presId="urn:microsoft.com/office/officeart/2009/3/layout/HorizontalOrganizationChart"/>
    <dgm:cxn modelId="{C7041EA2-8CA9-43F1-A90B-73E52D2A27A7}" type="presParOf" srcId="{E28DB4FA-44E0-4BF3-BB96-3A6CF99AD8C2}" destId="{202D7494-E74F-4915-A74D-F19484F6E2C3}" srcOrd="2" destOrd="0" presId="urn:microsoft.com/office/officeart/2009/3/layout/HorizontalOrganizationChart"/>
    <dgm:cxn modelId="{E1E81996-B2D0-4413-8392-2375D7CF0223}" type="presParOf" srcId="{017D0B80-9DB1-49AB-8929-33CCC4FE80D5}" destId="{79DB48FA-C59F-41CE-8481-6CCC59BC9560}" srcOrd="2" destOrd="0" presId="urn:microsoft.com/office/officeart/2009/3/layout/HorizontalOrganizationChart"/>
    <dgm:cxn modelId="{0975DC6A-081A-49D7-94B3-E5B7957A3282}" type="presParOf" srcId="{017D0B80-9DB1-49AB-8929-33CCC4FE80D5}" destId="{BD20E31B-F5D7-4787-8E7F-9260F18521EE}" srcOrd="3" destOrd="0" presId="urn:microsoft.com/office/officeart/2009/3/layout/HorizontalOrganizationChart"/>
    <dgm:cxn modelId="{0EABF9ED-560B-47F0-A9B5-6976384135C3}" type="presParOf" srcId="{BD20E31B-F5D7-4787-8E7F-9260F18521EE}" destId="{95791D70-F007-4CFC-AD48-286E7BF093A5}" srcOrd="0" destOrd="0" presId="urn:microsoft.com/office/officeart/2009/3/layout/HorizontalOrganizationChart"/>
    <dgm:cxn modelId="{430EA96D-2B7F-4312-B071-CCCBD5012BAB}" type="presParOf" srcId="{95791D70-F007-4CFC-AD48-286E7BF093A5}" destId="{7ED5AD90-6111-4DA0-A6D7-31134B40E1B4}" srcOrd="0" destOrd="0" presId="urn:microsoft.com/office/officeart/2009/3/layout/HorizontalOrganizationChart"/>
    <dgm:cxn modelId="{65390A2E-8B44-4535-BDAD-6919E2D9B223}" type="presParOf" srcId="{95791D70-F007-4CFC-AD48-286E7BF093A5}" destId="{6850DF03-169C-4DBE-BD46-39E753EA54D2}" srcOrd="1" destOrd="0" presId="urn:microsoft.com/office/officeart/2009/3/layout/HorizontalOrganizationChart"/>
    <dgm:cxn modelId="{E53D1DA5-CF78-4FFE-BA05-F100777E69CA}" type="presParOf" srcId="{BD20E31B-F5D7-4787-8E7F-9260F18521EE}" destId="{16D2B358-DC5B-4738-BE93-175D054EBBD6}" srcOrd="1" destOrd="0" presId="urn:microsoft.com/office/officeart/2009/3/layout/HorizontalOrganizationChart"/>
    <dgm:cxn modelId="{45EC53BF-799D-42DD-91CA-A9F4E91F7C69}" type="presParOf" srcId="{BD20E31B-F5D7-4787-8E7F-9260F18521EE}" destId="{90D411B9-176D-44B8-9720-716C2BD94D3C}" srcOrd="2" destOrd="0" presId="urn:microsoft.com/office/officeart/2009/3/layout/HorizontalOrganizationChart"/>
    <dgm:cxn modelId="{764BA7D7-73B3-4B85-B7A6-A0CAFB48B591}" type="presParOf" srcId="{017D0B80-9DB1-49AB-8929-33CCC4FE80D5}" destId="{F47857BD-371E-40DF-903D-0FCE9B11E3E2}" srcOrd="4" destOrd="0" presId="urn:microsoft.com/office/officeart/2009/3/layout/HorizontalOrganizationChart"/>
    <dgm:cxn modelId="{0A75D7F6-2940-42A2-B2D8-126D158AB165}" type="presParOf" srcId="{017D0B80-9DB1-49AB-8929-33CCC4FE80D5}" destId="{BCBC0050-E801-4163-A76F-D71F305773BA}" srcOrd="5" destOrd="0" presId="urn:microsoft.com/office/officeart/2009/3/layout/HorizontalOrganizationChart"/>
    <dgm:cxn modelId="{06669853-FD7E-4DCC-BB3C-D141770A6EA1}" type="presParOf" srcId="{BCBC0050-E801-4163-A76F-D71F305773BA}" destId="{896833F2-29AE-4A45-B719-386AB4E5FFC2}" srcOrd="0" destOrd="0" presId="urn:microsoft.com/office/officeart/2009/3/layout/HorizontalOrganizationChart"/>
    <dgm:cxn modelId="{6D5CEE21-1A8D-406C-9F80-B3EF19246CA7}" type="presParOf" srcId="{896833F2-29AE-4A45-B719-386AB4E5FFC2}" destId="{6A769059-7297-4EDE-BAD1-8C1D30D548D8}" srcOrd="0" destOrd="0" presId="urn:microsoft.com/office/officeart/2009/3/layout/HorizontalOrganizationChart"/>
    <dgm:cxn modelId="{8E5819AF-2FE7-4BEE-9FDC-0B7F5BEEB76A}" type="presParOf" srcId="{896833F2-29AE-4A45-B719-386AB4E5FFC2}" destId="{DA7573FF-1DFC-4168-A97C-1E5869C9CFE5}" srcOrd="1" destOrd="0" presId="urn:microsoft.com/office/officeart/2009/3/layout/HorizontalOrganizationChart"/>
    <dgm:cxn modelId="{D31EA66E-6DAC-466B-8FFB-0FE7E072C1B3}" type="presParOf" srcId="{BCBC0050-E801-4163-A76F-D71F305773BA}" destId="{A0D34432-B31A-41E5-93E2-F122769138CF}" srcOrd="1" destOrd="0" presId="urn:microsoft.com/office/officeart/2009/3/layout/HorizontalOrganizationChart"/>
    <dgm:cxn modelId="{CDD561CE-FFC1-4685-8778-ADCF0A4EB09C}" type="presParOf" srcId="{BCBC0050-E801-4163-A76F-D71F305773BA}" destId="{218C14B3-C523-42CF-B7D0-BAB6A5843B36}" srcOrd="2" destOrd="0" presId="urn:microsoft.com/office/officeart/2009/3/layout/HorizontalOrganizationChart"/>
    <dgm:cxn modelId="{9511B9E2-B1E8-4585-BC13-EBA0190D1461}" type="presParOf" srcId="{017D0B80-9DB1-49AB-8929-33CCC4FE80D5}" destId="{D3424939-07C3-4CDF-A04C-E3DEC572A5AA}" srcOrd="6" destOrd="0" presId="urn:microsoft.com/office/officeart/2009/3/layout/HorizontalOrganizationChart"/>
    <dgm:cxn modelId="{B4136474-1926-489E-9136-50AFFCF2D9F4}" type="presParOf" srcId="{017D0B80-9DB1-49AB-8929-33CCC4FE80D5}" destId="{BFABAD63-F8A4-4850-BE77-A41772B82223}" srcOrd="7" destOrd="0" presId="urn:microsoft.com/office/officeart/2009/3/layout/HorizontalOrganizationChart"/>
    <dgm:cxn modelId="{5484EB90-F8DB-4C48-84F4-5C84320FF80B}" type="presParOf" srcId="{BFABAD63-F8A4-4850-BE77-A41772B82223}" destId="{45C0AAF0-8C6C-40FE-82BE-F771EAC1E1C6}" srcOrd="0" destOrd="0" presId="urn:microsoft.com/office/officeart/2009/3/layout/HorizontalOrganizationChart"/>
    <dgm:cxn modelId="{9081646A-969F-4F13-9BEB-B9023C000730}" type="presParOf" srcId="{45C0AAF0-8C6C-40FE-82BE-F771EAC1E1C6}" destId="{6B9AB722-0F11-4C92-B62D-4F8C8890DAD6}" srcOrd="0" destOrd="0" presId="urn:microsoft.com/office/officeart/2009/3/layout/HorizontalOrganizationChart"/>
    <dgm:cxn modelId="{76C5ACC2-9EC7-420C-8172-FFCCD922D9F3}" type="presParOf" srcId="{45C0AAF0-8C6C-40FE-82BE-F771EAC1E1C6}" destId="{F4AA651B-F156-4787-87A5-9746301B9D9B}" srcOrd="1" destOrd="0" presId="urn:microsoft.com/office/officeart/2009/3/layout/HorizontalOrganizationChart"/>
    <dgm:cxn modelId="{8A8AA025-9D91-4EFF-864A-3820666FEC2F}" type="presParOf" srcId="{BFABAD63-F8A4-4850-BE77-A41772B82223}" destId="{ACA4AEBE-B708-4893-8686-669E55FE8FC2}" srcOrd="1" destOrd="0" presId="urn:microsoft.com/office/officeart/2009/3/layout/HorizontalOrganizationChart"/>
    <dgm:cxn modelId="{6AE44029-9876-4A63-9EAC-226FBC08BA4D}" type="presParOf" srcId="{BFABAD63-F8A4-4850-BE77-A41772B82223}" destId="{1D97B7A3-D279-4FFB-873D-128DC6106B30}" srcOrd="2" destOrd="0" presId="urn:microsoft.com/office/officeart/2009/3/layout/HorizontalOrganizationChart"/>
    <dgm:cxn modelId="{FDA30862-9E68-4342-8D1C-16E4D8FC8FF7}" type="presParOf" srcId="{2F065AE4-62E7-4084-B8C5-34EDDF5B6D1C}" destId="{7C6D7BB9-DE12-4A9A-8573-0027DFC8C837}" srcOrd="2" destOrd="0" presId="urn:microsoft.com/office/officeart/2009/3/layout/HorizontalOrganizationChart"/>
    <dgm:cxn modelId="{2EAFC3A5-AEEB-45E3-B99B-65503E7EE50F}" type="presParOf" srcId="{1738190E-91F0-47F8-8E8B-2C530BE9A2A7}" destId="{CAA14773-B6BC-4277-8B69-C1ACF77E141D}" srcOrd="2" destOrd="0" presId="urn:microsoft.com/office/officeart/2009/3/layout/HorizontalOrganizationChart"/>
    <dgm:cxn modelId="{94DF2816-A308-4C14-AC87-782A3DDA6FC9}" type="presParOf" srcId="{CAA14773-B6BC-4277-8B69-C1ACF77E141D}" destId="{806123B3-63B9-4BFD-8AA9-53228BAAA5EB}" srcOrd="0" destOrd="0" presId="urn:microsoft.com/office/officeart/2009/3/layout/HorizontalOrganizationChart"/>
    <dgm:cxn modelId="{0772D8CA-9956-4443-ACB8-CB59C1AD1AE3}" type="presParOf" srcId="{806123B3-63B9-4BFD-8AA9-53228BAAA5EB}" destId="{6D87A277-9114-479C-9FA9-966970AC2D1B}" srcOrd="0" destOrd="0" presId="urn:microsoft.com/office/officeart/2009/3/layout/HorizontalOrganizationChart"/>
    <dgm:cxn modelId="{9358813A-E41E-40FF-9644-1AA423B7467E}" type="presParOf" srcId="{806123B3-63B9-4BFD-8AA9-53228BAAA5EB}" destId="{212448AF-136C-4A31-B392-74CCFF91BD1C}" srcOrd="1" destOrd="0" presId="urn:microsoft.com/office/officeart/2009/3/layout/HorizontalOrganizationChart"/>
    <dgm:cxn modelId="{AF222014-65E2-43CE-8FFA-B63CE33D8D0F}" type="presParOf" srcId="{CAA14773-B6BC-4277-8B69-C1ACF77E141D}" destId="{677378F0-7828-41A5-B954-D3694CC25285}" srcOrd="1" destOrd="0" presId="urn:microsoft.com/office/officeart/2009/3/layout/HorizontalOrganizationChart"/>
    <dgm:cxn modelId="{3033A77C-F23F-4078-A198-3669D7C27688}" type="presParOf" srcId="{CAA14773-B6BC-4277-8B69-C1ACF77E141D}" destId="{25217790-97E6-481A-8C03-B4CC607CCF9A}"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512F2-0864-43B2-A864-5AA3D4718230}">
      <dsp:nvSpPr>
        <dsp:cNvPr id="0" name=""/>
        <dsp:cNvSpPr/>
      </dsp:nvSpPr>
      <dsp:spPr>
        <a:xfrm>
          <a:off x="1020487" y="439861"/>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C70B96-B4EB-4214-B6C4-7FF7607323AC}">
      <dsp:nvSpPr>
        <dsp:cNvPr id="0" name=""/>
        <dsp:cNvSpPr/>
      </dsp:nvSpPr>
      <dsp:spPr>
        <a:xfrm>
          <a:off x="393" y="1687703"/>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kern="1200"/>
            <a:t>Origin:</a:t>
          </a:r>
        </a:p>
      </dsp:txBody>
      <dsp:txXfrm>
        <a:off x="393" y="1687703"/>
        <a:ext cx="3138750" cy="470812"/>
      </dsp:txXfrm>
    </dsp:sp>
    <dsp:sp modelId="{E35D2224-2753-4CC4-8304-ADD0CD9F30CE}">
      <dsp:nvSpPr>
        <dsp:cNvPr id="0" name=""/>
        <dsp:cNvSpPr/>
      </dsp:nvSpPr>
      <dsp:spPr>
        <a:xfrm>
          <a:off x="393" y="2227947"/>
          <a:ext cx="3138750" cy="1683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Inspired by architect Christopher Alexander, who used patterns to solve architectural problems.</a:t>
          </a:r>
        </a:p>
        <a:p>
          <a:pPr marL="0" lvl="0" indent="0" algn="ctr" defTabSz="755650">
            <a:lnSpc>
              <a:spcPct val="100000"/>
            </a:lnSpc>
            <a:spcBef>
              <a:spcPct val="0"/>
            </a:spcBef>
            <a:spcAft>
              <a:spcPct val="35000"/>
            </a:spcAft>
            <a:buNone/>
          </a:pPr>
          <a:r>
            <a:rPr lang="en-US" sz="1700" kern="1200" dirty="0"/>
            <a:t>First introduced to software design by the Gang of Four (</a:t>
          </a:r>
          <a:r>
            <a:rPr lang="en-US" sz="1700" kern="1200" dirty="0" err="1"/>
            <a:t>GoF</a:t>
          </a:r>
          <a:r>
            <a:rPr lang="en-US" sz="1700" kern="1200" dirty="0"/>
            <a:t>).</a:t>
          </a:r>
        </a:p>
      </dsp:txBody>
      <dsp:txXfrm>
        <a:off x="393" y="2227947"/>
        <a:ext cx="3138750" cy="1683528"/>
      </dsp:txXfrm>
    </dsp:sp>
    <dsp:sp modelId="{A082EF3B-6FF1-4ECD-B812-7AC6044EE464}">
      <dsp:nvSpPr>
        <dsp:cNvPr id="0" name=""/>
        <dsp:cNvSpPr/>
      </dsp:nvSpPr>
      <dsp:spPr>
        <a:xfrm>
          <a:off x="4708518" y="439861"/>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0C0EF9-3BD2-4E1E-AF23-61AEEBC54D30}">
      <dsp:nvSpPr>
        <dsp:cNvPr id="0" name=""/>
        <dsp:cNvSpPr/>
      </dsp:nvSpPr>
      <dsp:spPr>
        <a:xfrm>
          <a:off x="3688425" y="1687703"/>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kern="1200"/>
            <a:t>Gang of Four (GoF):</a:t>
          </a:r>
        </a:p>
      </dsp:txBody>
      <dsp:txXfrm>
        <a:off x="3688425" y="1687703"/>
        <a:ext cx="3138750" cy="470812"/>
      </dsp:txXfrm>
    </dsp:sp>
    <dsp:sp modelId="{11CB05F5-A5AC-47C0-A161-240AAF38C84E}">
      <dsp:nvSpPr>
        <dsp:cNvPr id="0" name=""/>
        <dsp:cNvSpPr/>
      </dsp:nvSpPr>
      <dsp:spPr>
        <a:xfrm>
          <a:off x="3688425" y="2227947"/>
          <a:ext cx="3138750" cy="1683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1994 book: Design Patterns: Elements of Reusable Object-Oriented Software.</a:t>
          </a:r>
        </a:p>
        <a:p>
          <a:pPr marL="0" lvl="0" indent="0" algn="ctr" defTabSz="755650">
            <a:lnSpc>
              <a:spcPct val="100000"/>
            </a:lnSpc>
            <a:spcBef>
              <a:spcPct val="0"/>
            </a:spcBef>
            <a:spcAft>
              <a:spcPct val="35000"/>
            </a:spcAft>
            <a:buNone/>
          </a:pPr>
          <a:r>
            <a:rPr lang="en-US" sz="1700" kern="1200" dirty="0"/>
            <a:t>Defined 23 patterns categorized into Creational, Structural, and Behavioral.</a:t>
          </a:r>
        </a:p>
      </dsp:txBody>
      <dsp:txXfrm>
        <a:off x="3688425" y="2227947"/>
        <a:ext cx="3138750" cy="1683528"/>
      </dsp:txXfrm>
    </dsp:sp>
    <dsp:sp modelId="{E00D62C2-0D0C-402F-97E4-4BE8AA5800E4}">
      <dsp:nvSpPr>
        <dsp:cNvPr id="0" name=""/>
        <dsp:cNvSpPr/>
      </dsp:nvSpPr>
      <dsp:spPr>
        <a:xfrm>
          <a:off x="8396550" y="439861"/>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DB7397-249F-4027-967C-4007D59C6A5C}">
      <dsp:nvSpPr>
        <dsp:cNvPr id="0" name=""/>
        <dsp:cNvSpPr/>
      </dsp:nvSpPr>
      <dsp:spPr>
        <a:xfrm>
          <a:off x="7376456" y="1687703"/>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kern="1200"/>
            <a:t>Evolution:</a:t>
          </a:r>
        </a:p>
      </dsp:txBody>
      <dsp:txXfrm>
        <a:off x="7376456" y="1687703"/>
        <a:ext cx="3138750" cy="470812"/>
      </dsp:txXfrm>
    </dsp:sp>
    <dsp:sp modelId="{41B50962-591A-4295-AE50-BEA09CA079B3}">
      <dsp:nvSpPr>
        <dsp:cNvPr id="0" name=""/>
        <dsp:cNvSpPr/>
      </dsp:nvSpPr>
      <dsp:spPr>
        <a:xfrm>
          <a:off x="7376456" y="2227947"/>
          <a:ext cx="3138750" cy="1683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Initially used in Object-Oriented Programming (OOP) but expanded to other paradigms.</a:t>
          </a:r>
        </a:p>
        <a:p>
          <a:pPr marL="0" lvl="0" indent="0" algn="ctr" defTabSz="755650">
            <a:lnSpc>
              <a:spcPct val="100000"/>
            </a:lnSpc>
            <a:spcBef>
              <a:spcPct val="0"/>
            </a:spcBef>
            <a:spcAft>
              <a:spcPct val="35000"/>
            </a:spcAft>
            <a:buNone/>
          </a:pPr>
          <a:r>
            <a:rPr lang="en-US" sz="1700" kern="1200"/>
            <a:t>Common in modern development frameworks and architectures (e.g., MVC).</a:t>
          </a:r>
        </a:p>
      </dsp:txBody>
      <dsp:txXfrm>
        <a:off x="7376456" y="2227947"/>
        <a:ext cx="3138750" cy="16835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24939-07C3-4CDF-A04C-E3DEC572A5AA}">
      <dsp:nvSpPr>
        <dsp:cNvPr id="0" name=""/>
        <dsp:cNvSpPr/>
      </dsp:nvSpPr>
      <dsp:spPr>
        <a:xfrm>
          <a:off x="2600928" y="2175669"/>
          <a:ext cx="519626" cy="1675796"/>
        </a:xfrm>
        <a:custGeom>
          <a:avLst/>
          <a:gdLst/>
          <a:ahLst/>
          <a:cxnLst/>
          <a:rect l="0" t="0" r="0" b="0"/>
          <a:pathLst>
            <a:path>
              <a:moveTo>
                <a:pt x="0" y="0"/>
              </a:moveTo>
              <a:lnTo>
                <a:pt x="259813" y="0"/>
              </a:lnTo>
              <a:lnTo>
                <a:pt x="259813" y="1675796"/>
              </a:lnTo>
              <a:lnTo>
                <a:pt x="519626" y="1675796"/>
              </a:lnTo>
            </a:path>
          </a:pathLst>
        </a:custGeom>
        <a:noFill/>
        <a:ln w="12700" cap="flat" cmpd="sng" algn="ctr">
          <a:solidFill>
            <a:schemeClr val="accent3">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47857BD-371E-40DF-903D-0FCE9B11E3E2}">
      <dsp:nvSpPr>
        <dsp:cNvPr id="0" name=""/>
        <dsp:cNvSpPr/>
      </dsp:nvSpPr>
      <dsp:spPr>
        <a:xfrm>
          <a:off x="2600928" y="2175669"/>
          <a:ext cx="519626" cy="558598"/>
        </a:xfrm>
        <a:custGeom>
          <a:avLst/>
          <a:gdLst/>
          <a:ahLst/>
          <a:cxnLst/>
          <a:rect l="0" t="0" r="0" b="0"/>
          <a:pathLst>
            <a:path>
              <a:moveTo>
                <a:pt x="0" y="0"/>
              </a:moveTo>
              <a:lnTo>
                <a:pt x="259813" y="0"/>
              </a:lnTo>
              <a:lnTo>
                <a:pt x="259813" y="558598"/>
              </a:lnTo>
              <a:lnTo>
                <a:pt x="519626" y="558598"/>
              </a:lnTo>
            </a:path>
          </a:pathLst>
        </a:custGeom>
        <a:noFill/>
        <a:ln w="12700" cap="flat" cmpd="sng" algn="ctr">
          <a:solidFill>
            <a:schemeClr val="accent3">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9DB48FA-C59F-41CE-8481-6CCC59BC9560}">
      <dsp:nvSpPr>
        <dsp:cNvPr id="0" name=""/>
        <dsp:cNvSpPr/>
      </dsp:nvSpPr>
      <dsp:spPr>
        <a:xfrm>
          <a:off x="2600928" y="1617070"/>
          <a:ext cx="519626" cy="558598"/>
        </a:xfrm>
        <a:custGeom>
          <a:avLst/>
          <a:gdLst/>
          <a:ahLst/>
          <a:cxnLst/>
          <a:rect l="0" t="0" r="0" b="0"/>
          <a:pathLst>
            <a:path>
              <a:moveTo>
                <a:pt x="0" y="558598"/>
              </a:moveTo>
              <a:lnTo>
                <a:pt x="259813" y="558598"/>
              </a:lnTo>
              <a:lnTo>
                <a:pt x="259813" y="0"/>
              </a:lnTo>
              <a:lnTo>
                <a:pt x="519626" y="0"/>
              </a:lnTo>
            </a:path>
          </a:pathLst>
        </a:custGeom>
        <a:noFill/>
        <a:ln w="12700" cap="flat" cmpd="sng" algn="ctr">
          <a:solidFill>
            <a:schemeClr val="accent3">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FEE6E12-BB79-4CFA-B871-D6F40BA1B139}">
      <dsp:nvSpPr>
        <dsp:cNvPr id="0" name=""/>
        <dsp:cNvSpPr/>
      </dsp:nvSpPr>
      <dsp:spPr>
        <a:xfrm>
          <a:off x="2600928" y="499872"/>
          <a:ext cx="519626" cy="1675796"/>
        </a:xfrm>
        <a:custGeom>
          <a:avLst/>
          <a:gdLst/>
          <a:ahLst/>
          <a:cxnLst/>
          <a:rect l="0" t="0" r="0" b="0"/>
          <a:pathLst>
            <a:path>
              <a:moveTo>
                <a:pt x="0" y="1675796"/>
              </a:moveTo>
              <a:lnTo>
                <a:pt x="259813" y="1675796"/>
              </a:lnTo>
              <a:lnTo>
                <a:pt x="259813" y="0"/>
              </a:lnTo>
              <a:lnTo>
                <a:pt x="519626" y="0"/>
              </a:lnTo>
            </a:path>
          </a:pathLst>
        </a:custGeom>
        <a:noFill/>
        <a:ln w="12700" cap="flat" cmpd="sng" algn="ctr">
          <a:solidFill>
            <a:schemeClr val="accent3">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F444075-5900-4E08-89EF-3B0162A00883}">
      <dsp:nvSpPr>
        <dsp:cNvPr id="0" name=""/>
        <dsp:cNvSpPr/>
      </dsp:nvSpPr>
      <dsp:spPr>
        <a:xfrm>
          <a:off x="2793" y="662255"/>
          <a:ext cx="2598134" cy="79243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Christopher Alexander </a:t>
          </a:r>
          <a:r>
            <a:rPr lang="en-US" sz="900" kern="1200"/>
            <a:t>defined design patterns as “any pattern that describes the task, that arises repeatedly throughout the job, as well as the steps to reproduce the solution, to reuse it a million times.”</a:t>
          </a:r>
        </a:p>
      </dsp:txBody>
      <dsp:txXfrm>
        <a:off x="2793" y="662255"/>
        <a:ext cx="2598134" cy="792431"/>
      </dsp:txXfrm>
    </dsp:sp>
    <dsp:sp modelId="{D5B6276C-5555-4629-945D-C871D79E6FF0}">
      <dsp:nvSpPr>
        <dsp:cNvPr id="0" name=""/>
        <dsp:cNvSpPr/>
      </dsp:nvSpPr>
      <dsp:spPr>
        <a:xfrm>
          <a:off x="2793" y="1779453"/>
          <a:ext cx="2598134" cy="79243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A solution should have 4 aspects to be called a design pattern</a:t>
          </a:r>
        </a:p>
      </dsp:txBody>
      <dsp:txXfrm>
        <a:off x="2793" y="1779453"/>
        <a:ext cx="2598134" cy="792431"/>
      </dsp:txXfrm>
    </dsp:sp>
    <dsp:sp modelId="{BF65A760-6FC5-48E4-8563-C46D3A9EE57A}">
      <dsp:nvSpPr>
        <dsp:cNvPr id="0" name=""/>
        <dsp:cNvSpPr/>
      </dsp:nvSpPr>
      <dsp:spPr>
        <a:xfrm>
          <a:off x="3120555" y="103656"/>
          <a:ext cx="2598134" cy="79243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Name</a:t>
          </a:r>
          <a:r>
            <a:rPr lang="en-US" sz="900" kern="1200"/>
            <a:t>: to describe a pattern it should have a name, to be acknowledged throughout the community </a:t>
          </a:r>
        </a:p>
      </dsp:txBody>
      <dsp:txXfrm>
        <a:off x="3120555" y="103656"/>
        <a:ext cx="2598134" cy="792431"/>
      </dsp:txXfrm>
    </dsp:sp>
    <dsp:sp modelId="{7ED5AD90-6111-4DA0-A6D7-31134B40E1B4}">
      <dsp:nvSpPr>
        <dsp:cNvPr id="0" name=""/>
        <dsp:cNvSpPr/>
      </dsp:nvSpPr>
      <dsp:spPr>
        <a:xfrm>
          <a:off x="3120555" y="1220854"/>
          <a:ext cx="2598134" cy="79243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Task</a:t>
          </a:r>
          <a:r>
            <a:rPr lang="en-US" sz="900" kern="1200"/>
            <a:t>: the description of when to use the solution. The task and context must be clearly stated</a:t>
          </a:r>
        </a:p>
      </dsp:txBody>
      <dsp:txXfrm>
        <a:off x="3120555" y="1220854"/>
        <a:ext cx="2598134" cy="792431"/>
      </dsp:txXfrm>
    </dsp:sp>
    <dsp:sp modelId="{6A769059-7297-4EDE-BAD1-8C1D30D548D8}">
      <dsp:nvSpPr>
        <dsp:cNvPr id="0" name=""/>
        <dsp:cNvSpPr/>
      </dsp:nvSpPr>
      <dsp:spPr>
        <a:xfrm>
          <a:off x="3120555" y="2338052"/>
          <a:ext cx="2598134" cy="79243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Solution</a:t>
          </a:r>
          <a:r>
            <a:rPr lang="en-US" sz="900" kern="1200"/>
            <a:t>: the description of the solution’s elements, their relationship with each other, and the functionality of each element. The abstract explanation of the task and how it can be solved with the application of the elements inside the solution</a:t>
          </a:r>
        </a:p>
      </dsp:txBody>
      <dsp:txXfrm>
        <a:off x="3120555" y="2338052"/>
        <a:ext cx="2598134" cy="792431"/>
      </dsp:txXfrm>
    </dsp:sp>
    <dsp:sp modelId="{6B9AB722-0F11-4C92-B62D-4F8C8890DAD6}">
      <dsp:nvSpPr>
        <dsp:cNvPr id="0" name=""/>
        <dsp:cNvSpPr/>
      </dsp:nvSpPr>
      <dsp:spPr>
        <a:xfrm>
          <a:off x="3120555" y="3455250"/>
          <a:ext cx="2598134" cy="79243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Consequences</a:t>
          </a:r>
          <a:r>
            <a:rPr lang="en-US" sz="900" kern="1200" dirty="0"/>
            <a:t>: The influence on the flexibility, extensibility, and portability of the resultant system. </a:t>
          </a:r>
        </a:p>
      </dsp:txBody>
      <dsp:txXfrm>
        <a:off x="3120555" y="3455250"/>
        <a:ext cx="2598134" cy="792431"/>
      </dsp:txXfrm>
    </dsp:sp>
    <dsp:sp modelId="{6D87A277-9114-479C-9FA9-966970AC2D1B}">
      <dsp:nvSpPr>
        <dsp:cNvPr id="0" name=""/>
        <dsp:cNvSpPr/>
      </dsp:nvSpPr>
      <dsp:spPr>
        <a:xfrm>
          <a:off x="2793" y="2896651"/>
          <a:ext cx="2598134" cy="79243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Question?</a:t>
          </a:r>
        </a:p>
      </dsp:txBody>
      <dsp:txXfrm>
        <a:off x="2793" y="2896651"/>
        <a:ext cx="2598134" cy="792431"/>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7DD15-FD6D-0909-B57D-78B15397E1C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A57AC6F-8E73-E45D-901F-95BD25EAD2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8998DC6-A394-A78E-3B74-0E4A0A56F267}"/>
              </a:ext>
            </a:extLst>
          </p:cNvPr>
          <p:cNvSpPr>
            <a:spLocks noGrp="1"/>
          </p:cNvSpPr>
          <p:nvPr>
            <p:ph type="dt" sz="half" idx="10"/>
          </p:nvPr>
        </p:nvSpPr>
        <p:spPr/>
        <p:txBody>
          <a:bodyPr/>
          <a:lstStyle/>
          <a:p>
            <a:fld id="{2E16C8F0-6BA9-42C8-9192-359C544FCFB3}" type="datetimeFigureOut">
              <a:rPr lang="en-US" smtClean="0"/>
              <a:t>9/15/2024</a:t>
            </a:fld>
            <a:endParaRPr lang="en-US"/>
          </a:p>
        </p:txBody>
      </p:sp>
      <p:sp>
        <p:nvSpPr>
          <p:cNvPr id="5" name="Footer Placeholder 4">
            <a:extLst>
              <a:ext uri="{FF2B5EF4-FFF2-40B4-BE49-F238E27FC236}">
                <a16:creationId xmlns:a16="http://schemas.microsoft.com/office/drawing/2014/main" id="{E265A742-ED07-AD9A-9DF2-24BD5868CE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D4EA35-7292-DA3E-3349-2D3F1F396540}"/>
              </a:ext>
            </a:extLst>
          </p:cNvPr>
          <p:cNvSpPr>
            <a:spLocks noGrp="1"/>
          </p:cNvSpPr>
          <p:nvPr>
            <p:ph type="sldNum" sz="quarter" idx="12"/>
          </p:nvPr>
        </p:nvSpPr>
        <p:spPr/>
        <p:txBody>
          <a:bodyPr/>
          <a:lstStyle/>
          <a:p>
            <a:fld id="{F7ECD7B4-0A91-4F37-9183-21DB917E6FB3}" type="slidenum">
              <a:rPr lang="en-US" smtClean="0"/>
              <a:t>‹#›</a:t>
            </a:fld>
            <a:endParaRPr lang="en-US"/>
          </a:p>
        </p:txBody>
      </p:sp>
    </p:spTree>
    <p:extLst>
      <p:ext uri="{BB962C8B-B14F-4D97-AF65-F5344CB8AC3E}">
        <p14:creationId xmlns:p14="http://schemas.microsoft.com/office/powerpoint/2010/main" val="988000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BBAEE-D18D-B818-98AA-B09681B531B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224F259-A5AD-39F1-A786-AC76A23F9D2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8725F24-E31C-1181-5745-7A05D2FBA2F7}"/>
              </a:ext>
            </a:extLst>
          </p:cNvPr>
          <p:cNvSpPr>
            <a:spLocks noGrp="1"/>
          </p:cNvSpPr>
          <p:nvPr>
            <p:ph type="dt" sz="half" idx="10"/>
          </p:nvPr>
        </p:nvSpPr>
        <p:spPr/>
        <p:txBody>
          <a:bodyPr/>
          <a:lstStyle/>
          <a:p>
            <a:fld id="{2E16C8F0-6BA9-42C8-9192-359C544FCFB3}" type="datetimeFigureOut">
              <a:rPr lang="en-US" smtClean="0"/>
              <a:t>9/15/2024</a:t>
            </a:fld>
            <a:endParaRPr lang="en-US"/>
          </a:p>
        </p:txBody>
      </p:sp>
      <p:sp>
        <p:nvSpPr>
          <p:cNvPr id="5" name="Footer Placeholder 4">
            <a:extLst>
              <a:ext uri="{FF2B5EF4-FFF2-40B4-BE49-F238E27FC236}">
                <a16:creationId xmlns:a16="http://schemas.microsoft.com/office/drawing/2014/main" id="{9C219C5B-5521-0607-F440-7C83B5CD3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3EDCF-76A1-2515-0E84-583BC98BB843}"/>
              </a:ext>
            </a:extLst>
          </p:cNvPr>
          <p:cNvSpPr>
            <a:spLocks noGrp="1"/>
          </p:cNvSpPr>
          <p:nvPr>
            <p:ph type="sldNum" sz="quarter" idx="12"/>
          </p:nvPr>
        </p:nvSpPr>
        <p:spPr/>
        <p:txBody>
          <a:bodyPr/>
          <a:lstStyle/>
          <a:p>
            <a:fld id="{F7ECD7B4-0A91-4F37-9183-21DB917E6FB3}" type="slidenum">
              <a:rPr lang="en-US" smtClean="0"/>
              <a:t>‹#›</a:t>
            </a:fld>
            <a:endParaRPr lang="en-US"/>
          </a:p>
        </p:txBody>
      </p:sp>
    </p:spTree>
    <p:extLst>
      <p:ext uri="{BB962C8B-B14F-4D97-AF65-F5344CB8AC3E}">
        <p14:creationId xmlns:p14="http://schemas.microsoft.com/office/powerpoint/2010/main" val="216779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0AF3AC-25F2-7152-CC87-29E2EE205ED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F9F18C3-3D44-F712-3B24-71F4F39F3A0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3FA4FD0-5C7E-4F74-1543-27CB24D016CE}"/>
              </a:ext>
            </a:extLst>
          </p:cNvPr>
          <p:cNvSpPr>
            <a:spLocks noGrp="1"/>
          </p:cNvSpPr>
          <p:nvPr>
            <p:ph type="dt" sz="half" idx="10"/>
          </p:nvPr>
        </p:nvSpPr>
        <p:spPr/>
        <p:txBody>
          <a:bodyPr/>
          <a:lstStyle/>
          <a:p>
            <a:fld id="{2E16C8F0-6BA9-42C8-9192-359C544FCFB3}" type="datetimeFigureOut">
              <a:rPr lang="en-US" smtClean="0"/>
              <a:t>9/15/2024</a:t>
            </a:fld>
            <a:endParaRPr lang="en-US"/>
          </a:p>
        </p:txBody>
      </p:sp>
      <p:sp>
        <p:nvSpPr>
          <p:cNvPr id="5" name="Footer Placeholder 4">
            <a:extLst>
              <a:ext uri="{FF2B5EF4-FFF2-40B4-BE49-F238E27FC236}">
                <a16:creationId xmlns:a16="http://schemas.microsoft.com/office/drawing/2014/main" id="{74E6A5FD-540A-FA36-30E9-D8681D57D0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349089-40FF-8098-B5A4-A8825490CD7E}"/>
              </a:ext>
            </a:extLst>
          </p:cNvPr>
          <p:cNvSpPr>
            <a:spLocks noGrp="1"/>
          </p:cNvSpPr>
          <p:nvPr>
            <p:ph type="sldNum" sz="quarter" idx="12"/>
          </p:nvPr>
        </p:nvSpPr>
        <p:spPr/>
        <p:txBody>
          <a:bodyPr/>
          <a:lstStyle/>
          <a:p>
            <a:fld id="{F7ECD7B4-0A91-4F37-9183-21DB917E6FB3}" type="slidenum">
              <a:rPr lang="en-US" smtClean="0"/>
              <a:t>‹#›</a:t>
            </a:fld>
            <a:endParaRPr lang="en-US"/>
          </a:p>
        </p:txBody>
      </p:sp>
    </p:spTree>
    <p:extLst>
      <p:ext uri="{BB962C8B-B14F-4D97-AF65-F5344CB8AC3E}">
        <p14:creationId xmlns:p14="http://schemas.microsoft.com/office/powerpoint/2010/main" val="2752192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37871-3705-228E-049C-CDDCD3A679A3}"/>
              </a:ext>
            </a:extLst>
          </p:cNvPr>
          <p:cNvSpPr>
            <a:spLocks noGrp="1"/>
          </p:cNvSpPr>
          <p:nvPr>
            <p:ph type="title"/>
          </p:nvPr>
        </p:nvSpPr>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7F047DB-BB6B-B9E7-0E79-899E2DBE8B1F}"/>
              </a:ext>
            </a:extLst>
          </p:cNvPr>
          <p:cNvSpPr>
            <a:spLocks noGrp="1"/>
          </p:cNvSpPr>
          <p:nvPr>
            <p:ph type="body"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B427755-D430-0808-2687-5342AE5DA672}"/>
              </a:ext>
            </a:extLst>
          </p:cNvPr>
          <p:cNvSpPr>
            <a:spLocks noGrp="1"/>
          </p:cNvSpPr>
          <p:nvPr>
            <p:ph type="dt" sz="half" idx="10"/>
          </p:nvPr>
        </p:nvSpPr>
        <p:spPr/>
        <p:txBody>
          <a:bodyPr/>
          <a:lstStyle/>
          <a:p>
            <a:fld id="{2E16C8F0-6BA9-42C8-9192-359C544FCFB3}" type="datetimeFigureOut">
              <a:rPr lang="en-US" smtClean="0"/>
              <a:t>9/15/2024</a:t>
            </a:fld>
            <a:endParaRPr lang="en-US"/>
          </a:p>
        </p:txBody>
      </p:sp>
      <p:sp>
        <p:nvSpPr>
          <p:cNvPr id="5" name="Footer Placeholder 4">
            <a:extLst>
              <a:ext uri="{FF2B5EF4-FFF2-40B4-BE49-F238E27FC236}">
                <a16:creationId xmlns:a16="http://schemas.microsoft.com/office/drawing/2014/main" id="{8D10C263-7AD8-9060-59B8-356BC85513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E1722-35DE-74F8-2AB5-27B6A5E8F452}"/>
              </a:ext>
            </a:extLst>
          </p:cNvPr>
          <p:cNvSpPr>
            <a:spLocks noGrp="1"/>
          </p:cNvSpPr>
          <p:nvPr>
            <p:ph type="sldNum" sz="quarter" idx="12"/>
          </p:nvPr>
        </p:nvSpPr>
        <p:spPr/>
        <p:txBody>
          <a:bodyPr/>
          <a:lstStyle/>
          <a:p>
            <a:fld id="{F7ECD7B4-0A91-4F37-9183-21DB917E6FB3}" type="slidenum">
              <a:rPr lang="en-US" smtClean="0"/>
              <a:t>‹#›</a:t>
            </a:fld>
            <a:endParaRPr lang="en-US"/>
          </a:p>
        </p:txBody>
      </p:sp>
    </p:spTree>
    <p:extLst>
      <p:ext uri="{BB962C8B-B14F-4D97-AF65-F5344CB8AC3E}">
        <p14:creationId xmlns:p14="http://schemas.microsoft.com/office/powerpoint/2010/main" val="2116780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F688-AD9C-9890-D369-79F2FD67621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CE4545F-E6D5-20AB-7606-B71F7261CB0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7808914-A715-08D7-F5B3-06F7245BA992}"/>
              </a:ext>
            </a:extLst>
          </p:cNvPr>
          <p:cNvSpPr>
            <a:spLocks noGrp="1"/>
          </p:cNvSpPr>
          <p:nvPr>
            <p:ph type="dt" sz="half" idx="10"/>
          </p:nvPr>
        </p:nvSpPr>
        <p:spPr/>
        <p:txBody>
          <a:bodyPr/>
          <a:lstStyle/>
          <a:p>
            <a:fld id="{2E16C8F0-6BA9-42C8-9192-359C544FCFB3}" type="datetimeFigureOut">
              <a:rPr lang="en-US" smtClean="0"/>
              <a:t>9/15/2024</a:t>
            </a:fld>
            <a:endParaRPr lang="en-US"/>
          </a:p>
        </p:txBody>
      </p:sp>
      <p:sp>
        <p:nvSpPr>
          <p:cNvPr id="5" name="Footer Placeholder 4">
            <a:extLst>
              <a:ext uri="{FF2B5EF4-FFF2-40B4-BE49-F238E27FC236}">
                <a16:creationId xmlns:a16="http://schemas.microsoft.com/office/drawing/2014/main" id="{9D08D547-6B0B-721C-44F2-CB02F58AED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FFAB9-936F-4096-16BE-E60971A93583}"/>
              </a:ext>
            </a:extLst>
          </p:cNvPr>
          <p:cNvSpPr>
            <a:spLocks noGrp="1"/>
          </p:cNvSpPr>
          <p:nvPr>
            <p:ph type="sldNum" sz="quarter" idx="12"/>
          </p:nvPr>
        </p:nvSpPr>
        <p:spPr/>
        <p:txBody>
          <a:bodyPr/>
          <a:lstStyle/>
          <a:p>
            <a:fld id="{F7ECD7B4-0A91-4F37-9183-21DB917E6FB3}" type="slidenum">
              <a:rPr lang="en-US" smtClean="0"/>
              <a:t>‹#›</a:t>
            </a:fld>
            <a:endParaRPr lang="en-US"/>
          </a:p>
        </p:txBody>
      </p:sp>
    </p:spTree>
    <p:extLst>
      <p:ext uri="{BB962C8B-B14F-4D97-AF65-F5344CB8AC3E}">
        <p14:creationId xmlns:p14="http://schemas.microsoft.com/office/powerpoint/2010/main" val="3718681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D64F-00C8-2151-C198-7792C7BA2EA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26F8D12-577A-3944-7D72-57D804BC31A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A17374B-6D1A-79E1-D98E-733315BDE133}"/>
              </a:ext>
            </a:extLst>
          </p:cNvPr>
          <p:cNvSpPr>
            <a:spLocks noGrp="1"/>
          </p:cNvSpPr>
          <p:nvPr>
            <p:ph type="dt" sz="half" idx="10"/>
          </p:nvPr>
        </p:nvSpPr>
        <p:spPr/>
        <p:txBody>
          <a:bodyPr/>
          <a:lstStyle/>
          <a:p>
            <a:fld id="{2E16C8F0-6BA9-42C8-9192-359C544FCFB3}" type="datetimeFigureOut">
              <a:rPr lang="en-US" smtClean="0"/>
              <a:t>9/15/2024</a:t>
            </a:fld>
            <a:endParaRPr lang="en-US"/>
          </a:p>
        </p:txBody>
      </p:sp>
      <p:sp>
        <p:nvSpPr>
          <p:cNvPr id="5" name="Footer Placeholder 4">
            <a:extLst>
              <a:ext uri="{FF2B5EF4-FFF2-40B4-BE49-F238E27FC236}">
                <a16:creationId xmlns:a16="http://schemas.microsoft.com/office/drawing/2014/main" id="{B2561FD9-B75B-F911-8291-57C1A0DBB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37B7E-14DB-F027-1D0E-C1B291759C5F}"/>
              </a:ext>
            </a:extLst>
          </p:cNvPr>
          <p:cNvSpPr>
            <a:spLocks noGrp="1"/>
          </p:cNvSpPr>
          <p:nvPr>
            <p:ph type="sldNum" sz="quarter" idx="12"/>
          </p:nvPr>
        </p:nvSpPr>
        <p:spPr/>
        <p:txBody>
          <a:bodyPr/>
          <a:lstStyle/>
          <a:p>
            <a:fld id="{F7ECD7B4-0A91-4F37-9183-21DB917E6FB3}" type="slidenum">
              <a:rPr lang="en-US" smtClean="0"/>
              <a:t>‹#›</a:t>
            </a:fld>
            <a:endParaRPr lang="en-US"/>
          </a:p>
        </p:txBody>
      </p:sp>
    </p:spTree>
    <p:extLst>
      <p:ext uri="{BB962C8B-B14F-4D97-AF65-F5344CB8AC3E}">
        <p14:creationId xmlns:p14="http://schemas.microsoft.com/office/powerpoint/2010/main" val="2683644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BF35-B2D4-DD78-534B-50A7E1E2502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B16AB3-47DF-6F62-FE06-7FFF217D7BC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E3671AD-F760-48E0-AA8E-8A763F8E1E4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FB6C905-CFE6-989E-8B09-0755CF26E1ED}"/>
              </a:ext>
            </a:extLst>
          </p:cNvPr>
          <p:cNvSpPr>
            <a:spLocks noGrp="1"/>
          </p:cNvSpPr>
          <p:nvPr>
            <p:ph type="dt" sz="half" idx="10"/>
          </p:nvPr>
        </p:nvSpPr>
        <p:spPr/>
        <p:txBody>
          <a:bodyPr/>
          <a:lstStyle/>
          <a:p>
            <a:fld id="{2E16C8F0-6BA9-42C8-9192-359C544FCFB3}" type="datetimeFigureOut">
              <a:rPr lang="en-US" smtClean="0"/>
              <a:t>9/15/2024</a:t>
            </a:fld>
            <a:endParaRPr lang="en-US"/>
          </a:p>
        </p:txBody>
      </p:sp>
      <p:sp>
        <p:nvSpPr>
          <p:cNvPr id="6" name="Footer Placeholder 5">
            <a:extLst>
              <a:ext uri="{FF2B5EF4-FFF2-40B4-BE49-F238E27FC236}">
                <a16:creationId xmlns:a16="http://schemas.microsoft.com/office/drawing/2014/main" id="{DFBE4EE6-605D-A927-2D4B-D4D65AA5EF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8BFF96-2F99-C5EC-1272-498C4F9D860F}"/>
              </a:ext>
            </a:extLst>
          </p:cNvPr>
          <p:cNvSpPr>
            <a:spLocks noGrp="1"/>
          </p:cNvSpPr>
          <p:nvPr>
            <p:ph type="sldNum" sz="quarter" idx="12"/>
          </p:nvPr>
        </p:nvSpPr>
        <p:spPr/>
        <p:txBody>
          <a:bodyPr/>
          <a:lstStyle/>
          <a:p>
            <a:fld id="{F7ECD7B4-0A91-4F37-9183-21DB917E6FB3}" type="slidenum">
              <a:rPr lang="en-US" smtClean="0"/>
              <a:t>‹#›</a:t>
            </a:fld>
            <a:endParaRPr lang="en-US"/>
          </a:p>
        </p:txBody>
      </p:sp>
    </p:spTree>
    <p:extLst>
      <p:ext uri="{BB962C8B-B14F-4D97-AF65-F5344CB8AC3E}">
        <p14:creationId xmlns:p14="http://schemas.microsoft.com/office/powerpoint/2010/main" val="1399535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0A2D9-D40B-E09F-8678-E3881800A2B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197ABF4-CC14-8F1C-0B11-CA1E9A0203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008E021-BA0A-9F1C-A3F6-133F690067F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2971E21-7A67-6CDC-00FB-E8C9A436E1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30EC91E-960B-71E4-022C-7C8216344E2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E80D328-92E6-1C41-857B-430119D14299}"/>
              </a:ext>
            </a:extLst>
          </p:cNvPr>
          <p:cNvSpPr>
            <a:spLocks noGrp="1"/>
          </p:cNvSpPr>
          <p:nvPr>
            <p:ph type="dt" sz="half" idx="10"/>
          </p:nvPr>
        </p:nvSpPr>
        <p:spPr/>
        <p:txBody>
          <a:bodyPr/>
          <a:lstStyle/>
          <a:p>
            <a:fld id="{2E16C8F0-6BA9-42C8-9192-359C544FCFB3}" type="datetimeFigureOut">
              <a:rPr lang="en-US" smtClean="0"/>
              <a:t>9/15/2024</a:t>
            </a:fld>
            <a:endParaRPr lang="en-US"/>
          </a:p>
        </p:txBody>
      </p:sp>
      <p:sp>
        <p:nvSpPr>
          <p:cNvPr id="8" name="Footer Placeholder 7">
            <a:extLst>
              <a:ext uri="{FF2B5EF4-FFF2-40B4-BE49-F238E27FC236}">
                <a16:creationId xmlns:a16="http://schemas.microsoft.com/office/drawing/2014/main" id="{BED1EEEA-8C21-1E2D-FE03-808C5CF738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B6CFB7-03DD-8DE6-6B03-0D543138E543}"/>
              </a:ext>
            </a:extLst>
          </p:cNvPr>
          <p:cNvSpPr>
            <a:spLocks noGrp="1"/>
          </p:cNvSpPr>
          <p:nvPr>
            <p:ph type="sldNum" sz="quarter" idx="12"/>
          </p:nvPr>
        </p:nvSpPr>
        <p:spPr/>
        <p:txBody>
          <a:bodyPr/>
          <a:lstStyle/>
          <a:p>
            <a:fld id="{F7ECD7B4-0A91-4F37-9183-21DB917E6FB3}" type="slidenum">
              <a:rPr lang="en-US" smtClean="0"/>
              <a:t>‹#›</a:t>
            </a:fld>
            <a:endParaRPr lang="en-US"/>
          </a:p>
        </p:txBody>
      </p:sp>
    </p:spTree>
    <p:extLst>
      <p:ext uri="{BB962C8B-B14F-4D97-AF65-F5344CB8AC3E}">
        <p14:creationId xmlns:p14="http://schemas.microsoft.com/office/powerpoint/2010/main" val="1677863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06FE3-1724-6D0F-B2C5-098EAD3DEB0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794EDD9-49C7-756D-80C0-3531B1AE6843}"/>
              </a:ext>
            </a:extLst>
          </p:cNvPr>
          <p:cNvSpPr>
            <a:spLocks noGrp="1"/>
          </p:cNvSpPr>
          <p:nvPr>
            <p:ph type="dt" sz="half" idx="10"/>
          </p:nvPr>
        </p:nvSpPr>
        <p:spPr/>
        <p:txBody>
          <a:bodyPr/>
          <a:lstStyle/>
          <a:p>
            <a:fld id="{2E16C8F0-6BA9-42C8-9192-359C544FCFB3}" type="datetimeFigureOut">
              <a:rPr lang="en-US" smtClean="0"/>
              <a:t>9/15/2024</a:t>
            </a:fld>
            <a:endParaRPr lang="en-US"/>
          </a:p>
        </p:txBody>
      </p:sp>
      <p:sp>
        <p:nvSpPr>
          <p:cNvPr id="4" name="Footer Placeholder 3">
            <a:extLst>
              <a:ext uri="{FF2B5EF4-FFF2-40B4-BE49-F238E27FC236}">
                <a16:creationId xmlns:a16="http://schemas.microsoft.com/office/drawing/2014/main" id="{FC3C7BA8-CAE6-B36A-41A8-E947B745D1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4FBE77-1848-2761-73B9-C028F9C893CB}"/>
              </a:ext>
            </a:extLst>
          </p:cNvPr>
          <p:cNvSpPr>
            <a:spLocks noGrp="1"/>
          </p:cNvSpPr>
          <p:nvPr>
            <p:ph type="sldNum" sz="quarter" idx="12"/>
          </p:nvPr>
        </p:nvSpPr>
        <p:spPr/>
        <p:txBody>
          <a:bodyPr/>
          <a:lstStyle/>
          <a:p>
            <a:fld id="{F7ECD7B4-0A91-4F37-9183-21DB917E6FB3}" type="slidenum">
              <a:rPr lang="en-US" smtClean="0"/>
              <a:t>‹#›</a:t>
            </a:fld>
            <a:endParaRPr lang="en-US"/>
          </a:p>
        </p:txBody>
      </p:sp>
    </p:spTree>
    <p:extLst>
      <p:ext uri="{BB962C8B-B14F-4D97-AF65-F5344CB8AC3E}">
        <p14:creationId xmlns:p14="http://schemas.microsoft.com/office/powerpoint/2010/main" val="38857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187748-1F58-1BA5-872B-0096DBD424B9}"/>
              </a:ext>
            </a:extLst>
          </p:cNvPr>
          <p:cNvSpPr>
            <a:spLocks noGrp="1"/>
          </p:cNvSpPr>
          <p:nvPr>
            <p:ph type="dt" sz="half" idx="10"/>
          </p:nvPr>
        </p:nvSpPr>
        <p:spPr/>
        <p:txBody>
          <a:bodyPr/>
          <a:lstStyle/>
          <a:p>
            <a:fld id="{2E16C8F0-6BA9-42C8-9192-359C544FCFB3}" type="datetimeFigureOut">
              <a:rPr lang="en-US" smtClean="0"/>
              <a:t>9/15/2024</a:t>
            </a:fld>
            <a:endParaRPr lang="en-US"/>
          </a:p>
        </p:txBody>
      </p:sp>
      <p:sp>
        <p:nvSpPr>
          <p:cNvPr id="3" name="Footer Placeholder 2">
            <a:extLst>
              <a:ext uri="{FF2B5EF4-FFF2-40B4-BE49-F238E27FC236}">
                <a16:creationId xmlns:a16="http://schemas.microsoft.com/office/drawing/2014/main" id="{67A0475D-FC62-91EA-1AED-ED0E1855FD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1AD19D-4261-C294-1368-37EE85819D19}"/>
              </a:ext>
            </a:extLst>
          </p:cNvPr>
          <p:cNvSpPr>
            <a:spLocks noGrp="1"/>
          </p:cNvSpPr>
          <p:nvPr>
            <p:ph type="sldNum" sz="quarter" idx="12"/>
          </p:nvPr>
        </p:nvSpPr>
        <p:spPr/>
        <p:txBody>
          <a:bodyPr/>
          <a:lstStyle/>
          <a:p>
            <a:fld id="{F7ECD7B4-0A91-4F37-9183-21DB917E6FB3}" type="slidenum">
              <a:rPr lang="en-US" smtClean="0"/>
              <a:t>‹#›</a:t>
            </a:fld>
            <a:endParaRPr lang="en-US"/>
          </a:p>
        </p:txBody>
      </p:sp>
    </p:spTree>
    <p:extLst>
      <p:ext uri="{BB962C8B-B14F-4D97-AF65-F5344CB8AC3E}">
        <p14:creationId xmlns:p14="http://schemas.microsoft.com/office/powerpoint/2010/main" val="2249094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D640-EA5F-1DBC-011A-BA0398DDBE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F0458ED-8DF5-254D-AF88-D8249DF08D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76E0B60-1B9C-DA4F-4D25-A7AB32248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D12D0DF-789C-B2A9-D627-2635A79AEF50}"/>
              </a:ext>
            </a:extLst>
          </p:cNvPr>
          <p:cNvSpPr>
            <a:spLocks noGrp="1"/>
          </p:cNvSpPr>
          <p:nvPr>
            <p:ph type="dt" sz="half" idx="10"/>
          </p:nvPr>
        </p:nvSpPr>
        <p:spPr/>
        <p:txBody>
          <a:bodyPr/>
          <a:lstStyle/>
          <a:p>
            <a:fld id="{2E16C8F0-6BA9-42C8-9192-359C544FCFB3}" type="datetimeFigureOut">
              <a:rPr lang="en-US" smtClean="0"/>
              <a:t>9/15/2024</a:t>
            </a:fld>
            <a:endParaRPr lang="en-US"/>
          </a:p>
        </p:txBody>
      </p:sp>
      <p:sp>
        <p:nvSpPr>
          <p:cNvPr id="6" name="Footer Placeholder 5">
            <a:extLst>
              <a:ext uri="{FF2B5EF4-FFF2-40B4-BE49-F238E27FC236}">
                <a16:creationId xmlns:a16="http://schemas.microsoft.com/office/drawing/2014/main" id="{B3D1EBD0-1492-F30A-F1F0-60D09AF657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C9E86-A466-D000-EDC1-4ACBA835A18A}"/>
              </a:ext>
            </a:extLst>
          </p:cNvPr>
          <p:cNvSpPr>
            <a:spLocks noGrp="1"/>
          </p:cNvSpPr>
          <p:nvPr>
            <p:ph type="sldNum" sz="quarter" idx="12"/>
          </p:nvPr>
        </p:nvSpPr>
        <p:spPr/>
        <p:txBody>
          <a:bodyPr/>
          <a:lstStyle/>
          <a:p>
            <a:fld id="{F7ECD7B4-0A91-4F37-9183-21DB917E6FB3}" type="slidenum">
              <a:rPr lang="en-US" smtClean="0"/>
              <a:t>‹#›</a:t>
            </a:fld>
            <a:endParaRPr lang="en-US"/>
          </a:p>
        </p:txBody>
      </p:sp>
    </p:spTree>
    <p:extLst>
      <p:ext uri="{BB962C8B-B14F-4D97-AF65-F5344CB8AC3E}">
        <p14:creationId xmlns:p14="http://schemas.microsoft.com/office/powerpoint/2010/main" val="109884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3132-4257-7C31-606D-F8C23964FCA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B9F7546-B612-6784-25F6-F295CFB8CE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AB28A9-97EF-53C6-AF9C-31EEE2442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44FB204-3A5D-B0DA-1BBB-DEFD765AFE8A}"/>
              </a:ext>
            </a:extLst>
          </p:cNvPr>
          <p:cNvSpPr>
            <a:spLocks noGrp="1"/>
          </p:cNvSpPr>
          <p:nvPr>
            <p:ph type="dt" sz="half" idx="10"/>
          </p:nvPr>
        </p:nvSpPr>
        <p:spPr/>
        <p:txBody>
          <a:bodyPr/>
          <a:lstStyle/>
          <a:p>
            <a:fld id="{2E16C8F0-6BA9-42C8-9192-359C544FCFB3}" type="datetimeFigureOut">
              <a:rPr lang="en-US" smtClean="0"/>
              <a:t>9/15/2024</a:t>
            </a:fld>
            <a:endParaRPr lang="en-US"/>
          </a:p>
        </p:txBody>
      </p:sp>
      <p:sp>
        <p:nvSpPr>
          <p:cNvPr id="6" name="Footer Placeholder 5">
            <a:extLst>
              <a:ext uri="{FF2B5EF4-FFF2-40B4-BE49-F238E27FC236}">
                <a16:creationId xmlns:a16="http://schemas.microsoft.com/office/drawing/2014/main" id="{814F77FA-7D78-9E69-4CAD-F521BFAFAF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4B1D35-210D-7C4A-BA17-D6DCD50163D3}"/>
              </a:ext>
            </a:extLst>
          </p:cNvPr>
          <p:cNvSpPr>
            <a:spLocks noGrp="1"/>
          </p:cNvSpPr>
          <p:nvPr>
            <p:ph type="sldNum" sz="quarter" idx="12"/>
          </p:nvPr>
        </p:nvSpPr>
        <p:spPr/>
        <p:txBody>
          <a:bodyPr/>
          <a:lstStyle/>
          <a:p>
            <a:fld id="{F7ECD7B4-0A91-4F37-9183-21DB917E6FB3}" type="slidenum">
              <a:rPr lang="en-US" smtClean="0"/>
              <a:t>‹#›</a:t>
            </a:fld>
            <a:endParaRPr lang="en-US"/>
          </a:p>
        </p:txBody>
      </p:sp>
    </p:spTree>
    <p:extLst>
      <p:ext uri="{BB962C8B-B14F-4D97-AF65-F5344CB8AC3E}">
        <p14:creationId xmlns:p14="http://schemas.microsoft.com/office/powerpoint/2010/main" val="362789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636CB2-78A5-8A93-8426-B18E45CEAC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7D33928-9B36-D1A4-09AA-1CF3EAB58D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0506E2A-59B8-DA27-3D76-319A829B1E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E16C8F0-6BA9-42C8-9192-359C544FCFB3}" type="datetimeFigureOut">
              <a:rPr lang="en-US" smtClean="0"/>
              <a:t>9/15/2024</a:t>
            </a:fld>
            <a:endParaRPr lang="en-US"/>
          </a:p>
        </p:txBody>
      </p:sp>
      <p:sp>
        <p:nvSpPr>
          <p:cNvPr id="5" name="Footer Placeholder 4">
            <a:extLst>
              <a:ext uri="{FF2B5EF4-FFF2-40B4-BE49-F238E27FC236}">
                <a16:creationId xmlns:a16="http://schemas.microsoft.com/office/drawing/2014/main" id="{0BAC390E-5312-D484-33DF-81FA80381A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A9AD19A-D697-F598-BE10-FF6202B6AE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ECD7B4-0A91-4F37-9183-21DB917E6FB3}" type="slidenum">
              <a:rPr lang="en-US" smtClean="0"/>
              <a:t>‹#›</a:t>
            </a:fld>
            <a:endParaRPr lang="en-US"/>
          </a:p>
        </p:txBody>
      </p:sp>
    </p:spTree>
    <p:extLst>
      <p:ext uri="{BB962C8B-B14F-4D97-AF65-F5344CB8AC3E}">
        <p14:creationId xmlns:p14="http://schemas.microsoft.com/office/powerpoint/2010/main" val="210152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0.jpeg"/><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bstract illustration of software design patterns with interlocking gears and connected nodes, symbolizing structure and collaboration in software architecture.">
            <a:extLst>
              <a:ext uri="{FF2B5EF4-FFF2-40B4-BE49-F238E27FC236}">
                <a16:creationId xmlns:a16="http://schemas.microsoft.com/office/drawing/2014/main" id="{1C153D8E-D283-530F-63B4-56EB7D235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6617" b="12460"/>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459EAC-C243-40F6-CF2D-7095F40E01F0}"/>
              </a:ext>
            </a:extLst>
          </p:cNvPr>
          <p:cNvSpPr>
            <a:spLocks noGrp="1"/>
          </p:cNvSpPr>
          <p:nvPr>
            <p:ph type="ctrTitle"/>
          </p:nvPr>
        </p:nvSpPr>
        <p:spPr>
          <a:xfrm>
            <a:off x="7935402" y="743447"/>
            <a:ext cx="3445765" cy="3692028"/>
          </a:xfrm>
          <a:noFill/>
        </p:spPr>
        <p:txBody>
          <a:bodyPr>
            <a:normAutofit/>
          </a:bodyPr>
          <a:lstStyle/>
          <a:p>
            <a:pPr algn="l"/>
            <a:r>
              <a:rPr lang="en-US" sz="5200"/>
              <a:t>Introduction to Design Patterns in Software Engineering</a:t>
            </a:r>
          </a:p>
        </p:txBody>
      </p:sp>
      <p:sp>
        <p:nvSpPr>
          <p:cNvPr id="3" name="Subtitle 2">
            <a:extLst>
              <a:ext uri="{FF2B5EF4-FFF2-40B4-BE49-F238E27FC236}">
                <a16:creationId xmlns:a16="http://schemas.microsoft.com/office/drawing/2014/main" id="{18B03C3F-6C88-393F-019E-AB72BF05EDE7}"/>
              </a:ext>
            </a:extLst>
          </p:cNvPr>
          <p:cNvSpPr>
            <a:spLocks noGrp="1"/>
          </p:cNvSpPr>
          <p:nvPr>
            <p:ph type="subTitle" idx="1"/>
          </p:nvPr>
        </p:nvSpPr>
        <p:spPr>
          <a:xfrm>
            <a:off x="7935403" y="4629234"/>
            <a:ext cx="3445766" cy="1485319"/>
          </a:xfrm>
          <a:noFill/>
        </p:spPr>
        <p:txBody>
          <a:bodyPr>
            <a:normAutofit/>
          </a:bodyPr>
          <a:lstStyle/>
          <a:p>
            <a:pPr algn="l"/>
            <a:r>
              <a:rPr lang="en-US" sz="1900"/>
              <a:t>Enhancing Software Design with Reusable Solutions</a:t>
            </a:r>
          </a:p>
          <a:p>
            <a:pPr algn="l"/>
            <a:r>
              <a:rPr lang="en-US" sz="1900"/>
              <a:t>Presented by: Angsar Aidarbek</a:t>
            </a:r>
          </a:p>
          <a:p>
            <a:pPr algn="l"/>
            <a:r>
              <a:rPr lang="en-US" sz="1900"/>
              <a:t>Date: 17/09/2024</a:t>
            </a:r>
          </a:p>
        </p:txBody>
      </p:sp>
    </p:spTree>
    <p:extLst>
      <p:ext uri="{BB962C8B-B14F-4D97-AF65-F5344CB8AC3E}">
        <p14:creationId xmlns:p14="http://schemas.microsoft.com/office/powerpoint/2010/main" val="2445111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01FB06-3825-7F8F-7533-C14BC6791BBA}"/>
              </a:ext>
            </a:extLst>
          </p:cNvPr>
          <p:cNvSpPr>
            <a:spLocks noGrp="1"/>
          </p:cNvSpPr>
          <p:nvPr>
            <p:ph type="title"/>
          </p:nvPr>
        </p:nvSpPr>
        <p:spPr>
          <a:xfrm>
            <a:off x="5297762" y="329184"/>
            <a:ext cx="6251110" cy="1783080"/>
          </a:xfrm>
        </p:spPr>
        <p:txBody>
          <a:bodyPr vert="horz" lIns="91440" tIns="45720" rIns="91440" bIns="45720" rtlCol="0" anchor="b">
            <a:normAutofit/>
          </a:bodyPr>
          <a:lstStyle/>
          <a:p>
            <a:r>
              <a:rPr lang="en-US" sz="5400"/>
              <a:t>What Are Design Patterns?</a:t>
            </a:r>
          </a:p>
        </p:txBody>
      </p:sp>
      <p:pic>
        <p:nvPicPr>
          <p:cNvPr id="8" name="Picture 7">
            <a:extLst>
              <a:ext uri="{FF2B5EF4-FFF2-40B4-BE49-F238E27FC236}">
                <a16:creationId xmlns:a16="http://schemas.microsoft.com/office/drawing/2014/main" id="{84B451CD-DF7C-D9BB-D7DE-FFF6B56EADEB}"/>
              </a:ext>
            </a:extLst>
          </p:cNvPr>
          <p:cNvPicPr>
            <a:picLocks noChangeAspect="1"/>
          </p:cNvPicPr>
          <p:nvPr/>
        </p:nvPicPr>
        <p:blipFill>
          <a:blip r:embed="rId2"/>
          <a:srcRect r="2636"/>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5"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7940236D-6C97-1CC0-10DE-CC39C054A89E}"/>
              </a:ext>
            </a:extLst>
          </p:cNvPr>
          <p:cNvSpPr>
            <a:spLocks noGrp="1"/>
          </p:cNvSpPr>
          <p:nvPr>
            <p:ph type="body" idx="1"/>
          </p:nvPr>
        </p:nvSpPr>
        <p:spPr>
          <a:xfrm>
            <a:off x="5297762" y="2706624"/>
            <a:ext cx="6251110" cy="3483864"/>
          </a:xfrm>
        </p:spPr>
        <p:txBody>
          <a:bodyPr vert="horz" lIns="91440" tIns="45720" rIns="91440" bIns="45720" rtlCol="0">
            <a:normAutofit/>
          </a:bodyPr>
          <a:lstStyle/>
          <a:p>
            <a:r>
              <a:rPr lang="en-US" sz="1000" dirty="0"/>
              <a:t>Definition:</a:t>
            </a:r>
          </a:p>
          <a:p>
            <a:pPr lvl="1"/>
            <a:r>
              <a:rPr lang="en-US" sz="1000" dirty="0"/>
              <a:t>General, reusable solutions to common software design problems.</a:t>
            </a:r>
          </a:p>
          <a:p>
            <a:pPr lvl="1"/>
            <a:r>
              <a:rPr lang="en-US" sz="1000" dirty="0"/>
              <a:t>Not specific code, but adaptable templates.</a:t>
            </a:r>
          </a:p>
          <a:p>
            <a:r>
              <a:rPr lang="en-US" sz="1000" dirty="0"/>
              <a:t>Key Characteristics:</a:t>
            </a:r>
          </a:p>
          <a:p>
            <a:pPr lvl="1"/>
            <a:r>
              <a:rPr lang="en-US" sz="1000" dirty="0"/>
              <a:t>General and Reusable: Can be applied across different languages and projects.</a:t>
            </a:r>
          </a:p>
          <a:p>
            <a:pPr lvl="1"/>
            <a:r>
              <a:rPr lang="en-US" sz="1000" dirty="0"/>
              <a:t>Flexible: Serve as a guide, not rigid rules.</a:t>
            </a:r>
          </a:p>
          <a:p>
            <a:r>
              <a:rPr lang="en-US" sz="1000" dirty="0"/>
              <a:t>Categories:</a:t>
            </a:r>
          </a:p>
          <a:p>
            <a:pPr lvl="1"/>
            <a:r>
              <a:rPr lang="en-US" sz="1000" dirty="0"/>
              <a:t>Creational: Manage object creation (e.g., Factory Method, Singleton).</a:t>
            </a:r>
          </a:p>
          <a:p>
            <a:pPr lvl="1"/>
            <a:r>
              <a:rPr lang="en-US" sz="1000" dirty="0"/>
              <a:t>Structural: Organize classes and objects (e.g., Adapter, Decorator).</a:t>
            </a:r>
          </a:p>
          <a:p>
            <a:pPr lvl="1"/>
            <a:r>
              <a:rPr lang="en-US" sz="1000" dirty="0"/>
              <a:t>Behavioral: Focus on communication between objects (e.g., Observer, Strategy).</a:t>
            </a:r>
          </a:p>
          <a:p>
            <a:r>
              <a:rPr lang="en-US" sz="1000" dirty="0"/>
              <a:t>Importance:</a:t>
            </a:r>
          </a:p>
          <a:p>
            <a:pPr lvl="1"/>
            <a:r>
              <a:rPr lang="en-US" sz="1000" dirty="0"/>
              <a:t>Best Practices: Patterns bring reliability to software design.</a:t>
            </a:r>
          </a:p>
          <a:p>
            <a:pPr lvl="1"/>
            <a:r>
              <a:rPr lang="en-US" sz="1000" dirty="0"/>
              <a:t>Improve Communication: Common pattern names simplify team discussions.</a:t>
            </a:r>
          </a:p>
          <a:p>
            <a:pPr lvl="1"/>
            <a:r>
              <a:rPr lang="en-US" sz="1000" dirty="0"/>
              <a:t>Maintainability: Organized, modular code is easier to maintain.</a:t>
            </a:r>
          </a:p>
        </p:txBody>
      </p:sp>
    </p:spTree>
    <p:extLst>
      <p:ext uri="{BB962C8B-B14F-4D97-AF65-F5344CB8AC3E}">
        <p14:creationId xmlns:p14="http://schemas.microsoft.com/office/powerpoint/2010/main" val="1538018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9FCE8-5AAB-BB80-99BC-F2A0C2FD190D}"/>
              </a:ext>
            </a:extLst>
          </p:cNvPr>
          <p:cNvSpPr>
            <a:spLocks noGrp="1"/>
          </p:cNvSpPr>
          <p:nvPr>
            <p:ph type="title"/>
          </p:nvPr>
        </p:nvSpPr>
        <p:spPr/>
        <p:txBody>
          <a:bodyPr/>
          <a:lstStyle/>
          <a:p>
            <a:r>
              <a:rPr lang="en-US"/>
              <a:t>History of Design Patterns</a:t>
            </a:r>
          </a:p>
        </p:txBody>
      </p:sp>
      <p:graphicFrame>
        <p:nvGraphicFramePr>
          <p:cNvPr id="7" name="Text Placeholder 2">
            <a:extLst>
              <a:ext uri="{FF2B5EF4-FFF2-40B4-BE49-F238E27FC236}">
                <a16:creationId xmlns:a16="http://schemas.microsoft.com/office/drawing/2014/main" id="{3BB8FA91-3FC7-C40A-8B24-4049A3B5EFBD}"/>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8863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9D74CC-5628-23CF-B595-FB447D3B958D}"/>
              </a:ext>
            </a:extLst>
          </p:cNvPr>
          <p:cNvSpPr>
            <a:spLocks noGrp="1"/>
          </p:cNvSpPr>
          <p:nvPr>
            <p:ph type="title"/>
          </p:nvPr>
        </p:nvSpPr>
        <p:spPr>
          <a:xfrm>
            <a:off x="5297762" y="329184"/>
            <a:ext cx="6251110" cy="1783080"/>
          </a:xfrm>
        </p:spPr>
        <p:txBody>
          <a:bodyPr vert="horz" lIns="91440" tIns="45720" rIns="91440" bIns="45720" rtlCol="0" anchor="b">
            <a:normAutofit/>
          </a:bodyPr>
          <a:lstStyle/>
          <a:p>
            <a:r>
              <a:rPr lang="en-US" sz="5400"/>
              <a:t>The Idea Behind Design Patterns</a:t>
            </a:r>
          </a:p>
        </p:txBody>
      </p:sp>
      <p:pic>
        <p:nvPicPr>
          <p:cNvPr id="5" name="Picture 4">
            <a:extLst>
              <a:ext uri="{FF2B5EF4-FFF2-40B4-BE49-F238E27FC236}">
                <a16:creationId xmlns:a16="http://schemas.microsoft.com/office/drawing/2014/main" id="{6FDA56CD-C6F1-9131-6520-219EB9485A50}"/>
              </a:ext>
            </a:extLst>
          </p:cNvPr>
          <p:cNvPicPr>
            <a:picLocks noChangeAspect="1"/>
          </p:cNvPicPr>
          <p:nvPr/>
        </p:nvPicPr>
        <p:blipFill rotWithShape="1">
          <a:blip r:embed="rId2"/>
          <a:srcRect l="25130" t="-10455" r="26995" b="-4496"/>
          <a:stretch/>
        </p:blipFill>
        <p:spPr>
          <a:xfrm>
            <a:off x="0" y="10"/>
            <a:ext cx="5077837"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B849CFF0-F8D3-3185-40E1-07ECACE7038F}"/>
              </a:ext>
            </a:extLst>
          </p:cNvPr>
          <p:cNvSpPr>
            <a:spLocks noGrp="1"/>
          </p:cNvSpPr>
          <p:nvPr>
            <p:ph type="body" idx="1"/>
          </p:nvPr>
        </p:nvSpPr>
        <p:spPr>
          <a:xfrm>
            <a:off x="5297762" y="2706624"/>
            <a:ext cx="6251110" cy="3483864"/>
          </a:xfrm>
        </p:spPr>
        <p:txBody>
          <a:bodyPr vert="horz" lIns="91440" tIns="45720" rIns="91440" bIns="45720" rtlCol="0">
            <a:normAutofit/>
          </a:bodyPr>
          <a:lstStyle/>
          <a:p>
            <a:r>
              <a:rPr lang="en-US" sz="1900" dirty="0"/>
              <a:t>Problem-Solving Approach:</a:t>
            </a:r>
          </a:p>
          <a:p>
            <a:pPr lvl="1"/>
            <a:r>
              <a:rPr lang="en-US" sz="1900" dirty="0"/>
              <a:t>Patterns offer proven solutions to recurring software problems.</a:t>
            </a:r>
          </a:p>
          <a:p>
            <a:pPr lvl="1"/>
            <a:r>
              <a:rPr lang="en-US" sz="1900" dirty="0"/>
              <a:t>Solve issues related to object creation, structure, and communication.</a:t>
            </a:r>
          </a:p>
          <a:p>
            <a:pPr lvl="1"/>
            <a:r>
              <a:rPr lang="en-US" sz="1900" dirty="0"/>
              <a:t>Help avoid reinventing the wheel.</a:t>
            </a:r>
          </a:p>
          <a:p>
            <a:r>
              <a:rPr lang="en-US" sz="1900" dirty="0"/>
              <a:t>Reuse and Modularity:</a:t>
            </a:r>
          </a:p>
          <a:p>
            <a:pPr lvl="1"/>
            <a:r>
              <a:rPr lang="en-US" sz="1900" dirty="0"/>
              <a:t>Code reuse: Patterns allow developers to reuse solutions across different projects.</a:t>
            </a:r>
          </a:p>
          <a:p>
            <a:pPr lvl="1"/>
            <a:r>
              <a:rPr lang="en-US" sz="1900" dirty="0"/>
              <a:t>Modularity: Code is structured in independent, reusable components.</a:t>
            </a:r>
          </a:p>
        </p:txBody>
      </p:sp>
    </p:spTree>
    <p:extLst>
      <p:ext uri="{BB962C8B-B14F-4D97-AF65-F5344CB8AC3E}">
        <p14:creationId xmlns:p14="http://schemas.microsoft.com/office/powerpoint/2010/main" val="1671875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a:extLst>
              <a:ext uri="{FF2B5EF4-FFF2-40B4-BE49-F238E27FC236}">
                <a16:creationId xmlns:a16="http://schemas.microsoft.com/office/drawing/2014/main" id="{D4992953-B028-F5FE-963D-0CE69D10677B}"/>
              </a:ext>
            </a:extLst>
          </p:cNvPr>
          <p:cNvPicPr>
            <a:picLocks noChangeAspect="1"/>
          </p:cNvPicPr>
          <p:nvPr/>
        </p:nvPicPr>
        <p:blipFill>
          <a:blip r:embed="rId2"/>
          <a:srcRect l="34055" r="26119"/>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33"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17AB72-2535-040C-B426-A8EDDE393B9A}"/>
              </a:ext>
            </a:extLst>
          </p:cNvPr>
          <p:cNvSpPr>
            <a:spLocks noGrp="1"/>
          </p:cNvSpPr>
          <p:nvPr>
            <p:ph type="title"/>
          </p:nvPr>
        </p:nvSpPr>
        <p:spPr>
          <a:xfrm>
            <a:off x="5827048" y="407987"/>
            <a:ext cx="5721484" cy="1325563"/>
          </a:xfrm>
        </p:spPr>
        <p:txBody>
          <a:bodyPr vert="horz" lIns="91440" tIns="45720" rIns="91440" bIns="45720" rtlCol="0" anchor="ctr">
            <a:normAutofit/>
          </a:bodyPr>
          <a:lstStyle/>
          <a:p>
            <a:r>
              <a:rPr lang="en-US" dirty="0"/>
              <a:t>What Should Code Have to Be a Design Pattern?</a:t>
            </a:r>
          </a:p>
        </p:txBody>
      </p:sp>
      <p:graphicFrame>
        <p:nvGraphicFramePr>
          <p:cNvPr id="5" name="Text Placeholder 2">
            <a:extLst>
              <a:ext uri="{FF2B5EF4-FFF2-40B4-BE49-F238E27FC236}">
                <a16:creationId xmlns:a16="http://schemas.microsoft.com/office/drawing/2014/main" id="{6D3D8CE2-789F-0AA4-6816-8D22566FE4C4}"/>
              </a:ext>
            </a:extLst>
          </p:cNvPr>
          <p:cNvGraphicFramePr/>
          <p:nvPr>
            <p:extLst>
              <p:ext uri="{D42A27DB-BD31-4B8C-83A1-F6EECF244321}">
                <p14:modId xmlns:p14="http://schemas.microsoft.com/office/powerpoint/2010/main" val="2584405283"/>
              </p:ext>
            </p:extLst>
          </p:nvPr>
        </p:nvGraphicFramePr>
        <p:xfrm>
          <a:off x="5827048" y="1868487"/>
          <a:ext cx="5721484"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2222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TotalTime>
  <Words>469</Words>
  <Application>Microsoft Office PowerPoint</Application>
  <PresentationFormat>Widescreen</PresentationFormat>
  <Paragraphs>45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Calibri</vt:lpstr>
      <vt:lpstr>Office Theme</vt:lpstr>
      <vt:lpstr>Introduction to Design Patterns in Software Engineering</vt:lpstr>
      <vt:lpstr>What Are Design Patterns?</vt:lpstr>
      <vt:lpstr>History of Design Patterns</vt:lpstr>
      <vt:lpstr>The Idea Behind Design Patterns</vt:lpstr>
      <vt:lpstr>What Should Code Have to Be a Design Pattern?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Angsar Aidarbek</dc:creator>
  <cp:lastModifiedBy>Angsar Aidarbek</cp:lastModifiedBy>
  <cp:revision>1</cp:revision>
  <dcterms:created xsi:type="dcterms:W3CDTF">2024-09-15T10:01:20Z</dcterms:created>
  <dcterms:modified xsi:type="dcterms:W3CDTF">2024-09-15T10:38:54Z</dcterms:modified>
</cp:coreProperties>
</file>