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Qeong.com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Qeong.com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Qeong.com</dc:title>
  <dc:creator>Bobby Akyong</dc:creator>
  <cp:lastModifiedBy>Bobby Akyong</cp:lastModifiedBy>
  <cp:revision>1</cp:revision>
  <dcterms:created xsi:type="dcterms:W3CDTF">2023-01-04T09:11:03Z</dcterms:created>
  <dcterms:modified xsi:type="dcterms:W3CDTF">2023-01-04T09:12:17Z</dcterms:modified>
</cp:coreProperties>
</file>