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4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A522-4903-4C4B-B6B0-53FCFFC5783E}" type="datetimeFigureOut">
              <a:rPr lang="en-US" smtClean="0"/>
              <a:t>14/04/21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3118-9F07-8F45-BD28-E81035A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5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firstly where are electric cars being bought from?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" y="1417638"/>
            <a:ext cx="4066185" cy="275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207" y="3867485"/>
            <a:ext cx="5377793" cy="2990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7034" y="1821793"/>
            <a:ext cx="38975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wealthiest counties are taking advantage of the scheme, many of which with median incomes exceeding $80k, so it is safe to assume that it mainly benefitting people with incomes exceeding $100k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0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We can see white people are amongst the Highest earners in these counties but also the evidence shows that Asians may also be benefitting from the scheme too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75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 firstly where are electric cars being bought from?</vt:lpstr>
      <vt:lpstr>We can see white people are amongst the Highest earners in these counties but also the evidence shows that Asians may also be benefitting from the scheme too</vt:lpstr>
      <vt:lpstr>Gender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</dc:title>
  <dc:creator>Akmal</dc:creator>
  <cp:lastModifiedBy>Akmal</cp:lastModifiedBy>
  <cp:revision>4</cp:revision>
  <dcterms:created xsi:type="dcterms:W3CDTF">2021-04-14T15:59:51Z</dcterms:created>
  <dcterms:modified xsi:type="dcterms:W3CDTF">2021-04-14T18:52:45Z</dcterms:modified>
</cp:coreProperties>
</file>