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ker.ftgames.com/?idx=slp70xz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A93FA7-F83E-8F9F-76F5-7E601782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DSA 210 Project </a:t>
            </a:r>
            <a:r>
              <a:rPr lang="tr-TR"/>
              <a:t>Representation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7BEEE3-B638-D813-570F-84ACA8B11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5"/>
            <a:ext cx="2436905" cy="1638260"/>
          </a:xfrm>
        </p:spPr>
        <p:txBody>
          <a:bodyPr anchor="ctr">
            <a:normAutofit fontScale="92500"/>
          </a:bodyPr>
          <a:lstStyle/>
          <a:p>
            <a:r>
              <a:rPr lang="tr-TR" sz="1800" b="1" dirty="0"/>
              <a:t>Mobile Online Game </a:t>
            </a:r>
            <a:r>
              <a:rPr lang="tr-TR" sz="1800" b="1" dirty="0" err="1"/>
              <a:t>Statistics</a:t>
            </a:r>
            <a:endParaRPr lang="tr-TR" sz="1800" b="1" dirty="0"/>
          </a:p>
          <a:p>
            <a:r>
              <a:rPr lang="tr-TR" sz="1800" b="1" dirty="0"/>
              <a:t>Egemen Yağız Akyüz</a:t>
            </a:r>
          </a:p>
          <a:p>
            <a:r>
              <a:rPr lang="tr-TR" sz="1800" b="1" dirty="0"/>
              <a:t>29156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68F19-32D1-574C-4DA5-2538E75B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81" b="24012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0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BEFE3F-9846-0706-B088-CE1301AB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Proportional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of </a:t>
            </a:r>
            <a:r>
              <a:rPr lang="tr-TR" dirty="0" err="1"/>
              <a:t>goals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D21781D-74F2-8263-4F75-E1B99AD87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22" y="2425511"/>
            <a:ext cx="7276007" cy="360045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6BB189C-B5C7-154C-651F-F14D65EC2F4F}"/>
              </a:ext>
            </a:extLst>
          </p:cNvPr>
          <p:cNvSpPr txBox="1"/>
          <p:nvPr/>
        </p:nvSpPr>
        <p:spPr>
          <a:xfrm>
            <a:off x="7835317" y="2425511"/>
            <a:ext cx="41609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These pie charts display the proportional distribution of goals scored and conceded by </a:t>
            </a:r>
            <a:r>
              <a:rPr lang="tr-TR" sz="1600" dirty="0" err="1"/>
              <a:t>my</a:t>
            </a:r>
            <a:r>
              <a:rPr lang="tr-TR" sz="1600" dirty="0"/>
              <a:t> </a:t>
            </a:r>
            <a:r>
              <a:rPr lang="tr-TR" sz="1600" dirty="0" err="1"/>
              <a:t>team</a:t>
            </a:r>
            <a:r>
              <a:rPr lang="en-US" sz="16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Goals Scored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A significant majority (73.9%) of goals were scored in matches the team won.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Only 11.5% of goals were scored in losses, and 14.6% in draws.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Goals Conceded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Almost half (48.5%) of the goals conceded occurred in losses.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In contrast, 30.9% of goals were conceded in wins, and 20.6% in draws.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221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7581D6-C84D-4EF4-36D7-7A61B417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Top </a:t>
            </a:r>
            <a:r>
              <a:rPr lang="tr-TR" dirty="0" err="1"/>
              <a:t>scorers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proportions</a:t>
            </a:r>
            <a:br>
              <a:rPr lang="tr-TR" dirty="0"/>
            </a:b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D28B0D2-FF0E-6895-05A3-0AB2F9C95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68" y="2356295"/>
            <a:ext cx="6665156" cy="399417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4A838EC-EF91-0BB6-124A-0A7BC1B47035}"/>
              </a:ext>
            </a:extLst>
          </p:cNvPr>
          <p:cNvSpPr txBox="1"/>
          <p:nvPr/>
        </p:nvSpPr>
        <p:spPr>
          <a:xfrm>
            <a:off x="6979640" y="2466363"/>
            <a:ext cx="48823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bar chart represents the </a:t>
            </a:r>
            <a:r>
              <a:rPr lang="en-US" sz="1600" b="1" dirty="0"/>
              <a:t>Top 5 Scorers with Proportions</a:t>
            </a:r>
            <a:r>
              <a:rPr lang="en-US" sz="1600" dirty="0"/>
              <a:t> for</a:t>
            </a:r>
            <a:r>
              <a:rPr lang="tr-TR" sz="1600" dirty="0"/>
              <a:t> </a:t>
            </a:r>
            <a:r>
              <a:rPr lang="tr-TR" sz="1600" dirty="0" err="1"/>
              <a:t>my</a:t>
            </a:r>
            <a:r>
              <a:rPr lang="tr-TR" sz="1600" dirty="0"/>
              <a:t> </a:t>
            </a:r>
            <a:r>
              <a:rPr lang="tr-TR" sz="1600" dirty="0" err="1"/>
              <a:t>team</a:t>
            </a:r>
            <a:r>
              <a:rPr lang="en-US" sz="1600" dirty="0"/>
              <a:t>:</a:t>
            </a:r>
            <a:endParaRPr lang="tr-TR" sz="1600" dirty="0"/>
          </a:p>
          <a:p>
            <a:endParaRPr lang="en-US" sz="1600" dirty="0"/>
          </a:p>
          <a:p>
            <a:r>
              <a:rPr lang="tr-TR" sz="1600" dirty="0" err="1"/>
              <a:t>e.g</a:t>
            </a:r>
            <a:r>
              <a:rPr lang="tr-TR" sz="1600" dirty="0"/>
              <a:t>. </a:t>
            </a:r>
            <a:r>
              <a:rPr lang="en-US" sz="1600" b="1" dirty="0"/>
              <a:t>Erling Haaland</a:t>
            </a:r>
            <a:r>
              <a:rPr lang="tr-TR" sz="1600" b="1" dirty="0"/>
              <a:t> </a:t>
            </a:r>
            <a:r>
              <a:rPr lang="tr-TR" sz="1600" dirty="0" err="1"/>
              <a:t>scored</a:t>
            </a:r>
            <a:r>
              <a:rPr lang="en-US" sz="1600" dirty="0"/>
              <a:t> </a:t>
            </a:r>
            <a:r>
              <a:rPr lang="en-US" sz="1600" b="1" dirty="0"/>
              <a:t>616 goals</a:t>
            </a:r>
            <a:r>
              <a:rPr lang="en-US" sz="1600" dirty="0"/>
              <a:t>, accounting for </a:t>
            </a:r>
            <a:r>
              <a:rPr lang="en-US" sz="1600" b="1" dirty="0"/>
              <a:t>42.4%</a:t>
            </a:r>
            <a:r>
              <a:rPr lang="en-US" sz="1600" dirty="0"/>
              <a:t> of the team's total goals.</a:t>
            </a:r>
          </a:p>
          <a:p>
            <a:endParaRPr lang="en-US" sz="1600" dirty="0"/>
          </a:p>
          <a:p>
            <a:r>
              <a:rPr lang="en-US" sz="1600" dirty="0"/>
              <a:t>This visualization highlights Haaland's significant impact on the team's offensive performance, far surpassing his teammates.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306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A9097-121D-B43F-37D4-847129D0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EB2153-68DA-2423-34C9-63DB8B1E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b="1" dirty="0"/>
          </a:p>
          <a:p>
            <a:pPr algn="ctr"/>
            <a:endParaRPr lang="tr-TR" b="1" dirty="0"/>
          </a:p>
          <a:p>
            <a:pPr algn="ctr"/>
            <a:endParaRPr lang="tr-TR" b="1" dirty="0"/>
          </a:p>
          <a:p>
            <a:pPr algn="ctr"/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920C2C-FDF2-89C3-4E52-DC31D7EE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Project </a:t>
            </a:r>
            <a:r>
              <a:rPr lang="tr-TR" dirty="0" err="1"/>
              <a:t>Topic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83BC4-2E10-65D2-68F1-7382B0B4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610069"/>
            <a:ext cx="10869248" cy="36004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is about analyzing the data of  an online mobile game stats that I played for a while.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game (Dream League Soccer- First Touch Games) enables users to see their online  history   by providing a web site that keeps the game data. (</a:t>
            </a:r>
            <a:r>
              <a:rPr lang="en-US" dirty="0">
                <a:hlinkClick r:id="rId2"/>
              </a:rPr>
              <a:t>https://tracker.ftgames.com/?idx=slp70xzc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0370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ED9944-1B64-BC1A-BC47-D351C92C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First Step – Web </a:t>
            </a:r>
            <a:r>
              <a:rPr lang="en-US" dirty="0"/>
              <a:t>Scraping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06F462-1AC0-0264-78C9-62E000F6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First I sent a mail </a:t>
            </a:r>
            <a:r>
              <a:rPr lang="tr-TR" dirty="0" err="1"/>
              <a:t>to</a:t>
            </a:r>
            <a:r>
              <a:rPr lang="tr-TR" dirty="0"/>
              <a:t> First </a:t>
            </a:r>
            <a:r>
              <a:rPr lang="tr-TR" dirty="0" err="1"/>
              <a:t>Touch</a:t>
            </a:r>
            <a:r>
              <a:rPr lang="tr-TR" dirty="0"/>
              <a:t> Game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sometimes</a:t>
            </a:r>
            <a:r>
              <a:rPr lang="tr-TR" dirty="0"/>
              <a:t> </a:t>
            </a:r>
            <a:r>
              <a:rPr lang="tr-TR" dirty="0" err="1"/>
              <a:t>scrapping</a:t>
            </a:r>
            <a:r>
              <a:rPr lang="tr-TR" dirty="0"/>
              <a:t> can be a problem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website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they </a:t>
            </a:r>
            <a:r>
              <a:rPr lang="tr-TR" dirty="0" err="1"/>
              <a:t>allowed</a:t>
            </a:r>
            <a:r>
              <a:rPr lang="tr-TR" dirty="0"/>
              <a:t> 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scraping</a:t>
            </a:r>
            <a:r>
              <a:rPr lang="tr-TR" dirty="0"/>
              <a:t> data, in </a:t>
            </a:r>
            <a:r>
              <a:rPr lang="tr-TR" dirty="0" err="1"/>
              <a:t>repository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find</a:t>
            </a:r>
            <a:r>
              <a:rPr lang="tr-TR" dirty="0"/>
              <a:t> it as </a:t>
            </a:r>
            <a:r>
              <a:rPr lang="tr-TR" b="1" u="sng" dirty="0"/>
              <a:t>scrapping_via_selenium.py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it </a:t>
            </a:r>
            <a:r>
              <a:rPr lang="tr-TR" dirty="0" err="1"/>
              <a:t>into</a:t>
            </a:r>
            <a:r>
              <a:rPr lang="tr-TR" dirty="0"/>
              <a:t> a .</a:t>
            </a:r>
            <a:r>
              <a:rPr lang="tr-TR" dirty="0" err="1"/>
              <a:t>csv</a:t>
            </a:r>
            <a:r>
              <a:rPr lang="tr-TR" dirty="0"/>
              <a:t> file. (</a:t>
            </a:r>
            <a:r>
              <a:rPr lang="tr-TR" dirty="0" err="1"/>
              <a:t>In</a:t>
            </a:r>
            <a:r>
              <a:rPr lang="tr-TR" dirty="0"/>
              <a:t> repo: </a:t>
            </a:r>
            <a:r>
              <a:rPr lang="tr-TR" b="1" u="sng" dirty="0"/>
              <a:t>match_data_20250110_164426.csv)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51C78E-8A6F-B9BB-102F-1BA7A540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Google </a:t>
            </a:r>
            <a:r>
              <a:rPr lang="tr-TR" dirty="0" err="1"/>
              <a:t>Collab</a:t>
            </a:r>
            <a:r>
              <a:rPr lang="tr-TR" dirty="0"/>
              <a:t> – Data </a:t>
            </a:r>
            <a:r>
              <a:rPr lang="tr-TR" dirty="0" err="1"/>
              <a:t>Visualization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398277-4AD5-0489-5AE4-36B9D39A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 </a:t>
            </a:r>
            <a:r>
              <a:rPr lang="tr-TR" dirty="0" err="1"/>
              <a:t>uploded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.</a:t>
            </a:r>
            <a:r>
              <a:rPr lang="tr-TR" dirty="0" err="1"/>
              <a:t>csv</a:t>
            </a:r>
            <a:r>
              <a:rPr lang="tr-TR" dirty="0"/>
              <a:t> file </a:t>
            </a:r>
            <a:r>
              <a:rPr lang="tr-TR" dirty="0" err="1"/>
              <a:t>to</a:t>
            </a:r>
            <a:r>
              <a:rPr lang="tr-TR" dirty="0"/>
              <a:t> Google </a:t>
            </a:r>
            <a:r>
              <a:rPr lang="tr-TR" dirty="0" err="1"/>
              <a:t>Collab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began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data </a:t>
            </a:r>
            <a:r>
              <a:rPr lang="tr-TR" dirty="0" err="1"/>
              <a:t>visualized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</a:t>
            </a:r>
            <a:r>
              <a:rPr lang="tr-TR" dirty="0" err="1"/>
              <a:t>get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A92D09-AAF7-0B04-8A39-04825000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4486"/>
            <a:ext cx="990738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32D12-E452-F282-9162-B16AF6B6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Structure</a:t>
            </a:r>
            <a:r>
              <a:rPr lang="tr-TR" dirty="0"/>
              <a:t> of Data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EB35C9-3FAB-A580-9F7B-ED4BFBBC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Match_Status</a:t>
            </a:r>
            <a:r>
              <a:rPr lang="en-US" b="1" dirty="0"/>
              <a:t>: </a:t>
            </a:r>
            <a:r>
              <a:rPr lang="en-US" dirty="0"/>
              <a:t>This part reflects the status of our matches either as (ended early, the minute shows how many minutes the game played till a connection error occurs) or FT (game is played 90 minutes).</a:t>
            </a:r>
          </a:p>
          <a:p>
            <a:endParaRPr lang="en-US" dirty="0"/>
          </a:p>
          <a:p>
            <a:r>
              <a:rPr lang="en-US" b="1" dirty="0"/>
              <a:t>Team1: </a:t>
            </a:r>
            <a:r>
              <a:rPr lang="en-US" dirty="0"/>
              <a:t>Shows my team, I changed my team to prevent some conflicts hence there would be more team having same name.</a:t>
            </a:r>
          </a:p>
          <a:p>
            <a:endParaRPr lang="en-US" dirty="0"/>
          </a:p>
          <a:p>
            <a:r>
              <a:rPr lang="en-US" b="1" dirty="0"/>
              <a:t>Team2: </a:t>
            </a:r>
            <a:r>
              <a:rPr lang="en-US" dirty="0"/>
              <a:t>Opponent teams' name</a:t>
            </a:r>
          </a:p>
          <a:p>
            <a:endParaRPr lang="en-US" dirty="0"/>
          </a:p>
          <a:p>
            <a:r>
              <a:rPr lang="en-US" b="1" dirty="0"/>
              <a:t>Score: </a:t>
            </a:r>
            <a:r>
              <a:rPr lang="en-US" dirty="0"/>
              <a:t>Shows the game score with an order where the first one is my </a:t>
            </a:r>
            <a:r>
              <a:rPr lang="en-US" dirty="0" err="1"/>
              <a:t>teamscore,ore</a:t>
            </a:r>
            <a:r>
              <a:rPr lang="en-US" dirty="0"/>
              <a:t> and the second score is the opponent's.</a:t>
            </a:r>
          </a:p>
          <a:p>
            <a:endParaRPr lang="en-US" dirty="0"/>
          </a:p>
          <a:p>
            <a:r>
              <a:rPr lang="en-US" b="1" dirty="0"/>
              <a:t>Goals: </a:t>
            </a:r>
            <a:r>
              <a:rPr lang="en-US" dirty="0"/>
              <a:t>Shows my players' score </a:t>
            </a:r>
            <a:r>
              <a:rPr lang="tr-TR" dirty="0" err="1"/>
              <a:t>contribution</a:t>
            </a:r>
            <a:r>
              <a:rPr lang="en-US" dirty="0"/>
              <a:t>. It does not count the opponent's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1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1ACF7-D0F4-A3BC-6D10-323EF1D6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Total Time </a:t>
            </a:r>
            <a:r>
              <a:rPr lang="tr-TR" dirty="0" err="1"/>
              <a:t>Spent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Play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654FF2-5D06-913F-BD02-930DB958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Assuming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match</a:t>
            </a:r>
            <a:r>
              <a:rPr lang="tr-TR" dirty="0"/>
              <a:t> </a:t>
            </a:r>
            <a:r>
              <a:rPr lang="tr-TR" dirty="0" err="1"/>
              <a:t>spends</a:t>
            </a:r>
            <a:r>
              <a:rPr lang="tr-TR" dirty="0"/>
              <a:t> 5 </a:t>
            </a:r>
            <a:r>
              <a:rPr lang="tr-TR" dirty="0" err="1"/>
              <a:t>minutes</a:t>
            </a:r>
            <a:r>
              <a:rPr lang="tr-TR" dirty="0"/>
              <a:t> (90 </a:t>
            </a:r>
            <a:r>
              <a:rPr lang="tr-TR" dirty="0" err="1"/>
              <a:t>minutes</a:t>
            </a:r>
            <a:r>
              <a:rPr lang="tr-TR" dirty="0"/>
              <a:t> in </a:t>
            </a:r>
            <a:r>
              <a:rPr lang="tr-TR" dirty="0" err="1"/>
              <a:t>game</a:t>
            </a:r>
            <a:r>
              <a:rPr lang="tr-TR" dirty="0"/>
              <a:t> = 5 </a:t>
            </a:r>
            <a:r>
              <a:rPr lang="tr-TR" dirty="0" err="1"/>
              <a:t>minutes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time) I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an </a:t>
            </a:r>
            <a:r>
              <a:rPr lang="tr-TR" dirty="0" err="1"/>
              <a:t>approximate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time I </a:t>
            </a:r>
            <a:r>
              <a:rPr lang="tr-TR" dirty="0" err="1"/>
              <a:t>spent</a:t>
            </a:r>
            <a:r>
              <a:rPr lang="tr-TR" dirty="0"/>
              <a:t> on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far.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matches</a:t>
            </a:r>
            <a:r>
              <a:rPr lang="tr-TR" dirty="0"/>
              <a:t> </a:t>
            </a:r>
            <a:r>
              <a:rPr lang="tr-TR" dirty="0" err="1"/>
              <a:t>resulted</a:t>
            </a:r>
            <a:r>
              <a:rPr lang="tr-TR" dirty="0"/>
              <a:t> in FT I </a:t>
            </a:r>
            <a:r>
              <a:rPr lang="tr-TR" dirty="0" err="1"/>
              <a:t>add</a:t>
            </a:r>
            <a:r>
              <a:rPr lang="tr-TR" dirty="0"/>
              <a:t> 5 </a:t>
            </a:r>
            <a:r>
              <a:rPr lang="tr-TR" dirty="0" err="1"/>
              <a:t>minutes</a:t>
            </a:r>
            <a:r>
              <a:rPr lang="tr-TR" dirty="0"/>
              <a:t> </a:t>
            </a:r>
            <a:r>
              <a:rPr lang="tr-TR" dirty="0" err="1"/>
              <a:t>otherwise</a:t>
            </a:r>
            <a:r>
              <a:rPr lang="tr-TR" dirty="0"/>
              <a:t> I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proportional</a:t>
            </a:r>
            <a:r>
              <a:rPr lang="tr-TR" dirty="0"/>
              <a:t> time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time </a:t>
            </a:r>
            <a:r>
              <a:rPr lang="tr-TR" dirty="0" err="1"/>
              <a:t>spent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  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EB896C-2ECF-093A-A672-A9F8CECD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46" y="4492161"/>
            <a:ext cx="6039034" cy="16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CEA79-545E-497C-640A-934E1AFB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Win rate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team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646C0DE-2389-2B3A-4403-58248550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2468880"/>
            <a:ext cx="6820488" cy="418624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215A36D-1C5C-EBEE-C9AC-53D0D3BB95D4}"/>
              </a:ext>
            </a:extLst>
          </p:cNvPr>
          <p:cNvSpPr txBox="1"/>
          <p:nvPr/>
        </p:nvSpPr>
        <p:spPr>
          <a:xfrm>
            <a:off x="7457812" y="2910980"/>
            <a:ext cx="4249635" cy="231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bar chart illustrates the match results for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en-US" dirty="0"/>
              <a:t>. The team achieved victory in 53.8% of matches, totaling 364 wins. Meanwhile, 27.5% of matches resulted in losses (186), and 18.6% were draws (126). The chart visually emphasizes the team's success rate in their matches.</a:t>
            </a:r>
          </a:p>
        </p:txBody>
      </p:sp>
    </p:spTree>
    <p:extLst>
      <p:ext uri="{BB962C8B-B14F-4D97-AF65-F5344CB8AC3E}">
        <p14:creationId xmlns:p14="http://schemas.microsoft.com/office/powerpoint/2010/main" val="123713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F6B1E8-C347-24B2-123E-00A6F42D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Goals</a:t>
            </a:r>
            <a:r>
              <a:rPr lang="tr-TR" dirty="0"/>
              <a:t> </a:t>
            </a:r>
            <a:r>
              <a:rPr lang="tr-TR" dirty="0" err="1"/>
              <a:t>scored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Goals</a:t>
            </a:r>
            <a:r>
              <a:rPr lang="tr-TR" dirty="0"/>
              <a:t> </a:t>
            </a:r>
            <a:r>
              <a:rPr lang="tr-TR" dirty="0" err="1"/>
              <a:t>conceded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9BF336-A0DB-B13A-43DC-D28206ACF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70" y="2791961"/>
            <a:ext cx="5245688" cy="360045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106B5BD-3C72-1AEF-8780-E2D042CA45A6}"/>
              </a:ext>
            </a:extLst>
          </p:cNvPr>
          <p:cNvSpPr txBox="1"/>
          <p:nvPr/>
        </p:nvSpPr>
        <p:spPr>
          <a:xfrm>
            <a:off x="6023295" y="2885813"/>
            <a:ext cx="5872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horizontal bar chart compares the goals scored and conceded by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en-US" dirty="0"/>
              <a:t>. The team scored a total of 1397 goals, significantly outscoring their opponents who managed 991 goals. The chart highlights the team's offensive strength and positive goal difference over their matches.</a:t>
            </a:r>
          </a:p>
        </p:txBody>
      </p:sp>
    </p:spTree>
    <p:extLst>
      <p:ext uri="{BB962C8B-B14F-4D97-AF65-F5344CB8AC3E}">
        <p14:creationId xmlns:p14="http://schemas.microsoft.com/office/powerpoint/2010/main" val="262953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64F9D9-D8E7-A5D1-2935-6E93502D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Goals</a:t>
            </a:r>
            <a:r>
              <a:rPr lang="tr-TR" dirty="0"/>
              <a:t> </a:t>
            </a:r>
            <a:r>
              <a:rPr lang="tr-TR" dirty="0" err="1"/>
              <a:t>scored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conceded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match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523496-7B4B-1BD8-8B28-1F4181BE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2610069"/>
            <a:ext cx="5958612" cy="354458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7757BC1-904B-FF05-0A52-FEDD67F69769}"/>
              </a:ext>
            </a:extLst>
          </p:cNvPr>
          <p:cNvSpPr txBox="1"/>
          <p:nvPr/>
        </p:nvSpPr>
        <p:spPr>
          <a:xfrm>
            <a:off x="6677637" y="2785145"/>
            <a:ext cx="520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grouped bar chart illustrates the distribution of goals scored and conceded by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9057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6E92EE"/>
      </a:accent1>
      <a:accent2>
        <a:srgbClr val="2AAEE7"/>
      </a:accent2>
      <a:accent3>
        <a:srgbClr val="37B4A6"/>
      </a:accent3>
      <a:accent4>
        <a:srgbClr val="32B870"/>
      </a:accent4>
      <a:accent5>
        <a:srgbClr val="2DBB34"/>
      </a:accent5>
      <a:accent6>
        <a:srgbClr val="67B43A"/>
      </a:accent6>
      <a:hlink>
        <a:srgbClr val="918158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659</Words>
  <Application>Microsoft Office PowerPoint</Application>
  <PresentationFormat>Geniş ekran</PresentationFormat>
  <Paragraphs>53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Bahnschrift</vt:lpstr>
      <vt:lpstr>Times New Roman</vt:lpstr>
      <vt:lpstr>MatrixVTI</vt:lpstr>
      <vt:lpstr>DSA 210 Project Representation</vt:lpstr>
      <vt:lpstr>What is the Project Topic</vt:lpstr>
      <vt:lpstr>First Step – Web Scraping</vt:lpstr>
      <vt:lpstr>Google Collab – Data Visualization</vt:lpstr>
      <vt:lpstr>Structure of Data</vt:lpstr>
      <vt:lpstr>Total Time Spent to Play</vt:lpstr>
      <vt:lpstr>Win rate for my team</vt:lpstr>
      <vt:lpstr>Goals scored vs Goals conceded</vt:lpstr>
      <vt:lpstr>Goals scored and conceded per match</vt:lpstr>
      <vt:lpstr>Proportional distribution of goals</vt:lpstr>
      <vt:lpstr>Top scorers and proportions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Egemen Yağız AKYÜZ</dc:creator>
  <cp:lastModifiedBy>Egemen Yağız AKYÜZ</cp:lastModifiedBy>
  <cp:revision>3</cp:revision>
  <dcterms:created xsi:type="dcterms:W3CDTF">2025-01-10T16:26:34Z</dcterms:created>
  <dcterms:modified xsi:type="dcterms:W3CDTF">2025-01-10T17:09:24Z</dcterms:modified>
</cp:coreProperties>
</file>