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702" r:id="rId5"/>
  </p:sldMasterIdLst>
  <p:notesMasterIdLst>
    <p:notesMasterId r:id="rId24"/>
  </p:notesMasterIdLst>
  <p:sldIdLst>
    <p:sldId id="286" r:id="rId6"/>
    <p:sldId id="28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0" r:id="rId20"/>
    <p:sldId id="271" r:id="rId21"/>
    <p:sldId id="272" r:id="rId22"/>
    <p:sldId id="279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5726" autoAdjust="0"/>
  </p:normalViewPr>
  <p:slideViewPr>
    <p:cSldViewPr snapToGrid="0">
      <p:cViewPr varScale="1">
        <p:scale>
          <a:sx n="127" d="100"/>
          <a:sy n="127" d="100"/>
        </p:scale>
        <p:origin x="3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6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3FE65-EE5F-4355-910A-9D782603076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BF6739-A8C8-4FC1-B93C-DC15D649D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way we evaluate whether an organization is trustworthy is often inconsistent and depends too much on personal judgment. </a:t>
          </a:r>
        </a:p>
      </dgm:t>
    </dgm:pt>
    <dgm:pt modelId="{4FAB5A3C-F076-4604-8789-8C73A5D3EB3B}" type="parTrans" cxnId="{D088E43B-9B39-442A-A51B-23D35E6D20B2}">
      <dgm:prSet/>
      <dgm:spPr/>
      <dgm:t>
        <a:bodyPr/>
        <a:lstStyle/>
        <a:p>
          <a:endParaRPr lang="en-US"/>
        </a:p>
      </dgm:t>
    </dgm:pt>
    <dgm:pt modelId="{7EDEAB5E-0698-4F18-8666-3F6DBCB1C8FB}" type="sibTrans" cxnId="{D088E43B-9B39-442A-A51B-23D35E6D20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870B77-8D5A-46E5-ADC6-A15A8FFFA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standardized methods to assess trustworthiness using data-driven techniques.</a:t>
          </a:r>
        </a:p>
      </dgm:t>
    </dgm:pt>
    <dgm:pt modelId="{24D0CD36-0C0E-4DBA-A373-76F361BF5FA9}" type="parTrans" cxnId="{75F5B9A4-8756-416C-B037-693167CD1471}">
      <dgm:prSet/>
      <dgm:spPr/>
      <dgm:t>
        <a:bodyPr/>
        <a:lstStyle/>
        <a:p>
          <a:endParaRPr lang="en-US"/>
        </a:p>
      </dgm:t>
    </dgm:pt>
    <dgm:pt modelId="{81D14CA7-B4D1-4276-B042-B8D2FE6BAEED}" type="sibTrans" cxnId="{75F5B9A4-8756-416C-B037-693167CD14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07DD00-7E3C-418E-BEF4-87F53D915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evaluations are resource-intensive and prone to bias.</a:t>
          </a:r>
        </a:p>
      </dgm:t>
    </dgm:pt>
    <dgm:pt modelId="{D12E57F8-30CE-4037-A16D-D89FAF84E0B3}" type="parTrans" cxnId="{F0C5F620-1D81-4C88-A228-2526AE807130}">
      <dgm:prSet/>
      <dgm:spPr/>
      <dgm:t>
        <a:bodyPr/>
        <a:lstStyle/>
        <a:p>
          <a:endParaRPr lang="en-US"/>
        </a:p>
      </dgm:t>
    </dgm:pt>
    <dgm:pt modelId="{44562D97-2974-45B5-A6F0-82CBCEE98954}" type="sibTrans" cxnId="{F0C5F620-1D81-4C88-A228-2526AE8071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B8F922-1C26-4503-BF18-4286D9EE0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a robust, scalable system to identify reliable organizations effectively.</a:t>
          </a:r>
        </a:p>
      </dgm:t>
    </dgm:pt>
    <dgm:pt modelId="{D306E606-AD48-41F7-95FE-A8D903E4CB4C}" type="parTrans" cxnId="{AC37D70A-BCA7-4289-8780-AA9FCEB8C06C}">
      <dgm:prSet/>
      <dgm:spPr/>
      <dgm:t>
        <a:bodyPr/>
        <a:lstStyle/>
        <a:p>
          <a:endParaRPr lang="en-US"/>
        </a:p>
      </dgm:t>
    </dgm:pt>
    <dgm:pt modelId="{46FE2AD3-A28C-4C60-BE36-4FCF95648EC2}" type="sibTrans" cxnId="{AC37D70A-BCA7-4289-8780-AA9FCEB8C06C}">
      <dgm:prSet/>
      <dgm:spPr/>
      <dgm:t>
        <a:bodyPr/>
        <a:lstStyle/>
        <a:p>
          <a:endParaRPr lang="en-US"/>
        </a:p>
      </dgm:t>
    </dgm:pt>
    <dgm:pt modelId="{A1C7058D-70C3-4589-968D-0B4CF3270397}" type="pres">
      <dgm:prSet presAssocID="{9883FE65-EE5F-4355-910A-9D782603076F}" presName="root" presStyleCnt="0">
        <dgm:presLayoutVars>
          <dgm:dir/>
          <dgm:resizeHandles val="exact"/>
        </dgm:presLayoutVars>
      </dgm:prSet>
      <dgm:spPr/>
    </dgm:pt>
    <dgm:pt modelId="{3DD857C5-19E0-4EBE-B482-9EED15655851}" type="pres">
      <dgm:prSet presAssocID="{9883FE65-EE5F-4355-910A-9D782603076F}" presName="container" presStyleCnt="0">
        <dgm:presLayoutVars>
          <dgm:dir/>
          <dgm:resizeHandles val="exact"/>
        </dgm:presLayoutVars>
      </dgm:prSet>
      <dgm:spPr/>
    </dgm:pt>
    <dgm:pt modelId="{7978FC45-20AC-48B2-A2BE-9E513DA4C693}" type="pres">
      <dgm:prSet presAssocID="{81BF6739-A8C8-4FC1-B93C-DC15D649D719}" presName="compNode" presStyleCnt="0"/>
      <dgm:spPr/>
    </dgm:pt>
    <dgm:pt modelId="{901B356F-2988-4845-BE45-7AB0E6D6008B}" type="pres">
      <dgm:prSet presAssocID="{81BF6739-A8C8-4FC1-B93C-DC15D649D719}" presName="iconBgRect" presStyleLbl="bgShp" presStyleIdx="0" presStyleCnt="4"/>
      <dgm:spPr/>
    </dgm:pt>
    <dgm:pt modelId="{C1ADADD4-1ED7-49B5-8ED7-0B9225606720}" type="pres">
      <dgm:prSet presAssocID="{81BF6739-A8C8-4FC1-B93C-DC15D649D7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8D13B89-41B1-45DE-8F41-17DE858B111D}" type="pres">
      <dgm:prSet presAssocID="{81BF6739-A8C8-4FC1-B93C-DC15D649D719}" presName="spaceRect" presStyleCnt="0"/>
      <dgm:spPr/>
    </dgm:pt>
    <dgm:pt modelId="{9CDFE82C-67D7-4AA4-BFCF-16500470822B}" type="pres">
      <dgm:prSet presAssocID="{81BF6739-A8C8-4FC1-B93C-DC15D649D719}" presName="textRect" presStyleLbl="revTx" presStyleIdx="0" presStyleCnt="4">
        <dgm:presLayoutVars>
          <dgm:chMax val="1"/>
          <dgm:chPref val="1"/>
        </dgm:presLayoutVars>
      </dgm:prSet>
      <dgm:spPr/>
    </dgm:pt>
    <dgm:pt modelId="{396B0786-98F6-4B30-B54B-3FD672816B60}" type="pres">
      <dgm:prSet presAssocID="{7EDEAB5E-0698-4F18-8666-3F6DBCB1C8FB}" presName="sibTrans" presStyleLbl="sibTrans2D1" presStyleIdx="0" presStyleCnt="0"/>
      <dgm:spPr/>
    </dgm:pt>
    <dgm:pt modelId="{1CF450EA-A75C-430E-B4C3-2AEA50BC6421}" type="pres">
      <dgm:prSet presAssocID="{52870B77-8D5A-46E5-ADC6-A15A8FFFA040}" presName="compNode" presStyleCnt="0"/>
      <dgm:spPr/>
    </dgm:pt>
    <dgm:pt modelId="{111E90C9-40B1-4C77-81E6-EDDBE9EE07EF}" type="pres">
      <dgm:prSet presAssocID="{52870B77-8D5A-46E5-ADC6-A15A8FFFA040}" presName="iconBgRect" presStyleLbl="bgShp" presStyleIdx="1" presStyleCnt="4"/>
      <dgm:spPr/>
    </dgm:pt>
    <dgm:pt modelId="{894E3129-B020-48B1-B53D-70DF05D2B651}" type="pres">
      <dgm:prSet presAssocID="{52870B77-8D5A-46E5-ADC6-A15A8FFFA0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E6B4FFA-7569-4DE1-A9AD-C5A2D236319D}" type="pres">
      <dgm:prSet presAssocID="{52870B77-8D5A-46E5-ADC6-A15A8FFFA040}" presName="spaceRect" presStyleCnt="0"/>
      <dgm:spPr/>
    </dgm:pt>
    <dgm:pt modelId="{94A2E667-8743-42BB-8534-D0BF3965133E}" type="pres">
      <dgm:prSet presAssocID="{52870B77-8D5A-46E5-ADC6-A15A8FFFA040}" presName="textRect" presStyleLbl="revTx" presStyleIdx="1" presStyleCnt="4">
        <dgm:presLayoutVars>
          <dgm:chMax val="1"/>
          <dgm:chPref val="1"/>
        </dgm:presLayoutVars>
      </dgm:prSet>
      <dgm:spPr/>
    </dgm:pt>
    <dgm:pt modelId="{F74CD91F-0AE0-46B2-BBEC-A47356BD72C0}" type="pres">
      <dgm:prSet presAssocID="{81D14CA7-B4D1-4276-B042-B8D2FE6BAEED}" presName="sibTrans" presStyleLbl="sibTrans2D1" presStyleIdx="0" presStyleCnt="0"/>
      <dgm:spPr/>
    </dgm:pt>
    <dgm:pt modelId="{78A58A34-9B01-4595-B371-8EDAACE43B4F}" type="pres">
      <dgm:prSet presAssocID="{2E07DD00-7E3C-418E-BEF4-87F53D915F0B}" presName="compNode" presStyleCnt="0"/>
      <dgm:spPr/>
    </dgm:pt>
    <dgm:pt modelId="{FF20E548-B1A0-46EC-BD05-B067FE2E98A0}" type="pres">
      <dgm:prSet presAssocID="{2E07DD00-7E3C-418E-BEF4-87F53D915F0B}" presName="iconBgRect" presStyleLbl="bgShp" presStyleIdx="2" presStyleCnt="4"/>
      <dgm:spPr/>
    </dgm:pt>
    <dgm:pt modelId="{FFA2B857-50DD-4394-A70A-06F3E6EDB814}" type="pres">
      <dgm:prSet presAssocID="{2E07DD00-7E3C-418E-BEF4-87F53D915F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5DDDA813-94D7-4A33-AB24-F9271FC5B7A4}" type="pres">
      <dgm:prSet presAssocID="{2E07DD00-7E3C-418E-BEF4-87F53D915F0B}" presName="spaceRect" presStyleCnt="0"/>
      <dgm:spPr/>
    </dgm:pt>
    <dgm:pt modelId="{5775E000-32BF-4E45-B4A3-1ADEE60F162C}" type="pres">
      <dgm:prSet presAssocID="{2E07DD00-7E3C-418E-BEF4-87F53D915F0B}" presName="textRect" presStyleLbl="revTx" presStyleIdx="2" presStyleCnt="4">
        <dgm:presLayoutVars>
          <dgm:chMax val="1"/>
          <dgm:chPref val="1"/>
        </dgm:presLayoutVars>
      </dgm:prSet>
      <dgm:spPr/>
    </dgm:pt>
    <dgm:pt modelId="{39175F1F-F8AA-4D45-BA05-808B4D0C4C64}" type="pres">
      <dgm:prSet presAssocID="{44562D97-2974-45B5-A6F0-82CBCEE98954}" presName="sibTrans" presStyleLbl="sibTrans2D1" presStyleIdx="0" presStyleCnt="0"/>
      <dgm:spPr/>
    </dgm:pt>
    <dgm:pt modelId="{7F50E246-D8D0-4891-B866-93E78526A75D}" type="pres">
      <dgm:prSet presAssocID="{67B8F922-1C26-4503-BF18-4286D9EE071C}" presName="compNode" presStyleCnt="0"/>
      <dgm:spPr/>
    </dgm:pt>
    <dgm:pt modelId="{78F3EA32-5D73-4302-8E20-8AC7D693C1A5}" type="pres">
      <dgm:prSet presAssocID="{67B8F922-1C26-4503-BF18-4286D9EE071C}" presName="iconBgRect" presStyleLbl="bgShp" presStyleIdx="3" presStyleCnt="4"/>
      <dgm:spPr/>
    </dgm:pt>
    <dgm:pt modelId="{04530E77-BA12-48E3-A247-9657639A7D81}" type="pres">
      <dgm:prSet presAssocID="{67B8F922-1C26-4503-BF18-4286D9EE07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058F2FFB-762F-44BF-986F-29C991C53569}" type="pres">
      <dgm:prSet presAssocID="{67B8F922-1C26-4503-BF18-4286D9EE071C}" presName="spaceRect" presStyleCnt="0"/>
      <dgm:spPr/>
    </dgm:pt>
    <dgm:pt modelId="{8E64CDF7-3D2D-4D9C-88CB-C009676DF383}" type="pres">
      <dgm:prSet presAssocID="{67B8F922-1C26-4503-BF18-4286D9EE07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1C7103-1C8A-4EEE-AD3D-C35DC0945992}" type="presOf" srcId="{81BF6739-A8C8-4FC1-B93C-DC15D649D719}" destId="{9CDFE82C-67D7-4AA4-BFCF-16500470822B}" srcOrd="0" destOrd="0" presId="urn:microsoft.com/office/officeart/2018/2/layout/IconCircleList"/>
    <dgm:cxn modelId="{AC37D70A-BCA7-4289-8780-AA9FCEB8C06C}" srcId="{9883FE65-EE5F-4355-910A-9D782603076F}" destId="{67B8F922-1C26-4503-BF18-4286D9EE071C}" srcOrd="3" destOrd="0" parTransId="{D306E606-AD48-41F7-95FE-A8D903E4CB4C}" sibTransId="{46FE2AD3-A28C-4C60-BE36-4FCF95648EC2}"/>
    <dgm:cxn modelId="{5BEE1E0E-C691-42B4-B820-F41C1E892A1C}" type="presOf" srcId="{52870B77-8D5A-46E5-ADC6-A15A8FFFA040}" destId="{94A2E667-8743-42BB-8534-D0BF3965133E}" srcOrd="0" destOrd="0" presId="urn:microsoft.com/office/officeart/2018/2/layout/IconCircleList"/>
    <dgm:cxn modelId="{D65F0917-F32A-4663-86B6-B7FB10AB5472}" type="presOf" srcId="{67B8F922-1C26-4503-BF18-4286D9EE071C}" destId="{8E64CDF7-3D2D-4D9C-88CB-C009676DF383}" srcOrd="0" destOrd="0" presId="urn:microsoft.com/office/officeart/2018/2/layout/IconCircleList"/>
    <dgm:cxn modelId="{E0A7981F-DDB6-474A-9BFD-747D08820DF0}" type="presOf" srcId="{81D14CA7-B4D1-4276-B042-B8D2FE6BAEED}" destId="{F74CD91F-0AE0-46B2-BBEC-A47356BD72C0}" srcOrd="0" destOrd="0" presId="urn:microsoft.com/office/officeart/2018/2/layout/IconCircleList"/>
    <dgm:cxn modelId="{F0C5F620-1D81-4C88-A228-2526AE807130}" srcId="{9883FE65-EE5F-4355-910A-9D782603076F}" destId="{2E07DD00-7E3C-418E-BEF4-87F53D915F0B}" srcOrd="2" destOrd="0" parTransId="{D12E57F8-30CE-4037-A16D-D89FAF84E0B3}" sibTransId="{44562D97-2974-45B5-A6F0-82CBCEE98954}"/>
    <dgm:cxn modelId="{D088E43B-9B39-442A-A51B-23D35E6D20B2}" srcId="{9883FE65-EE5F-4355-910A-9D782603076F}" destId="{81BF6739-A8C8-4FC1-B93C-DC15D649D719}" srcOrd="0" destOrd="0" parTransId="{4FAB5A3C-F076-4604-8789-8C73A5D3EB3B}" sibTransId="{7EDEAB5E-0698-4F18-8666-3F6DBCB1C8FB}"/>
    <dgm:cxn modelId="{26F5625C-4A2C-4ECC-BF6A-2E7415590328}" type="presOf" srcId="{44562D97-2974-45B5-A6F0-82CBCEE98954}" destId="{39175F1F-F8AA-4D45-BA05-808B4D0C4C64}" srcOrd="0" destOrd="0" presId="urn:microsoft.com/office/officeart/2018/2/layout/IconCircleList"/>
    <dgm:cxn modelId="{B658D442-A70C-4CC1-952F-9154C93F2873}" type="presOf" srcId="{7EDEAB5E-0698-4F18-8666-3F6DBCB1C8FB}" destId="{396B0786-98F6-4B30-B54B-3FD672816B60}" srcOrd="0" destOrd="0" presId="urn:microsoft.com/office/officeart/2018/2/layout/IconCircleList"/>
    <dgm:cxn modelId="{34D9F884-33A9-46B9-9DB6-A662DEDC610D}" type="presOf" srcId="{9883FE65-EE5F-4355-910A-9D782603076F}" destId="{A1C7058D-70C3-4589-968D-0B4CF3270397}" srcOrd="0" destOrd="0" presId="urn:microsoft.com/office/officeart/2018/2/layout/IconCircleList"/>
    <dgm:cxn modelId="{75F5B9A4-8756-416C-B037-693167CD1471}" srcId="{9883FE65-EE5F-4355-910A-9D782603076F}" destId="{52870B77-8D5A-46E5-ADC6-A15A8FFFA040}" srcOrd="1" destOrd="0" parTransId="{24D0CD36-0C0E-4DBA-A373-76F361BF5FA9}" sibTransId="{81D14CA7-B4D1-4276-B042-B8D2FE6BAEED}"/>
    <dgm:cxn modelId="{B222A4BD-C1F4-4376-8B46-7E792BAA4A5D}" type="presOf" srcId="{2E07DD00-7E3C-418E-BEF4-87F53D915F0B}" destId="{5775E000-32BF-4E45-B4A3-1ADEE60F162C}" srcOrd="0" destOrd="0" presId="urn:microsoft.com/office/officeart/2018/2/layout/IconCircleList"/>
    <dgm:cxn modelId="{4445B6E5-FE44-4BD2-9A58-F52007B9212E}" type="presParOf" srcId="{A1C7058D-70C3-4589-968D-0B4CF3270397}" destId="{3DD857C5-19E0-4EBE-B482-9EED15655851}" srcOrd="0" destOrd="0" presId="urn:microsoft.com/office/officeart/2018/2/layout/IconCircleList"/>
    <dgm:cxn modelId="{D83851A6-E771-47BE-98F9-ECA172647D13}" type="presParOf" srcId="{3DD857C5-19E0-4EBE-B482-9EED15655851}" destId="{7978FC45-20AC-48B2-A2BE-9E513DA4C693}" srcOrd="0" destOrd="0" presId="urn:microsoft.com/office/officeart/2018/2/layout/IconCircleList"/>
    <dgm:cxn modelId="{7EF97DA3-35C3-44A1-9D19-7261C711041A}" type="presParOf" srcId="{7978FC45-20AC-48B2-A2BE-9E513DA4C693}" destId="{901B356F-2988-4845-BE45-7AB0E6D6008B}" srcOrd="0" destOrd="0" presId="urn:microsoft.com/office/officeart/2018/2/layout/IconCircleList"/>
    <dgm:cxn modelId="{8F879FA0-7E0C-402C-A8F1-050BECC7E5B1}" type="presParOf" srcId="{7978FC45-20AC-48B2-A2BE-9E513DA4C693}" destId="{C1ADADD4-1ED7-49B5-8ED7-0B9225606720}" srcOrd="1" destOrd="0" presId="urn:microsoft.com/office/officeart/2018/2/layout/IconCircleList"/>
    <dgm:cxn modelId="{CFB9184D-73EE-4343-A1CC-901EC8E3E13B}" type="presParOf" srcId="{7978FC45-20AC-48B2-A2BE-9E513DA4C693}" destId="{08D13B89-41B1-45DE-8F41-17DE858B111D}" srcOrd="2" destOrd="0" presId="urn:microsoft.com/office/officeart/2018/2/layout/IconCircleList"/>
    <dgm:cxn modelId="{0DED189F-929D-41CB-9C1D-672BAF83F36F}" type="presParOf" srcId="{7978FC45-20AC-48B2-A2BE-9E513DA4C693}" destId="{9CDFE82C-67D7-4AA4-BFCF-16500470822B}" srcOrd="3" destOrd="0" presId="urn:microsoft.com/office/officeart/2018/2/layout/IconCircleList"/>
    <dgm:cxn modelId="{AF1922D3-3ACA-4DD5-AE01-5CE684845463}" type="presParOf" srcId="{3DD857C5-19E0-4EBE-B482-9EED15655851}" destId="{396B0786-98F6-4B30-B54B-3FD672816B60}" srcOrd="1" destOrd="0" presId="urn:microsoft.com/office/officeart/2018/2/layout/IconCircleList"/>
    <dgm:cxn modelId="{F7FE5D63-78EB-458B-82E6-EBD0142D5991}" type="presParOf" srcId="{3DD857C5-19E0-4EBE-B482-9EED15655851}" destId="{1CF450EA-A75C-430E-B4C3-2AEA50BC6421}" srcOrd="2" destOrd="0" presId="urn:microsoft.com/office/officeart/2018/2/layout/IconCircleList"/>
    <dgm:cxn modelId="{33CD28AF-FBEF-4929-A57A-2658CB751E4E}" type="presParOf" srcId="{1CF450EA-A75C-430E-B4C3-2AEA50BC6421}" destId="{111E90C9-40B1-4C77-81E6-EDDBE9EE07EF}" srcOrd="0" destOrd="0" presId="urn:microsoft.com/office/officeart/2018/2/layout/IconCircleList"/>
    <dgm:cxn modelId="{F9BDB693-A684-40F9-881B-40A9AC6AE2E7}" type="presParOf" srcId="{1CF450EA-A75C-430E-B4C3-2AEA50BC6421}" destId="{894E3129-B020-48B1-B53D-70DF05D2B651}" srcOrd="1" destOrd="0" presId="urn:microsoft.com/office/officeart/2018/2/layout/IconCircleList"/>
    <dgm:cxn modelId="{644CF93B-47AA-4DD3-8B93-D2CD0C5C1526}" type="presParOf" srcId="{1CF450EA-A75C-430E-B4C3-2AEA50BC6421}" destId="{8E6B4FFA-7569-4DE1-A9AD-C5A2D236319D}" srcOrd="2" destOrd="0" presId="urn:microsoft.com/office/officeart/2018/2/layout/IconCircleList"/>
    <dgm:cxn modelId="{AEDACD77-5482-418C-9A05-D3E979F3793E}" type="presParOf" srcId="{1CF450EA-A75C-430E-B4C3-2AEA50BC6421}" destId="{94A2E667-8743-42BB-8534-D0BF3965133E}" srcOrd="3" destOrd="0" presId="urn:microsoft.com/office/officeart/2018/2/layout/IconCircleList"/>
    <dgm:cxn modelId="{6CCBA6BC-A5C7-4630-B3AB-D6D629604181}" type="presParOf" srcId="{3DD857C5-19E0-4EBE-B482-9EED15655851}" destId="{F74CD91F-0AE0-46B2-BBEC-A47356BD72C0}" srcOrd="3" destOrd="0" presId="urn:microsoft.com/office/officeart/2018/2/layout/IconCircleList"/>
    <dgm:cxn modelId="{74BFC2A6-B3A1-4CF7-B002-23622D6A8C7F}" type="presParOf" srcId="{3DD857C5-19E0-4EBE-B482-9EED15655851}" destId="{78A58A34-9B01-4595-B371-8EDAACE43B4F}" srcOrd="4" destOrd="0" presId="urn:microsoft.com/office/officeart/2018/2/layout/IconCircleList"/>
    <dgm:cxn modelId="{531CD81B-9EFE-442E-B898-3CB9895A66F6}" type="presParOf" srcId="{78A58A34-9B01-4595-B371-8EDAACE43B4F}" destId="{FF20E548-B1A0-46EC-BD05-B067FE2E98A0}" srcOrd="0" destOrd="0" presId="urn:microsoft.com/office/officeart/2018/2/layout/IconCircleList"/>
    <dgm:cxn modelId="{8FECD0C7-9A14-40FC-9F31-C37E5630B6EF}" type="presParOf" srcId="{78A58A34-9B01-4595-B371-8EDAACE43B4F}" destId="{FFA2B857-50DD-4394-A70A-06F3E6EDB814}" srcOrd="1" destOrd="0" presId="urn:microsoft.com/office/officeart/2018/2/layout/IconCircleList"/>
    <dgm:cxn modelId="{6FF7B994-3002-423F-917B-EEE3B8AC389A}" type="presParOf" srcId="{78A58A34-9B01-4595-B371-8EDAACE43B4F}" destId="{5DDDA813-94D7-4A33-AB24-F9271FC5B7A4}" srcOrd="2" destOrd="0" presId="urn:microsoft.com/office/officeart/2018/2/layout/IconCircleList"/>
    <dgm:cxn modelId="{D3C63854-E840-4821-A8E1-E41C164F9C20}" type="presParOf" srcId="{78A58A34-9B01-4595-B371-8EDAACE43B4F}" destId="{5775E000-32BF-4E45-B4A3-1ADEE60F162C}" srcOrd="3" destOrd="0" presId="urn:microsoft.com/office/officeart/2018/2/layout/IconCircleList"/>
    <dgm:cxn modelId="{EC72A3C0-7851-4943-9257-E411757B6FC5}" type="presParOf" srcId="{3DD857C5-19E0-4EBE-B482-9EED15655851}" destId="{39175F1F-F8AA-4D45-BA05-808B4D0C4C64}" srcOrd="5" destOrd="0" presId="urn:microsoft.com/office/officeart/2018/2/layout/IconCircleList"/>
    <dgm:cxn modelId="{31BC2425-68BD-417C-8878-0C206C0F2FC2}" type="presParOf" srcId="{3DD857C5-19E0-4EBE-B482-9EED15655851}" destId="{7F50E246-D8D0-4891-B866-93E78526A75D}" srcOrd="6" destOrd="0" presId="urn:microsoft.com/office/officeart/2018/2/layout/IconCircleList"/>
    <dgm:cxn modelId="{B051768F-8712-49D7-8C0C-CD84AAD27F6A}" type="presParOf" srcId="{7F50E246-D8D0-4891-B866-93E78526A75D}" destId="{78F3EA32-5D73-4302-8E20-8AC7D693C1A5}" srcOrd="0" destOrd="0" presId="urn:microsoft.com/office/officeart/2018/2/layout/IconCircleList"/>
    <dgm:cxn modelId="{15583FEA-2AD9-4CCB-A8B3-B37D459177C9}" type="presParOf" srcId="{7F50E246-D8D0-4891-B866-93E78526A75D}" destId="{04530E77-BA12-48E3-A247-9657639A7D81}" srcOrd="1" destOrd="0" presId="urn:microsoft.com/office/officeart/2018/2/layout/IconCircleList"/>
    <dgm:cxn modelId="{2818F18A-F027-49B7-BE30-936D94280686}" type="presParOf" srcId="{7F50E246-D8D0-4891-B866-93E78526A75D}" destId="{058F2FFB-762F-44BF-986F-29C991C53569}" srcOrd="2" destOrd="0" presId="urn:microsoft.com/office/officeart/2018/2/layout/IconCircleList"/>
    <dgm:cxn modelId="{F5ED3302-0DDB-49DC-8849-32CD8F86052A}" type="presParOf" srcId="{7F50E246-D8D0-4891-B866-93E78526A75D}" destId="{8E64CDF7-3D2D-4D9C-88CB-C009676DF3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27118-8831-499B-92FC-F8E6D10B793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C5581C-6118-497D-B5F0-D65823A35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can machine learning models effectively predict the trustworthiness of NGOs based on key operational and public perception metrics?</a:t>
          </a:r>
        </a:p>
      </dgm:t>
    </dgm:pt>
    <dgm:pt modelId="{743C7777-BD71-4A63-B146-E11712B732D0}" type="parTrans" cxnId="{D5D84035-202A-41E6-A657-8C8E23501D81}">
      <dgm:prSet/>
      <dgm:spPr/>
      <dgm:t>
        <a:bodyPr/>
        <a:lstStyle/>
        <a:p>
          <a:endParaRPr lang="en-US"/>
        </a:p>
      </dgm:t>
    </dgm:pt>
    <dgm:pt modelId="{90EDC152-EB52-4E48-83C0-2FDE685E98F4}" type="sibTrans" cxnId="{D5D84035-202A-41E6-A657-8C8E23501D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F8A352-C0C2-47E6-84AD-8AB81516F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most influential factors in determining NGO trustworthiness?</a:t>
          </a:r>
        </a:p>
      </dgm:t>
    </dgm:pt>
    <dgm:pt modelId="{6A6CCFF1-11A2-4750-A61D-D3419E1EB0D0}" type="parTrans" cxnId="{4AD5BB15-A586-436C-8E67-5ABF8773ED3C}">
      <dgm:prSet/>
      <dgm:spPr/>
      <dgm:t>
        <a:bodyPr/>
        <a:lstStyle/>
        <a:p>
          <a:endParaRPr lang="en-US"/>
        </a:p>
      </dgm:t>
    </dgm:pt>
    <dgm:pt modelId="{A0EBB59C-4A45-4D8D-B8A3-F69229D2E401}" type="sibTrans" cxnId="{4AD5BB15-A586-436C-8E67-5ABF8773ED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4C6112-92C1-43E6-A47B-E7C4FE659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machine learning model provides the best balance of accuracy, precision, and recall for trustworthiness prediction?</a:t>
          </a:r>
        </a:p>
      </dgm:t>
    </dgm:pt>
    <dgm:pt modelId="{01242C4F-CBF5-4662-A1D8-C2EB85A44705}" type="parTrans" cxnId="{14D52BA6-D623-48C0-A159-F8A864786704}">
      <dgm:prSet/>
      <dgm:spPr/>
      <dgm:t>
        <a:bodyPr/>
        <a:lstStyle/>
        <a:p>
          <a:endParaRPr lang="en-US"/>
        </a:p>
      </dgm:t>
    </dgm:pt>
    <dgm:pt modelId="{F7321979-48E4-4998-ABFA-7328BFFFF52F}" type="sibTrans" cxnId="{14D52BA6-D623-48C0-A159-F8A8647867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16CCEE-8EEC-493C-BEAD-7AC2CBF99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incorporating additional features (e.g., financial transparency, geographical reach) enhance prediction accuracy?</a:t>
          </a:r>
        </a:p>
      </dgm:t>
    </dgm:pt>
    <dgm:pt modelId="{885D2257-DE56-4836-90E2-9CC0641BA75F}" type="parTrans" cxnId="{A317101C-5544-4B04-87DE-84F5950D9A12}">
      <dgm:prSet/>
      <dgm:spPr/>
      <dgm:t>
        <a:bodyPr/>
        <a:lstStyle/>
        <a:p>
          <a:endParaRPr lang="en-US"/>
        </a:p>
      </dgm:t>
    </dgm:pt>
    <dgm:pt modelId="{F12DC855-EEB4-4529-A654-E02DAF775152}" type="sibTrans" cxnId="{A317101C-5544-4B04-87DE-84F5950D9A12}">
      <dgm:prSet/>
      <dgm:spPr/>
      <dgm:t>
        <a:bodyPr/>
        <a:lstStyle/>
        <a:p>
          <a:endParaRPr lang="en-US"/>
        </a:p>
      </dgm:t>
    </dgm:pt>
    <dgm:pt modelId="{9D307ABD-E29B-4428-B5D4-5B6F6FF71399}" type="pres">
      <dgm:prSet presAssocID="{83E27118-8831-499B-92FC-F8E6D10B7935}" presName="root" presStyleCnt="0">
        <dgm:presLayoutVars>
          <dgm:dir/>
          <dgm:resizeHandles val="exact"/>
        </dgm:presLayoutVars>
      </dgm:prSet>
      <dgm:spPr/>
    </dgm:pt>
    <dgm:pt modelId="{28C6BF21-FF2A-4625-B935-529C8ED84CE8}" type="pres">
      <dgm:prSet presAssocID="{83E27118-8831-499B-92FC-F8E6D10B7935}" presName="container" presStyleCnt="0">
        <dgm:presLayoutVars>
          <dgm:dir/>
          <dgm:resizeHandles val="exact"/>
        </dgm:presLayoutVars>
      </dgm:prSet>
      <dgm:spPr/>
    </dgm:pt>
    <dgm:pt modelId="{ACAB7333-96F9-4976-B090-DAB67FBB7B02}" type="pres">
      <dgm:prSet presAssocID="{0BC5581C-6118-497D-B5F0-D65823A350D6}" presName="compNode" presStyleCnt="0"/>
      <dgm:spPr/>
    </dgm:pt>
    <dgm:pt modelId="{DB970500-72E0-48BB-B58C-C46B5956B8B0}" type="pres">
      <dgm:prSet presAssocID="{0BC5581C-6118-497D-B5F0-D65823A350D6}" presName="iconBgRect" presStyleLbl="bgShp" presStyleIdx="0" presStyleCnt="4"/>
      <dgm:spPr/>
    </dgm:pt>
    <dgm:pt modelId="{F77365F1-BCFC-43F3-9D0C-02357A10162F}" type="pres">
      <dgm:prSet presAssocID="{0BC5581C-6118-497D-B5F0-D65823A350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96AFB7-B9ED-4029-BE6E-803443830C4D}" type="pres">
      <dgm:prSet presAssocID="{0BC5581C-6118-497D-B5F0-D65823A350D6}" presName="spaceRect" presStyleCnt="0"/>
      <dgm:spPr/>
    </dgm:pt>
    <dgm:pt modelId="{00541B00-DB3A-4224-BAF3-080C23D5C09B}" type="pres">
      <dgm:prSet presAssocID="{0BC5581C-6118-497D-B5F0-D65823A350D6}" presName="textRect" presStyleLbl="revTx" presStyleIdx="0" presStyleCnt="4">
        <dgm:presLayoutVars>
          <dgm:chMax val="1"/>
          <dgm:chPref val="1"/>
        </dgm:presLayoutVars>
      </dgm:prSet>
      <dgm:spPr/>
    </dgm:pt>
    <dgm:pt modelId="{8A26DD2E-48B8-4171-973E-C72052599CE7}" type="pres">
      <dgm:prSet presAssocID="{90EDC152-EB52-4E48-83C0-2FDE685E98F4}" presName="sibTrans" presStyleLbl="sibTrans2D1" presStyleIdx="0" presStyleCnt="0"/>
      <dgm:spPr/>
    </dgm:pt>
    <dgm:pt modelId="{1AD6A7EA-A37D-4CCE-812E-B1DB36647985}" type="pres">
      <dgm:prSet presAssocID="{CAF8A352-C0C2-47E6-84AD-8AB81516F62A}" presName="compNode" presStyleCnt="0"/>
      <dgm:spPr/>
    </dgm:pt>
    <dgm:pt modelId="{0E958045-6CDB-439F-856F-621B59F9D510}" type="pres">
      <dgm:prSet presAssocID="{CAF8A352-C0C2-47E6-84AD-8AB81516F62A}" presName="iconBgRect" presStyleLbl="bgShp" presStyleIdx="1" presStyleCnt="4"/>
      <dgm:spPr/>
    </dgm:pt>
    <dgm:pt modelId="{6E82CC04-66A1-403B-805C-5129E95D7FBE}" type="pres">
      <dgm:prSet presAssocID="{CAF8A352-C0C2-47E6-84AD-8AB81516F6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37E2445-C96B-4317-99C7-17A0551BA9F0}" type="pres">
      <dgm:prSet presAssocID="{CAF8A352-C0C2-47E6-84AD-8AB81516F62A}" presName="spaceRect" presStyleCnt="0"/>
      <dgm:spPr/>
    </dgm:pt>
    <dgm:pt modelId="{4C4335E9-F640-4AE9-B244-67E83F1DD215}" type="pres">
      <dgm:prSet presAssocID="{CAF8A352-C0C2-47E6-84AD-8AB81516F62A}" presName="textRect" presStyleLbl="revTx" presStyleIdx="1" presStyleCnt="4">
        <dgm:presLayoutVars>
          <dgm:chMax val="1"/>
          <dgm:chPref val="1"/>
        </dgm:presLayoutVars>
      </dgm:prSet>
      <dgm:spPr/>
    </dgm:pt>
    <dgm:pt modelId="{FC97EE94-6DA8-4474-B800-2995AA39FF00}" type="pres">
      <dgm:prSet presAssocID="{A0EBB59C-4A45-4D8D-B8A3-F69229D2E401}" presName="sibTrans" presStyleLbl="sibTrans2D1" presStyleIdx="0" presStyleCnt="0"/>
      <dgm:spPr/>
    </dgm:pt>
    <dgm:pt modelId="{AD610305-8D27-4F89-9E4F-BF31B8A5AB3A}" type="pres">
      <dgm:prSet presAssocID="{334C6112-92C1-43E6-A47B-E7C4FE659B8D}" presName="compNode" presStyleCnt="0"/>
      <dgm:spPr/>
    </dgm:pt>
    <dgm:pt modelId="{39993AF1-040E-4DAF-93D5-2498C56FAF0D}" type="pres">
      <dgm:prSet presAssocID="{334C6112-92C1-43E6-A47B-E7C4FE659B8D}" presName="iconBgRect" presStyleLbl="bgShp" presStyleIdx="2" presStyleCnt="4"/>
      <dgm:spPr/>
    </dgm:pt>
    <dgm:pt modelId="{71EE0BEA-D4D8-44DC-A914-5B75B545AF36}" type="pres">
      <dgm:prSet presAssocID="{334C6112-92C1-43E6-A47B-E7C4FE659B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0B4037-6C59-45A1-84BA-6770570D2E7C}" type="pres">
      <dgm:prSet presAssocID="{334C6112-92C1-43E6-A47B-E7C4FE659B8D}" presName="spaceRect" presStyleCnt="0"/>
      <dgm:spPr/>
    </dgm:pt>
    <dgm:pt modelId="{FEE81FE2-F266-4BCD-B03B-559EFC2BD127}" type="pres">
      <dgm:prSet presAssocID="{334C6112-92C1-43E6-A47B-E7C4FE659B8D}" presName="textRect" presStyleLbl="revTx" presStyleIdx="2" presStyleCnt="4">
        <dgm:presLayoutVars>
          <dgm:chMax val="1"/>
          <dgm:chPref val="1"/>
        </dgm:presLayoutVars>
      </dgm:prSet>
      <dgm:spPr/>
    </dgm:pt>
    <dgm:pt modelId="{60760D26-D8F3-4AC5-A30A-5204A974FE25}" type="pres">
      <dgm:prSet presAssocID="{F7321979-48E4-4998-ABFA-7328BFFFF52F}" presName="sibTrans" presStyleLbl="sibTrans2D1" presStyleIdx="0" presStyleCnt="0"/>
      <dgm:spPr/>
    </dgm:pt>
    <dgm:pt modelId="{00389D6B-00D0-4113-9A92-6508D3CBE3FD}" type="pres">
      <dgm:prSet presAssocID="{8E16CCEE-8EEC-493C-BEAD-7AC2CBF994FD}" presName="compNode" presStyleCnt="0"/>
      <dgm:spPr/>
    </dgm:pt>
    <dgm:pt modelId="{2D2744E7-6084-493A-9583-CC893F3E3E05}" type="pres">
      <dgm:prSet presAssocID="{8E16CCEE-8EEC-493C-BEAD-7AC2CBF994FD}" presName="iconBgRect" presStyleLbl="bgShp" presStyleIdx="3" presStyleCnt="4"/>
      <dgm:spPr/>
    </dgm:pt>
    <dgm:pt modelId="{9ED8B354-A08E-4D7C-B874-5C4032762D39}" type="pres">
      <dgm:prSet presAssocID="{8E16CCEE-8EEC-493C-BEAD-7AC2CBF994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C5B61C1-45AE-4D4D-8DBA-A2A9FD042433}" type="pres">
      <dgm:prSet presAssocID="{8E16CCEE-8EEC-493C-BEAD-7AC2CBF994FD}" presName="spaceRect" presStyleCnt="0"/>
      <dgm:spPr/>
    </dgm:pt>
    <dgm:pt modelId="{51F94911-1038-4A48-B3EB-D7C5C86285E5}" type="pres">
      <dgm:prSet presAssocID="{8E16CCEE-8EEC-493C-BEAD-7AC2CBF994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38B407-6F49-4A0F-9245-A3781430A354}" type="presOf" srcId="{CAF8A352-C0C2-47E6-84AD-8AB81516F62A}" destId="{4C4335E9-F640-4AE9-B244-67E83F1DD215}" srcOrd="0" destOrd="0" presId="urn:microsoft.com/office/officeart/2018/2/layout/IconCircleList"/>
    <dgm:cxn modelId="{4AD5BB15-A586-436C-8E67-5ABF8773ED3C}" srcId="{83E27118-8831-499B-92FC-F8E6D10B7935}" destId="{CAF8A352-C0C2-47E6-84AD-8AB81516F62A}" srcOrd="1" destOrd="0" parTransId="{6A6CCFF1-11A2-4750-A61D-D3419E1EB0D0}" sibTransId="{A0EBB59C-4A45-4D8D-B8A3-F69229D2E401}"/>
    <dgm:cxn modelId="{A317101C-5544-4B04-87DE-84F5950D9A12}" srcId="{83E27118-8831-499B-92FC-F8E6D10B7935}" destId="{8E16CCEE-8EEC-493C-BEAD-7AC2CBF994FD}" srcOrd="3" destOrd="0" parTransId="{885D2257-DE56-4836-90E2-9CC0641BA75F}" sibTransId="{F12DC855-EEB4-4529-A654-E02DAF775152}"/>
    <dgm:cxn modelId="{D5D84035-202A-41E6-A657-8C8E23501D81}" srcId="{83E27118-8831-499B-92FC-F8E6D10B7935}" destId="{0BC5581C-6118-497D-B5F0-D65823A350D6}" srcOrd="0" destOrd="0" parTransId="{743C7777-BD71-4A63-B146-E11712B732D0}" sibTransId="{90EDC152-EB52-4E48-83C0-2FDE685E98F4}"/>
    <dgm:cxn modelId="{D01B2968-9F4B-430D-985F-397B23EC8220}" type="presOf" srcId="{A0EBB59C-4A45-4D8D-B8A3-F69229D2E401}" destId="{FC97EE94-6DA8-4474-B800-2995AA39FF00}" srcOrd="0" destOrd="0" presId="urn:microsoft.com/office/officeart/2018/2/layout/IconCircleList"/>
    <dgm:cxn modelId="{9AD22F6D-288F-4668-9B2F-9660E9437657}" type="presOf" srcId="{8E16CCEE-8EEC-493C-BEAD-7AC2CBF994FD}" destId="{51F94911-1038-4A48-B3EB-D7C5C86285E5}" srcOrd="0" destOrd="0" presId="urn:microsoft.com/office/officeart/2018/2/layout/IconCircleList"/>
    <dgm:cxn modelId="{1147DC71-A768-4CC4-A79D-A2DC3FFC2AF2}" type="presOf" srcId="{334C6112-92C1-43E6-A47B-E7C4FE659B8D}" destId="{FEE81FE2-F266-4BCD-B03B-559EFC2BD127}" srcOrd="0" destOrd="0" presId="urn:microsoft.com/office/officeart/2018/2/layout/IconCircleList"/>
    <dgm:cxn modelId="{14D52BA6-D623-48C0-A159-F8A864786704}" srcId="{83E27118-8831-499B-92FC-F8E6D10B7935}" destId="{334C6112-92C1-43E6-A47B-E7C4FE659B8D}" srcOrd="2" destOrd="0" parTransId="{01242C4F-CBF5-4662-A1D8-C2EB85A44705}" sibTransId="{F7321979-48E4-4998-ABFA-7328BFFFF52F}"/>
    <dgm:cxn modelId="{FDC9FEB7-D30E-46E5-ABA4-0D4802AA3F7B}" type="presOf" srcId="{90EDC152-EB52-4E48-83C0-2FDE685E98F4}" destId="{8A26DD2E-48B8-4171-973E-C72052599CE7}" srcOrd="0" destOrd="0" presId="urn:microsoft.com/office/officeart/2018/2/layout/IconCircleList"/>
    <dgm:cxn modelId="{99CB4BBF-8B33-45FB-91A6-FDC293390F82}" type="presOf" srcId="{F7321979-48E4-4998-ABFA-7328BFFFF52F}" destId="{60760D26-D8F3-4AC5-A30A-5204A974FE25}" srcOrd="0" destOrd="0" presId="urn:microsoft.com/office/officeart/2018/2/layout/IconCircleList"/>
    <dgm:cxn modelId="{B53173CE-D92A-49D9-B059-34692E71273F}" type="presOf" srcId="{0BC5581C-6118-497D-B5F0-D65823A350D6}" destId="{00541B00-DB3A-4224-BAF3-080C23D5C09B}" srcOrd="0" destOrd="0" presId="urn:microsoft.com/office/officeart/2018/2/layout/IconCircleList"/>
    <dgm:cxn modelId="{05C01FD9-C366-4D86-A97A-D479AAA79667}" type="presOf" srcId="{83E27118-8831-499B-92FC-F8E6D10B7935}" destId="{9D307ABD-E29B-4428-B5D4-5B6F6FF71399}" srcOrd="0" destOrd="0" presId="urn:microsoft.com/office/officeart/2018/2/layout/IconCircleList"/>
    <dgm:cxn modelId="{3D344D66-07BF-49DC-8339-5ED406533CD9}" type="presParOf" srcId="{9D307ABD-E29B-4428-B5D4-5B6F6FF71399}" destId="{28C6BF21-FF2A-4625-B935-529C8ED84CE8}" srcOrd="0" destOrd="0" presId="urn:microsoft.com/office/officeart/2018/2/layout/IconCircleList"/>
    <dgm:cxn modelId="{A6A21104-8F62-40AB-93E1-E14E9EEAD681}" type="presParOf" srcId="{28C6BF21-FF2A-4625-B935-529C8ED84CE8}" destId="{ACAB7333-96F9-4976-B090-DAB67FBB7B02}" srcOrd="0" destOrd="0" presId="urn:microsoft.com/office/officeart/2018/2/layout/IconCircleList"/>
    <dgm:cxn modelId="{616B4830-F1E0-4186-86E9-CE504F59EFDB}" type="presParOf" srcId="{ACAB7333-96F9-4976-B090-DAB67FBB7B02}" destId="{DB970500-72E0-48BB-B58C-C46B5956B8B0}" srcOrd="0" destOrd="0" presId="urn:microsoft.com/office/officeart/2018/2/layout/IconCircleList"/>
    <dgm:cxn modelId="{561DEFAC-D5E0-4585-9D48-4DE2C7CA1E25}" type="presParOf" srcId="{ACAB7333-96F9-4976-B090-DAB67FBB7B02}" destId="{F77365F1-BCFC-43F3-9D0C-02357A10162F}" srcOrd="1" destOrd="0" presId="urn:microsoft.com/office/officeart/2018/2/layout/IconCircleList"/>
    <dgm:cxn modelId="{149AF5BF-37C5-4DC5-B6CB-0904AC2B8557}" type="presParOf" srcId="{ACAB7333-96F9-4976-B090-DAB67FBB7B02}" destId="{2696AFB7-B9ED-4029-BE6E-803443830C4D}" srcOrd="2" destOrd="0" presId="urn:microsoft.com/office/officeart/2018/2/layout/IconCircleList"/>
    <dgm:cxn modelId="{5E96C2F5-6E0D-4F28-AB3D-B221C34F8228}" type="presParOf" srcId="{ACAB7333-96F9-4976-B090-DAB67FBB7B02}" destId="{00541B00-DB3A-4224-BAF3-080C23D5C09B}" srcOrd="3" destOrd="0" presId="urn:microsoft.com/office/officeart/2018/2/layout/IconCircleList"/>
    <dgm:cxn modelId="{34B108DE-A99A-4B14-A45C-B75E6B0CF420}" type="presParOf" srcId="{28C6BF21-FF2A-4625-B935-529C8ED84CE8}" destId="{8A26DD2E-48B8-4171-973E-C72052599CE7}" srcOrd="1" destOrd="0" presId="urn:microsoft.com/office/officeart/2018/2/layout/IconCircleList"/>
    <dgm:cxn modelId="{AEED84F7-08D4-4F9A-BDFE-708FB7447C0C}" type="presParOf" srcId="{28C6BF21-FF2A-4625-B935-529C8ED84CE8}" destId="{1AD6A7EA-A37D-4CCE-812E-B1DB36647985}" srcOrd="2" destOrd="0" presId="urn:microsoft.com/office/officeart/2018/2/layout/IconCircleList"/>
    <dgm:cxn modelId="{99EC7397-F270-4356-BDA4-6ADEE9BC1084}" type="presParOf" srcId="{1AD6A7EA-A37D-4CCE-812E-B1DB36647985}" destId="{0E958045-6CDB-439F-856F-621B59F9D510}" srcOrd="0" destOrd="0" presId="urn:microsoft.com/office/officeart/2018/2/layout/IconCircleList"/>
    <dgm:cxn modelId="{B50131D2-0046-4369-ABFC-27180671C287}" type="presParOf" srcId="{1AD6A7EA-A37D-4CCE-812E-B1DB36647985}" destId="{6E82CC04-66A1-403B-805C-5129E95D7FBE}" srcOrd="1" destOrd="0" presId="urn:microsoft.com/office/officeart/2018/2/layout/IconCircleList"/>
    <dgm:cxn modelId="{06ED797E-67C5-46A4-9C40-1E1C50E79E9A}" type="presParOf" srcId="{1AD6A7EA-A37D-4CCE-812E-B1DB36647985}" destId="{437E2445-C96B-4317-99C7-17A0551BA9F0}" srcOrd="2" destOrd="0" presId="urn:microsoft.com/office/officeart/2018/2/layout/IconCircleList"/>
    <dgm:cxn modelId="{EBAF61F3-F1DE-4C0C-BADE-7B88083C53AA}" type="presParOf" srcId="{1AD6A7EA-A37D-4CCE-812E-B1DB36647985}" destId="{4C4335E9-F640-4AE9-B244-67E83F1DD215}" srcOrd="3" destOrd="0" presId="urn:microsoft.com/office/officeart/2018/2/layout/IconCircleList"/>
    <dgm:cxn modelId="{6168E250-7853-4D62-8A1F-148A5525BDD7}" type="presParOf" srcId="{28C6BF21-FF2A-4625-B935-529C8ED84CE8}" destId="{FC97EE94-6DA8-4474-B800-2995AA39FF00}" srcOrd="3" destOrd="0" presId="urn:microsoft.com/office/officeart/2018/2/layout/IconCircleList"/>
    <dgm:cxn modelId="{8191B87A-EBBF-43AC-BC9B-13601637701D}" type="presParOf" srcId="{28C6BF21-FF2A-4625-B935-529C8ED84CE8}" destId="{AD610305-8D27-4F89-9E4F-BF31B8A5AB3A}" srcOrd="4" destOrd="0" presId="urn:microsoft.com/office/officeart/2018/2/layout/IconCircleList"/>
    <dgm:cxn modelId="{A750230F-4162-4980-8BC0-C05E59FAC97A}" type="presParOf" srcId="{AD610305-8D27-4F89-9E4F-BF31B8A5AB3A}" destId="{39993AF1-040E-4DAF-93D5-2498C56FAF0D}" srcOrd="0" destOrd="0" presId="urn:microsoft.com/office/officeart/2018/2/layout/IconCircleList"/>
    <dgm:cxn modelId="{6572E8E3-1EC6-460B-96DA-E8E7A38C6346}" type="presParOf" srcId="{AD610305-8D27-4F89-9E4F-BF31B8A5AB3A}" destId="{71EE0BEA-D4D8-44DC-A914-5B75B545AF36}" srcOrd="1" destOrd="0" presId="urn:microsoft.com/office/officeart/2018/2/layout/IconCircleList"/>
    <dgm:cxn modelId="{99E456A5-BDCB-4910-875D-E4E63DCD158A}" type="presParOf" srcId="{AD610305-8D27-4F89-9E4F-BF31B8A5AB3A}" destId="{190B4037-6C59-45A1-84BA-6770570D2E7C}" srcOrd="2" destOrd="0" presId="urn:microsoft.com/office/officeart/2018/2/layout/IconCircleList"/>
    <dgm:cxn modelId="{3818A713-CE4E-4072-87A6-64E23A97D694}" type="presParOf" srcId="{AD610305-8D27-4F89-9E4F-BF31B8A5AB3A}" destId="{FEE81FE2-F266-4BCD-B03B-559EFC2BD127}" srcOrd="3" destOrd="0" presId="urn:microsoft.com/office/officeart/2018/2/layout/IconCircleList"/>
    <dgm:cxn modelId="{CB218F71-F3BD-4145-B43E-192631AF8B52}" type="presParOf" srcId="{28C6BF21-FF2A-4625-B935-529C8ED84CE8}" destId="{60760D26-D8F3-4AC5-A30A-5204A974FE25}" srcOrd="5" destOrd="0" presId="urn:microsoft.com/office/officeart/2018/2/layout/IconCircleList"/>
    <dgm:cxn modelId="{3D1CB9AB-526F-4E3D-98B6-7C1E9123A4C9}" type="presParOf" srcId="{28C6BF21-FF2A-4625-B935-529C8ED84CE8}" destId="{00389D6B-00D0-4113-9A92-6508D3CBE3FD}" srcOrd="6" destOrd="0" presId="urn:microsoft.com/office/officeart/2018/2/layout/IconCircleList"/>
    <dgm:cxn modelId="{67A72833-FC04-43F8-BABC-0C53FD0B71EB}" type="presParOf" srcId="{00389D6B-00D0-4113-9A92-6508D3CBE3FD}" destId="{2D2744E7-6084-493A-9583-CC893F3E3E05}" srcOrd="0" destOrd="0" presId="urn:microsoft.com/office/officeart/2018/2/layout/IconCircleList"/>
    <dgm:cxn modelId="{5C4BAC84-3C25-4A7C-A52D-482F295CAEB5}" type="presParOf" srcId="{00389D6B-00D0-4113-9A92-6508D3CBE3FD}" destId="{9ED8B354-A08E-4D7C-B874-5C4032762D39}" srcOrd="1" destOrd="0" presId="urn:microsoft.com/office/officeart/2018/2/layout/IconCircleList"/>
    <dgm:cxn modelId="{02FF1BBE-72B2-4973-BE1F-8166212921A2}" type="presParOf" srcId="{00389D6B-00D0-4113-9A92-6508D3CBE3FD}" destId="{AC5B61C1-45AE-4D4D-8DBA-A2A9FD042433}" srcOrd="2" destOrd="0" presId="urn:microsoft.com/office/officeart/2018/2/layout/IconCircleList"/>
    <dgm:cxn modelId="{5C3AC20C-3750-4F07-A8DB-8940352A45FE}" type="presParOf" srcId="{00389D6B-00D0-4113-9A92-6508D3CBE3FD}" destId="{51F94911-1038-4A48-B3EB-D7C5C86285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DDD6D-8BD2-4C67-AB88-DE8EBFF405B3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60F8F8B-D445-4E02-9D9F-3F66482FDFF6}">
      <dgm:prSet/>
      <dgm:spPr/>
      <dgm:t>
        <a:bodyPr/>
        <a:lstStyle/>
        <a:p>
          <a:r>
            <a:rPr lang="en-US" dirty="0"/>
            <a:t>The objective of this project is to develop a system to evaluate the trustworthiness of NGOs. This system aims to:</a:t>
          </a:r>
        </a:p>
      </dgm:t>
    </dgm:pt>
    <dgm:pt modelId="{8F5A3F26-0355-4708-8DDF-10D21FB6E941}" type="parTrans" cxnId="{5171F06C-12BD-4B6C-B8A5-45F2DCD548AA}">
      <dgm:prSet/>
      <dgm:spPr/>
      <dgm:t>
        <a:bodyPr/>
        <a:lstStyle/>
        <a:p>
          <a:endParaRPr lang="en-US"/>
        </a:p>
      </dgm:t>
    </dgm:pt>
    <dgm:pt modelId="{9D435BCD-41D9-46B9-B7A0-2B9F6E7A082C}" type="sibTrans" cxnId="{5171F06C-12BD-4B6C-B8A5-45F2DCD548AA}">
      <dgm:prSet/>
      <dgm:spPr/>
      <dgm:t>
        <a:bodyPr/>
        <a:lstStyle/>
        <a:p>
          <a:endParaRPr lang="en-US"/>
        </a:p>
      </dgm:t>
    </dgm:pt>
    <dgm:pt modelId="{99848437-6E0B-4823-B8CC-D805C19A5496}">
      <dgm:prSet/>
      <dgm:spPr/>
      <dgm:t>
        <a:bodyPr/>
        <a:lstStyle/>
        <a:p>
          <a:r>
            <a:rPr lang="en-US" dirty="0"/>
            <a:t>Develop a machine learning-based system to identify that  organizations as trustable or not.</a:t>
          </a:r>
        </a:p>
      </dgm:t>
    </dgm:pt>
    <dgm:pt modelId="{005DD531-4DFA-44DE-80AD-F486F5535E86}" type="parTrans" cxnId="{C8692049-3087-4AD2-B0D1-DACD45A699DD}">
      <dgm:prSet/>
      <dgm:spPr/>
      <dgm:t>
        <a:bodyPr/>
        <a:lstStyle/>
        <a:p>
          <a:endParaRPr lang="en-US"/>
        </a:p>
      </dgm:t>
    </dgm:pt>
    <dgm:pt modelId="{997F6A4D-8B44-4C6D-BF53-3FDFB9E81BBB}" type="sibTrans" cxnId="{C8692049-3087-4AD2-B0D1-DACD45A699DD}">
      <dgm:prSet/>
      <dgm:spPr/>
      <dgm:t>
        <a:bodyPr/>
        <a:lstStyle/>
        <a:p>
          <a:endParaRPr lang="en-US"/>
        </a:p>
      </dgm:t>
    </dgm:pt>
    <dgm:pt modelId="{F6FD93AE-4D42-466B-97E5-931C79618A4D}">
      <dgm:prSet/>
      <dgm:spPr/>
      <dgm:t>
        <a:bodyPr/>
        <a:lstStyle/>
        <a:p>
          <a:r>
            <a:rPr lang="en-US"/>
            <a:t>Compare the performance of various machine learning algorithms like Random Forest with Hyperparameter Tuning, Logistic Regression and  K-Nearest Neighbors (KNN).</a:t>
          </a:r>
        </a:p>
      </dgm:t>
    </dgm:pt>
    <dgm:pt modelId="{39F05F51-80BB-494C-A818-0EF135767ABE}" type="parTrans" cxnId="{E8BCF45B-F84B-4130-A028-ECC581E6824B}">
      <dgm:prSet/>
      <dgm:spPr/>
      <dgm:t>
        <a:bodyPr/>
        <a:lstStyle/>
        <a:p>
          <a:endParaRPr lang="en-US"/>
        </a:p>
      </dgm:t>
    </dgm:pt>
    <dgm:pt modelId="{DBE57158-C5BA-49FB-99FD-F65AF8EC8354}" type="sibTrans" cxnId="{E8BCF45B-F84B-4130-A028-ECC581E6824B}">
      <dgm:prSet/>
      <dgm:spPr/>
      <dgm:t>
        <a:bodyPr/>
        <a:lstStyle/>
        <a:p>
          <a:endParaRPr lang="en-US"/>
        </a:p>
      </dgm:t>
    </dgm:pt>
    <dgm:pt modelId="{E9A43E82-DE78-4459-B351-28402E12C231}">
      <dgm:prSet/>
      <dgm:spPr/>
      <dgm:t>
        <a:bodyPr/>
        <a:lstStyle/>
        <a:p>
          <a:r>
            <a:rPr lang="en-US"/>
            <a:t>NGOs and decision-makers can improve their trustworthiness and make informed decisions.</a:t>
          </a:r>
        </a:p>
      </dgm:t>
    </dgm:pt>
    <dgm:pt modelId="{C07AE269-EE55-4C52-9E1A-D362909F3EA1}" type="parTrans" cxnId="{2426CAB0-7692-4730-959B-A8738E746A45}">
      <dgm:prSet/>
      <dgm:spPr/>
      <dgm:t>
        <a:bodyPr/>
        <a:lstStyle/>
        <a:p>
          <a:endParaRPr lang="en-US"/>
        </a:p>
      </dgm:t>
    </dgm:pt>
    <dgm:pt modelId="{1596F63E-C307-40F7-A657-13489F5C1701}" type="sibTrans" cxnId="{2426CAB0-7692-4730-959B-A8738E746A45}">
      <dgm:prSet/>
      <dgm:spPr/>
      <dgm:t>
        <a:bodyPr/>
        <a:lstStyle/>
        <a:p>
          <a:endParaRPr lang="en-US"/>
        </a:p>
      </dgm:t>
    </dgm:pt>
    <dgm:pt modelId="{1C4E478E-EE22-40E5-85E8-DE2E91A6BB3C}">
      <dgm:prSet/>
      <dgm:spPr/>
      <dgm:t>
        <a:bodyPr/>
        <a:lstStyle/>
        <a:p>
          <a:r>
            <a:rPr lang="en-US"/>
            <a:t>Validate the model using realistic datasets.</a:t>
          </a:r>
        </a:p>
      </dgm:t>
    </dgm:pt>
    <dgm:pt modelId="{42AB28E9-5499-415E-B165-99A7A6AAFB5E}" type="parTrans" cxnId="{524D9C89-1770-446B-87E4-BB647551CAF2}">
      <dgm:prSet/>
      <dgm:spPr/>
      <dgm:t>
        <a:bodyPr/>
        <a:lstStyle/>
        <a:p>
          <a:endParaRPr lang="en-US"/>
        </a:p>
      </dgm:t>
    </dgm:pt>
    <dgm:pt modelId="{A90E8387-ECFF-4C58-A4F4-EC93CB74EF4D}" type="sibTrans" cxnId="{524D9C89-1770-446B-87E4-BB647551CAF2}">
      <dgm:prSet/>
      <dgm:spPr/>
      <dgm:t>
        <a:bodyPr/>
        <a:lstStyle/>
        <a:p>
          <a:endParaRPr lang="en-US"/>
        </a:p>
      </dgm:t>
    </dgm:pt>
    <dgm:pt modelId="{9DB117D7-E0B8-4519-9FDC-E81E10507944}" type="pres">
      <dgm:prSet presAssocID="{638DDD6D-8BD2-4C67-AB88-DE8EBFF405B3}" presName="linear" presStyleCnt="0">
        <dgm:presLayoutVars>
          <dgm:animLvl val="lvl"/>
          <dgm:resizeHandles val="exact"/>
        </dgm:presLayoutVars>
      </dgm:prSet>
      <dgm:spPr/>
    </dgm:pt>
    <dgm:pt modelId="{82F003AB-64D6-4830-AF51-B80DC9CE12B2}" type="pres">
      <dgm:prSet presAssocID="{C60F8F8B-D445-4E02-9D9F-3F66482FDFF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9FFF5B5-C744-4C9E-8849-CD60415F7969}" type="pres">
      <dgm:prSet presAssocID="{C60F8F8B-D445-4E02-9D9F-3F66482FDFF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9A7A29-8140-444B-ADCE-6A01CA3C9580}" type="presOf" srcId="{99848437-6E0B-4823-B8CC-D805C19A5496}" destId="{79FFF5B5-C744-4C9E-8849-CD60415F7969}" srcOrd="0" destOrd="0" presId="urn:microsoft.com/office/officeart/2005/8/layout/vList2"/>
    <dgm:cxn modelId="{D2E4572A-1365-4514-B7E8-DF7096EC2A57}" type="presOf" srcId="{638DDD6D-8BD2-4C67-AB88-DE8EBFF405B3}" destId="{9DB117D7-E0B8-4519-9FDC-E81E10507944}" srcOrd="0" destOrd="0" presId="urn:microsoft.com/office/officeart/2005/8/layout/vList2"/>
    <dgm:cxn modelId="{F824292B-52FC-4E2B-A571-534D165F4FFA}" type="presOf" srcId="{C60F8F8B-D445-4E02-9D9F-3F66482FDFF6}" destId="{82F003AB-64D6-4830-AF51-B80DC9CE12B2}" srcOrd="0" destOrd="0" presId="urn:microsoft.com/office/officeart/2005/8/layout/vList2"/>
    <dgm:cxn modelId="{E8BCF45B-F84B-4130-A028-ECC581E6824B}" srcId="{C60F8F8B-D445-4E02-9D9F-3F66482FDFF6}" destId="{F6FD93AE-4D42-466B-97E5-931C79618A4D}" srcOrd="1" destOrd="0" parTransId="{39F05F51-80BB-494C-A818-0EF135767ABE}" sibTransId="{DBE57158-C5BA-49FB-99FD-F65AF8EC8354}"/>
    <dgm:cxn modelId="{C8692049-3087-4AD2-B0D1-DACD45A699DD}" srcId="{C60F8F8B-D445-4E02-9D9F-3F66482FDFF6}" destId="{99848437-6E0B-4823-B8CC-D805C19A5496}" srcOrd="0" destOrd="0" parTransId="{005DD531-4DFA-44DE-80AD-F486F5535E86}" sibTransId="{997F6A4D-8B44-4C6D-BF53-3FDFB9E81BBB}"/>
    <dgm:cxn modelId="{5171F06C-12BD-4B6C-B8A5-45F2DCD548AA}" srcId="{638DDD6D-8BD2-4C67-AB88-DE8EBFF405B3}" destId="{C60F8F8B-D445-4E02-9D9F-3F66482FDFF6}" srcOrd="0" destOrd="0" parTransId="{8F5A3F26-0355-4708-8DDF-10D21FB6E941}" sibTransId="{9D435BCD-41D9-46B9-B7A0-2B9F6E7A082C}"/>
    <dgm:cxn modelId="{6399DF6E-B227-403B-9D37-BAF56DDD0BDB}" type="presOf" srcId="{1C4E478E-EE22-40E5-85E8-DE2E91A6BB3C}" destId="{79FFF5B5-C744-4C9E-8849-CD60415F7969}" srcOrd="0" destOrd="3" presId="urn:microsoft.com/office/officeart/2005/8/layout/vList2"/>
    <dgm:cxn modelId="{524D9C89-1770-446B-87E4-BB647551CAF2}" srcId="{C60F8F8B-D445-4E02-9D9F-3F66482FDFF6}" destId="{1C4E478E-EE22-40E5-85E8-DE2E91A6BB3C}" srcOrd="3" destOrd="0" parTransId="{42AB28E9-5499-415E-B165-99A7A6AAFB5E}" sibTransId="{A90E8387-ECFF-4C58-A4F4-EC93CB74EF4D}"/>
    <dgm:cxn modelId="{5C76D7A7-E7B9-4101-BF1D-D215A40DBC3F}" type="presOf" srcId="{F6FD93AE-4D42-466B-97E5-931C79618A4D}" destId="{79FFF5B5-C744-4C9E-8849-CD60415F7969}" srcOrd="0" destOrd="1" presId="urn:microsoft.com/office/officeart/2005/8/layout/vList2"/>
    <dgm:cxn modelId="{2426CAB0-7692-4730-959B-A8738E746A45}" srcId="{C60F8F8B-D445-4E02-9D9F-3F66482FDFF6}" destId="{E9A43E82-DE78-4459-B351-28402E12C231}" srcOrd="2" destOrd="0" parTransId="{C07AE269-EE55-4C52-9E1A-D362909F3EA1}" sibTransId="{1596F63E-C307-40F7-A657-13489F5C1701}"/>
    <dgm:cxn modelId="{842DB0F8-4F8D-49F2-92B7-DD47622C5D72}" type="presOf" srcId="{E9A43E82-DE78-4459-B351-28402E12C231}" destId="{79FFF5B5-C744-4C9E-8849-CD60415F7969}" srcOrd="0" destOrd="2" presId="urn:microsoft.com/office/officeart/2005/8/layout/vList2"/>
    <dgm:cxn modelId="{188F0435-8035-4EAC-A152-33E1C44FD648}" type="presParOf" srcId="{9DB117D7-E0B8-4519-9FDC-E81E10507944}" destId="{82F003AB-64D6-4830-AF51-B80DC9CE12B2}" srcOrd="0" destOrd="0" presId="urn:microsoft.com/office/officeart/2005/8/layout/vList2"/>
    <dgm:cxn modelId="{12E945E7-4BEB-4F53-9499-7CDE0B188700}" type="presParOf" srcId="{9DB117D7-E0B8-4519-9FDC-E81E10507944}" destId="{79FFF5B5-C744-4C9E-8849-CD60415F79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AC48C5-EC5A-42DA-BD49-42F519706643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A83768-8684-4473-982E-A563300D33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</a:t>
          </a:r>
          <a:r>
            <a:rPr lang="en-US" dirty="0" err="1"/>
            <a:t>Forest:Best</a:t>
          </a:r>
          <a:r>
            <a:rPr lang="en-US" dirty="0"/>
            <a:t> Accuracy: 81%High precision and recall.</a:t>
          </a:r>
        </a:p>
      </dgm:t>
    </dgm:pt>
    <dgm:pt modelId="{47FFD686-2730-44B2-8F9F-D4EE59CAC2F1}" type="parTrans" cxnId="{535CCB70-70F5-4373-9A94-DC2589B64475}">
      <dgm:prSet/>
      <dgm:spPr/>
      <dgm:t>
        <a:bodyPr/>
        <a:lstStyle/>
        <a:p>
          <a:endParaRPr lang="en-US"/>
        </a:p>
      </dgm:t>
    </dgm:pt>
    <dgm:pt modelId="{E1D3D13C-74A6-42EE-88DF-994376385B99}" type="sibTrans" cxnId="{535CCB70-70F5-4373-9A94-DC2589B644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980E41-E7D4-4F68-A7CC-8BC996826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Regression:Accuracy: 78%Balanced and interpretable results.</a:t>
          </a:r>
          <a:endParaRPr lang="en-US" dirty="0"/>
        </a:p>
      </dgm:t>
    </dgm:pt>
    <dgm:pt modelId="{1EDFA142-B015-4427-BEBF-548748B7DC2A}" type="parTrans" cxnId="{12D23359-FB4A-4512-9F7E-99E189DAE7E6}">
      <dgm:prSet/>
      <dgm:spPr/>
      <dgm:t>
        <a:bodyPr/>
        <a:lstStyle/>
        <a:p>
          <a:endParaRPr lang="en-US"/>
        </a:p>
      </dgm:t>
    </dgm:pt>
    <dgm:pt modelId="{D20C15CA-02AA-460F-B2E5-FFCBA69F71D2}" type="sibTrans" cxnId="{12D23359-FB4A-4512-9F7E-99E189DAE7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4FC42E-1C0C-41FB-9E86-E46180309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KNN:Accuracy: 78%Competitive with tuned parameters.</a:t>
          </a:r>
          <a:endParaRPr lang="en-US" dirty="0"/>
        </a:p>
      </dgm:t>
    </dgm:pt>
    <dgm:pt modelId="{E6C4B2FC-2678-4E4C-892B-E32317757915}" type="parTrans" cxnId="{40FAB7DA-8028-424D-B088-B49577CB9EF2}">
      <dgm:prSet/>
      <dgm:spPr/>
      <dgm:t>
        <a:bodyPr/>
        <a:lstStyle/>
        <a:p>
          <a:endParaRPr lang="en-US"/>
        </a:p>
      </dgm:t>
    </dgm:pt>
    <dgm:pt modelId="{95F26AB2-AB8E-42A4-A3ED-2490C4DEF1B8}" type="sibTrans" cxnId="{40FAB7DA-8028-424D-B088-B49577CB9EF2}">
      <dgm:prSet/>
      <dgm:spPr/>
      <dgm:t>
        <a:bodyPr/>
        <a:lstStyle/>
        <a:p>
          <a:endParaRPr lang="en-US"/>
        </a:p>
      </dgm:t>
    </dgm:pt>
    <dgm:pt modelId="{F0274422-0D8A-4359-A9CB-6391D5322FA7}" type="pres">
      <dgm:prSet presAssocID="{3BAC48C5-EC5A-42DA-BD49-42F5197066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BCF2D7-DDEE-4B04-A76F-EE38DE1430B4}" type="pres">
      <dgm:prSet presAssocID="{62A83768-8684-4473-982E-A563300D3359}" presName="hierRoot1" presStyleCnt="0"/>
      <dgm:spPr/>
    </dgm:pt>
    <dgm:pt modelId="{03B8D2BF-DF59-4210-833F-7B8D0185B110}" type="pres">
      <dgm:prSet presAssocID="{62A83768-8684-4473-982E-A563300D3359}" presName="composite" presStyleCnt="0"/>
      <dgm:spPr/>
    </dgm:pt>
    <dgm:pt modelId="{6CAD837A-D092-4A25-AE5C-3D49698457BC}" type="pres">
      <dgm:prSet presAssocID="{62A83768-8684-4473-982E-A563300D3359}" presName="background" presStyleLbl="node0" presStyleIdx="0" presStyleCnt="3"/>
      <dgm:spPr/>
    </dgm:pt>
    <dgm:pt modelId="{DCC6EFD2-7C91-4BD7-AD1B-D364302CC36F}" type="pres">
      <dgm:prSet presAssocID="{62A83768-8684-4473-982E-A563300D3359}" presName="text" presStyleLbl="fgAcc0" presStyleIdx="0" presStyleCnt="3">
        <dgm:presLayoutVars>
          <dgm:chPref val="3"/>
        </dgm:presLayoutVars>
      </dgm:prSet>
      <dgm:spPr/>
    </dgm:pt>
    <dgm:pt modelId="{F88513A9-C1B8-466D-B9C4-FA35BE8DEC84}" type="pres">
      <dgm:prSet presAssocID="{62A83768-8684-4473-982E-A563300D3359}" presName="hierChild2" presStyleCnt="0"/>
      <dgm:spPr/>
    </dgm:pt>
    <dgm:pt modelId="{AFF04698-CA56-45D9-846C-78A628EA480C}" type="pres">
      <dgm:prSet presAssocID="{3F980E41-E7D4-4F68-A7CC-8BC996826A49}" presName="hierRoot1" presStyleCnt="0"/>
      <dgm:spPr/>
    </dgm:pt>
    <dgm:pt modelId="{37102EFB-3319-4327-BE61-8C5A8CF1B7E5}" type="pres">
      <dgm:prSet presAssocID="{3F980E41-E7D4-4F68-A7CC-8BC996826A49}" presName="composite" presStyleCnt="0"/>
      <dgm:spPr/>
    </dgm:pt>
    <dgm:pt modelId="{E3D36ADC-3BFE-4FCC-8743-1FCCB5F1D710}" type="pres">
      <dgm:prSet presAssocID="{3F980E41-E7D4-4F68-A7CC-8BC996826A49}" presName="background" presStyleLbl="node0" presStyleIdx="1" presStyleCnt="3"/>
      <dgm:spPr/>
    </dgm:pt>
    <dgm:pt modelId="{46B76910-7128-4D70-B18B-CA862E3F275F}" type="pres">
      <dgm:prSet presAssocID="{3F980E41-E7D4-4F68-A7CC-8BC996826A49}" presName="text" presStyleLbl="fgAcc0" presStyleIdx="1" presStyleCnt="3">
        <dgm:presLayoutVars>
          <dgm:chPref val="3"/>
        </dgm:presLayoutVars>
      </dgm:prSet>
      <dgm:spPr/>
    </dgm:pt>
    <dgm:pt modelId="{2B995334-1535-4AAD-B250-C74344AD5FD1}" type="pres">
      <dgm:prSet presAssocID="{3F980E41-E7D4-4F68-A7CC-8BC996826A49}" presName="hierChild2" presStyleCnt="0"/>
      <dgm:spPr/>
    </dgm:pt>
    <dgm:pt modelId="{27C47C98-8AA6-4EBF-AE9C-087C4A682B8D}" type="pres">
      <dgm:prSet presAssocID="{D64FC42E-1C0C-41FB-9E86-E4618030994A}" presName="hierRoot1" presStyleCnt="0"/>
      <dgm:spPr/>
    </dgm:pt>
    <dgm:pt modelId="{3488FD11-DB17-485B-9F7F-AE6086C2FA5C}" type="pres">
      <dgm:prSet presAssocID="{D64FC42E-1C0C-41FB-9E86-E4618030994A}" presName="composite" presStyleCnt="0"/>
      <dgm:spPr/>
    </dgm:pt>
    <dgm:pt modelId="{2E09B19C-E07C-4E69-A2D4-341A148B901E}" type="pres">
      <dgm:prSet presAssocID="{D64FC42E-1C0C-41FB-9E86-E4618030994A}" presName="background" presStyleLbl="node0" presStyleIdx="2" presStyleCnt="3"/>
      <dgm:spPr/>
    </dgm:pt>
    <dgm:pt modelId="{77753046-F15F-4FB0-A887-CAC1B693392B}" type="pres">
      <dgm:prSet presAssocID="{D64FC42E-1C0C-41FB-9E86-E4618030994A}" presName="text" presStyleLbl="fgAcc0" presStyleIdx="2" presStyleCnt="3">
        <dgm:presLayoutVars>
          <dgm:chPref val="3"/>
        </dgm:presLayoutVars>
      </dgm:prSet>
      <dgm:spPr/>
    </dgm:pt>
    <dgm:pt modelId="{8DCF4B75-BA8E-454E-9C13-3D27047E0EEB}" type="pres">
      <dgm:prSet presAssocID="{D64FC42E-1C0C-41FB-9E86-E4618030994A}" presName="hierChild2" presStyleCnt="0"/>
      <dgm:spPr/>
    </dgm:pt>
  </dgm:ptLst>
  <dgm:cxnLst>
    <dgm:cxn modelId="{8A058407-7D05-41BB-B4D0-04458F25D901}" type="presOf" srcId="{3F980E41-E7D4-4F68-A7CC-8BC996826A49}" destId="{46B76910-7128-4D70-B18B-CA862E3F275F}" srcOrd="0" destOrd="0" presId="urn:microsoft.com/office/officeart/2005/8/layout/hierarchy1"/>
    <dgm:cxn modelId="{20754C31-0645-4C06-829B-055E63215DFA}" type="presOf" srcId="{D64FC42E-1C0C-41FB-9E86-E4618030994A}" destId="{77753046-F15F-4FB0-A887-CAC1B693392B}" srcOrd="0" destOrd="0" presId="urn:microsoft.com/office/officeart/2005/8/layout/hierarchy1"/>
    <dgm:cxn modelId="{A0538368-8BE9-48C9-BB2E-3732B97E3E2F}" type="presOf" srcId="{3BAC48C5-EC5A-42DA-BD49-42F519706643}" destId="{F0274422-0D8A-4359-A9CB-6391D5322FA7}" srcOrd="0" destOrd="0" presId="urn:microsoft.com/office/officeart/2005/8/layout/hierarchy1"/>
    <dgm:cxn modelId="{535CCB70-70F5-4373-9A94-DC2589B64475}" srcId="{3BAC48C5-EC5A-42DA-BD49-42F519706643}" destId="{62A83768-8684-4473-982E-A563300D3359}" srcOrd="0" destOrd="0" parTransId="{47FFD686-2730-44B2-8F9F-D4EE59CAC2F1}" sibTransId="{E1D3D13C-74A6-42EE-88DF-994376385B99}"/>
    <dgm:cxn modelId="{12D23359-FB4A-4512-9F7E-99E189DAE7E6}" srcId="{3BAC48C5-EC5A-42DA-BD49-42F519706643}" destId="{3F980E41-E7D4-4F68-A7CC-8BC996826A49}" srcOrd="1" destOrd="0" parTransId="{1EDFA142-B015-4427-BEBF-548748B7DC2A}" sibTransId="{D20C15CA-02AA-460F-B2E5-FFCBA69F71D2}"/>
    <dgm:cxn modelId="{81CF30C9-B445-4A62-B4E9-8099EB879A28}" type="presOf" srcId="{62A83768-8684-4473-982E-A563300D3359}" destId="{DCC6EFD2-7C91-4BD7-AD1B-D364302CC36F}" srcOrd="0" destOrd="0" presId="urn:microsoft.com/office/officeart/2005/8/layout/hierarchy1"/>
    <dgm:cxn modelId="{40FAB7DA-8028-424D-B088-B49577CB9EF2}" srcId="{3BAC48C5-EC5A-42DA-BD49-42F519706643}" destId="{D64FC42E-1C0C-41FB-9E86-E4618030994A}" srcOrd="2" destOrd="0" parTransId="{E6C4B2FC-2678-4E4C-892B-E32317757915}" sibTransId="{95F26AB2-AB8E-42A4-A3ED-2490C4DEF1B8}"/>
    <dgm:cxn modelId="{170D3172-D820-4B31-9BEE-69D49E0A4F51}" type="presParOf" srcId="{F0274422-0D8A-4359-A9CB-6391D5322FA7}" destId="{36BCF2D7-DDEE-4B04-A76F-EE38DE1430B4}" srcOrd="0" destOrd="0" presId="urn:microsoft.com/office/officeart/2005/8/layout/hierarchy1"/>
    <dgm:cxn modelId="{7DA350F8-1403-40A3-9BFA-0D3BFD166B69}" type="presParOf" srcId="{36BCF2D7-DDEE-4B04-A76F-EE38DE1430B4}" destId="{03B8D2BF-DF59-4210-833F-7B8D0185B110}" srcOrd="0" destOrd="0" presId="urn:microsoft.com/office/officeart/2005/8/layout/hierarchy1"/>
    <dgm:cxn modelId="{E6C47689-1D98-404D-B317-C58F20225C28}" type="presParOf" srcId="{03B8D2BF-DF59-4210-833F-7B8D0185B110}" destId="{6CAD837A-D092-4A25-AE5C-3D49698457BC}" srcOrd="0" destOrd="0" presId="urn:microsoft.com/office/officeart/2005/8/layout/hierarchy1"/>
    <dgm:cxn modelId="{F5D51E49-E15D-4D16-81ED-8626082E3476}" type="presParOf" srcId="{03B8D2BF-DF59-4210-833F-7B8D0185B110}" destId="{DCC6EFD2-7C91-4BD7-AD1B-D364302CC36F}" srcOrd="1" destOrd="0" presId="urn:microsoft.com/office/officeart/2005/8/layout/hierarchy1"/>
    <dgm:cxn modelId="{E7A984C5-C7F3-49F2-B76F-9A9BAE769524}" type="presParOf" srcId="{36BCF2D7-DDEE-4B04-A76F-EE38DE1430B4}" destId="{F88513A9-C1B8-466D-B9C4-FA35BE8DEC84}" srcOrd="1" destOrd="0" presId="urn:microsoft.com/office/officeart/2005/8/layout/hierarchy1"/>
    <dgm:cxn modelId="{7B27DBC3-B0EE-43B3-898B-39C054F3E832}" type="presParOf" srcId="{F0274422-0D8A-4359-A9CB-6391D5322FA7}" destId="{AFF04698-CA56-45D9-846C-78A628EA480C}" srcOrd="1" destOrd="0" presId="urn:microsoft.com/office/officeart/2005/8/layout/hierarchy1"/>
    <dgm:cxn modelId="{716B7B33-F32A-4A88-9A60-48B68DEA49B8}" type="presParOf" srcId="{AFF04698-CA56-45D9-846C-78A628EA480C}" destId="{37102EFB-3319-4327-BE61-8C5A8CF1B7E5}" srcOrd="0" destOrd="0" presId="urn:microsoft.com/office/officeart/2005/8/layout/hierarchy1"/>
    <dgm:cxn modelId="{536E8BA0-79B9-4CFA-A3A8-EEBB11B60134}" type="presParOf" srcId="{37102EFB-3319-4327-BE61-8C5A8CF1B7E5}" destId="{E3D36ADC-3BFE-4FCC-8743-1FCCB5F1D710}" srcOrd="0" destOrd="0" presId="urn:microsoft.com/office/officeart/2005/8/layout/hierarchy1"/>
    <dgm:cxn modelId="{7FD5C8DD-AB6E-4DD5-8EA4-8DAA2294D2E9}" type="presParOf" srcId="{37102EFB-3319-4327-BE61-8C5A8CF1B7E5}" destId="{46B76910-7128-4D70-B18B-CA862E3F275F}" srcOrd="1" destOrd="0" presId="urn:microsoft.com/office/officeart/2005/8/layout/hierarchy1"/>
    <dgm:cxn modelId="{DB8686CB-8784-4E9D-B9B8-5665BAA1FC41}" type="presParOf" srcId="{AFF04698-CA56-45D9-846C-78A628EA480C}" destId="{2B995334-1535-4AAD-B250-C74344AD5FD1}" srcOrd="1" destOrd="0" presId="urn:microsoft.com/office/officeart/2005/8/layout/hierarchy1"/>
    <dgm:cxn modelId="{0BCD0E0C-8284-41C6-BBA7-7295CA7FB52E}" type="presParOf" srcId="{F0274422-0D8A-4359-A9CB-6391D5322FA7}" destId="{27C47C98-8AA6-4EBF-AE9C-087C4A682B8D}" srcOrd="2" destOrd="0" presId="urn:microsoft.com/office/officeart/2005/8/layout/hierarchy1"/>
    <dgm:cxn modelId="{D1C49F6B-F493-4452-A50D-D3143F9867E6}" type="presParOf" srcId="{27C47C98-8AA6-4EBF-AE9C-087C4A682B8D}" destId="{3488FD11-DB17-485B-9F7F-AE6086C2FA5C}" srcOrd="0" destOrd="0" presId="urn:microsoft.com/office/officeart/2005/8/layout/hierarchy1"/>
    <dgm:cxn modelId="{C016905C-7591-4D2F-9632-91673A68D11E}" type="presParOf" srcId="{3488FD11-DB17-485B-9F7F-AE6086C2FA5C}" destId="{2E09B19C-E07C-4E69-A2D4-341A148B901E}" srcOrd="0" destOrd="0" presId="urn:microsoft.com/office/officeart/2005/8/layout/hierarchy1"/>
    <dgm:cxn modelId="{DECDFA4D-5470-4AC6-9A7B-3A0ACBF1D4B7}" type="presParOf" srcId="{3488FD11-DB17-485B-9F7F-AE6086C2FA5C}" destId="{77753046-F15F-4FB0-A887-CAC1B693392B}" srcOrd="1" destOrd="0" presId="urn:microsoft.com/office/officeart/2005/8/layout/hierarchy1"/>
    <dgm:cxn modelId="{08B40942-C5FD-41DD-B0B6-4B29B9827A97}" type="presParOf" srcId="{27C47C98-8AA6-4EBF-AE9C-087C4A682B8D}" destId="{8DCF4B75-BA8E-454E-9C13-3D27047E0E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56D03-B15C-49D8-9C01-36C7308911C1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C75827-3AAB-4881-B8D8-4E8395E92E17}">
      <dgm:prSet/>
      <dgm:spPr/>
      <dgm:t>
        <a:bodyPr/>
        <a:lstStyle/>
        <a:p>
          <a:endParaRPr lang="en-US" dirty="0"/>
        </a:p>
      </dgm:t>
    </dgm:pt>
    <dgm:pt modelId="{D9E8161A-7CF1-48E4-94A0-A27487CD327A}" type="parTrans" cxnId="{A88ED868-1D93-49CF-BA19-257CCBB0F594}">
      <dgm:prSet/>
      <dgm:spPr/>
      <dgm:t>
        <a:bodyPr/>
        <a:lstStyle/>
        <a:p>
          <a:endParaRPr lang="en-US"/>
        </a:p>
      </dgm:t>
    </dgm:pt>
    <dgm:pt modelId="{10667E78-001D-4C07-9678-DB1D066DD740}" type="sibTrans" cxnId="{A88ED868-1D93-49CF-BA19-257CCBB0F594}">
      <dgm:prSet/>
      <dgm:spPr/>
      <dgm:t>
        <a:bodyPr/>
        <a:lstStyle/>
        <a:p>
          <a:endParaRPr lang="en-US"/>
        </a:p>
      </dgm:t>
    </dgm:pt>
    <dgm:pt modelId="{A9DD83D0-F947-4798-B008-5CB136031FD2}">
      <dgm:prSet/>
      <dgm:spPr/>
      <dgm:t>
        <a:bodyPr/>
        <a:lstStyle/>
        <a:p>
          <a:r>
            <a:rPr lang="en-US" dirty="0"/>
            <a:t>Random Forest(Accuracy: 81%) outperformed Logistic Regression and KNN in most metrics due to its ensemble nature and robustness.</a:t>
          </a:r>
        </a:p>
      </dgm:t>
    </dgm:pt>
    <dgm:pt modelId="{C4BC371A-812E-4FD0-8C9F-F6321FE760B7}" type="parTrans" cxnId="{0547D71A-0A11-4072-8B64-73134DDDB67F}">
      <dgm:prSet/>
      <dgm:spPr/>
      <dgm:t>
        <a:bodyPr/>
        <a:lstStyle/>
        <a:p>
          <a:endParaRPr lang="en-US"/>
        </a:p>
      </dgm:t>
    </dgm:pt>
    <dgm:pt modelId="{1044D17B-1078-4F2C-8088-4A951EC47EF8}" type="sibTrans" cxnId="{0547D71A-0A11-4072-8B64-73134DDDB67F}">
      <dgm:prSet/>
      <dgm:spPr/>
      <dgm:t>
        <a:bodyPr/>
        <a:lstStyle/>
        <a:p>
          <a:endParaRPr lang="en-US"/>
        </a:p>
      </dgm:t>
    </dgm:pt>
    <dgm:pt modelId="{B29798B0-F286-40A8-B5F3-8185A594DF44}">
      <dgm:prSet/>
      <dgm:spPr/>
      <dgm:t>
        <a:bodyPr/>
        <a:lstStyle/>
        <a:p>
          <a:r>
            <a:rPr lang="en-US" dirty="0"/>
            <a:t>Logistic Regression (Accuracy: 78%)provided faster predictions but lacked complexity for higher accuracy.</a:t>
          </a:r>
        </a:p>
      </dgm:t>
    </dgm:pt>
    <dgm:pt modelId="{D1B5E38F-A5EE-4B8F-BD82-60E4D826D145}" type="parTrans" cxnId="{F0013D9E-5029-4CAD-9978-60434BDC5CB6}">
      <dgm:prSet/>
      <dgm:spPr/>
      <dgm:t>
        <a:bodyPr/>
        <a:lstStyle/>
        <a:p>
          <a:endParaRPr lang="en-US"/>
        </a:p>
      </dgm:t>
    </dgm:pt>
    <dgm:pt modelId="{FB1A76D9-FEED-4625-B347-B9C27B7E78E3}" type="sibTrans" cxnId="{F0013D9E-5029-4CAD-9978-60434BDC5CB6}">
      <dgm:prSet/>
      <dgm:spPr/>
      <dgm:t>
        <a:bodyPr/>
        <a:lstStyle/>
        <a:p>
          <a:endParaRPr lang="en-US"/>
        </a:p>
      </dgm:t>
    </dgm:pt>
    <dgm:pt modelId="{E8AE3774-B461-4B68-B255-BA5DA34FF6E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KNN(</a:t>
          </a:r>
          <a:r>
            <a:rPr lang="en-US" dirty="0"/>
            <a:t>Accuracy: 78%</a:t>
          </a:r>
          <a:r>
            <a:rPr lang="en-US" dirty="0">
              <a:solidFill>
                <a:schemeClr val="bg1"/>
              </a:solidFill>
            </a:rPr>
            <a:t>) also provide a balanced performance .</a:t>
          </a:r>
        </a:p>
      </dgm:t>
    </dgm:pt>
    <dgm:pt modelId="{FF1D012A-6A09-4F5F-A77D-CC9AA8C22BFD}" type="parTrans" cxnId="{63A51868-1033-4F3F-AC3F-295DD00FC84D}">
      <dgm:prSet/>
      <dgm:spPr/>
      <dgm:t>
        <a:bodyPr/>
        <a:lstStyle/>
        <a:p>
          <a:endParaRPr lang="en-US"/>
        </a:p>
      </dgm:t>
    </dgm:pt>
    <dgm:pt modelId="{25F550F5-FC30-4C96-BCE2-32BE54C39540}" type="sibTrans" cxnId="{63A51868-1033-4F3F-AC3F-295DD00FC84D}">
      <dgm:prSet/>
      <dgm:spPr/>
      <dgm:t>
        <a:bodyPr/>
        <a:lstStyle/>
        <a:p>
          <a:endParaRPr lang="en-US"/>
        </a:p>
      </dgm:t>
    </dgm:pt>
    <dgm:pt modelId="{9EDCACC0-722E-48D4-AFC9-5B6EE714714C}">
      <dgm:prSet/>
      <dgm:spPr/>
      <dgm:t>
        <a:bodyPr/>
        <a:lstStyle/>
        <a:p>
          <a:r>
            <a:rPr lang="en-US" dirty="0"/>
            <a:t>With 81% Accuracy the Random Forest model as the most suitable choice for predicting NGO trustworthiness effectively and reliably.</a:t>
          </a:r>
        </a:p>
      </dgm:t>
    </dgm:pt>
    <dgm:pt modelId="{3D9E01E6-5B9D-4545-9189-FB5ED68DC078}" type="parTrans" cxnId="{C072DB73-E6AA-4D90-B7CE-4E94B65CCE08}">
      <dgm:prSet/>
      <dgm:spPr/>
      <dgm:t>
        <a:bodyPr/>
        <a:lstStyle/>
        <a:p>
          <a:endParaRPr lang="en-US"/>
        </a:p>
      </dgm:t>
    </dgm:pt>
    <dgm:pt modelId="{F9D86931-9C42-4FEB-A6CA-C1AEEB979D0B}" type="sibTrans" cxnId="{C072DB73-E6AA-4D90-B7CE-4E94B65CCE08}">
      <dgm:prSet/>
      <dgm:spPr/>
      <dgm:t>
        <a:bodyPr/>
        <a:lstStyle/>
        <a:p>
          <a:endParaRPr lang="en-US"/>
        </a:p>
      </dgm:t>
    </dgm:pt>
    <dgm:pt modelId="{583FC597-8DDB-47DC-AB60-CA4FCF4BF043}" type="pres">
      <dgm:prSet presAssocID="{79456D03-B15C-49D8-9C01-36C7308911C1}" presName="Name0" presStyleCnt="0">
        <dgm:presLayoutVars>
          <dgm:dir/>
          <dgm:resizeHandles val="exact"/>
        </dgm:presLayoutVars>
      </dgm:prSet>
      <dgm:spPr/>
    </dgm:pt>
    <dgm:pt modelId="{F72F3CC3-A743-4105-B90A-96A08264C8C0}" type="pres">
      <dgm:prSet presAssocID="{3AC75827-3AAB-4881-B8D8-4E8395E92E17}" presName="node" presStyleLbl="node1" presStyleIdx="0" presStyleCnt="3">
        <dgm:presLayoutVars>
          <dgm:bulletEnabled val="1"/>
        </dgm:presLayoutVars>
      </dgm:prSet>
      <dgm:spPr/>
    </dgm:pt>
    <dgm:pt modelId="{22BAC1F5-5D4A-4009-86BB-602B7FC17F7E}" type="pres">
      <dgm:prSet presAssocID="{10667E78-001D-4C07-9678-DB1D066DD740}" presName="sibTransSpacerBeforeConnector" presStyleCnt="0"/>
      <dgm:spPr/>
    </dgm:pt>
    <dgm:pt modelId="{11DB30DB-86CF-4348-9C0C-C5D6D92A6ADC}" type="pres">
      <dgm:prSet presAssocID="{10667E78-001D-4C07-9678-DB1D066DD740}" presName="sibTrans" presStyleLbl="node1" presStyleIdx="1" presStyleCnt="3"/>
      <dgm:spPr/>
    </dgm:pt>
    <dgm:pt modelId="{04D13862-A262-4C3D-B2D9-2B651DD98DEB}" type="pres">
      <dgm:prSet presAssocID="{10667E78-001D-4C07-9678-DB1D066DD740}" presName="sibTransSpacerAfterConnector" presStyleCnt="0"/>
      <dgm:spPr/>
    </dgm:pt>
    <dgm:pt modelId="{BDA74B77-1E14-40AD-9D38-B2FEF245AB44}" type="pres">
      <dgm:prSet presAssocID="{9EDCACC0-722E-48D4-AFC9-5B6EE714714C}" presName="node" presStyleLbl="node1" presStyleIdx="2" presStyleCnt="3">
        <dgm:presLayoutVars>
          <dgm:bulletEnabled val="1"/>
        </dgm:presLayoutVars>
      </dgm:prSet>
      <dgm:spPr/>
    </dgm:pt>
  </dgm:ptLst>
  <dgm:cxnLst>
    <dgm:cxn modelId="{57445219-A50F-4EB4-A703-60E6876DC731}" type="presOf" srcId="{79456D03-B15C-49D8-9C01-36C7308911C1}" destId="{583FC597-8DDB-47DC-AB60-CA4FCF4BF043}" srcOrd="0" destOrd="0" presId="urn:microsoft.com/office/officeart/2016/7/layout/BasicProcessNew"/>
    <dgm:cxn modelId="{0547D71A-0A11-4072-8B64-73134DDDB67F}" srcId="{3AC75827-3AAB-4881-B8D8-4E8395E92E17}" destId="{A9DD83D0-F947-4798-B008-5CB136031FD2}" srcOrd="0" destOrd="0" parTransId="{C4BC371A-812E-4FD0-8C9F-F6321FE760B7}" sibTransId="{1044D17B-1078-4F2C-8088-4A951EC47EF8}"/>
    <dgm:cxn modelId="{EAD74A5E-46B8-443E-B54C-4938B3B6CF93}" type="presOf" srcId="{B29798B0-F286-40A8-B5F3-8185A594DF44}" destId="{F72F3CC3-A743-4105-B90A-96A08264C8C0}" srcOrd="0" destOrd="2" presId="urn:microsoft.com/office/officeart/2016/7/layout/BasicProcessNew"/>
    <dgm:cxn modelId="{63A51868-1033-4F3F-AC3F-295DD00FC84D}" srcId="{3AC75827-3AAB-4881-B8D8-4E8395E92E17}" destId="{E8AE3774-B461-4B68-B255-BA5DA34FF6E4}" srcOrd="2" destOrd="0" parTransId="{FF1D012A-6A09-4F5F-A77D-CC9AA8C22BFD}" sibTransId="{25F550F5-FC30-4C96-BCE2-32BE54C39540}"/>
    <dgm:cxn modelId="{A88ED868-1D93-49CF-BA19-257CCBB0F594}" srcId="{79456D03-B15C-49D8-9C01-36C7308911C1}" destId="{3AC75827-3AAB-4881-B8D8-4E8395E92E17}" srcOrd="0" destOrd="0" parTransId="{D9E8161A-7CF1-48E4-94A0-A27487CD327A}" sibTransId="{10667E78-001D-4C07-9678-DB1D066DD740}"/>
    <dgm:cxn modelId="{C072DB73-E6AA-4D90-B7CE-4E94B65CCE08}" srcId="{79456D03-B15C-49D8-9C01-36C7308911C1}" destId="{9EDCACC0-722E-48D4-AFC9-5B6EE714714C}" srcOrd="1" destOrd="0" parTransId="{3D9E01E6-5B9D-4545-9189-FB5ED68DC078}" sibTransId="{F9D86931-9C42-4FEB-A6CA-C1AEEB979D0B}"/>
    <dgm:cxn modelId="{11F5A95A-3439-4D04-8560-9E15916054DD}" type="presOf" srcId="{A9DD83D0-F947-4798-B008-5CB136031FD2}" destId="{F72F3CC3-A743-4105-B90A-96A08264C8C0}" srcOrd="0" destOrd="1" presId="urn:microsoft.com/office/officeart/2016/7/layout/BasicProcessNew"/>
    <dgm:cxn modelId="{F0013D9E-5029-4CAD-9978-60434BDC5CB6}" srcId="{3AC75827-3AAB-4881-B8D8-4E8395E92E17}" destId="{B29798B0-F286-40A8-B5F3-8185A594DF44}" srcOrd="1" destOrd="0" parTransId="{D1B5E38F-A5EE-4B8F-BD82-60E4D826D145}" sibTransId="{FB1A76D9-FEED-4625-B347-B9C27B7E78E3}"/>
    <dgm:cxn modelId="{6C1A73D6-3D8F-414E-BEA6-BB587D88B596}" type="presOf" srcId="{3AC75827-3AAB-4881-B8D8-4E8395E92E17}" destId="{F72F3CC3-A743-4105-B90A-96A08264C8C0}" srcOrd="0" destOrd="0" presId="urn:microsoft.com/office/officeart/2016/7/layout/BasicProcessNew"/>
    <dgm:cxn modelId="{C01CB4D6-CEBE-4108-83DF-A0701E99FE19}" type="presOf" srcId="{E8AE3774-B461-4B68-B255-BA5DA34FF6E4}" destId="{F72F3CC3-A743-4105-B90A-96A08264C8C0}" srcOrd="0" destOrd="3" presId="urn:microsoft.com/office/officeart/2016/7/layout/BasicProcessNew"/>
    <dgm:cxn modelId="{44D25CF5-5D62-4F1A-BCFE-E781874394E2}" type="presOf" srcId="{9EDCACC0-722E-48D4-AFC9-5B6EE714714C}" destId="{BDA74B77-1E14-40AD-9D38-B2FEF245AB44}" srcOrd="0" destOrd="0" presId="urn:microsoft.com/office/officeart/2016/7/layout/BasicProcessNew"/>
    <dgm:cxn modelId="{A8294EFF-ED6F-41D6-B2E9-24BA08B3F691}" type="presOf" srcId="{10667E78-001D-4C07-9678-DB1D066DD740}" destId="{11DB30DB-86CF-4348-9C0C-C5D6D92A6ADC}" srcOrd="0" destOrd="0" presId="urn:microsoft.com/office/officeart/2016/7/layout/BasicProcessNew"/>
    <dgm:cxn modelId="{741E725E-2A6D-4EDB-B2FD-FEC0A2AC3066}" type="presParOf" srcId="{583FC597-8DDB-47DC-AB60-CA4FCF4BF043}" destId="{F72F3CC3-A743-4105-B90A-96A08264C8C0}" srcOrd="0" destOrd="0" presId="urn:microsoft.com/office/officeart/2016/7/layout/BasicProcessNew"/>
    <dgm:cxn modelId="{D7F7F1F0-8F9D-434E-80E0-909DD950BF4F}" type="presParOf" srcId="{583FC597-8DDB-47DC-AB60-CA4FCF4BF043}" destId="{22BAC1F5-5D4A-4009-86BB-602B7FC17F7E}" srcOrd="1" destOrd="0" presId="urn:microsoft.com/office/officeart/2016/7/layout/BasicProcessNew"/>
    <dgm:cxn modelId="{5CA4C991-A627-44FC-8370-B5DD3F1CA6F5}" type="presParOf" srcId="{583FC597-8DDB-47DC-AB60-CA4FCF4BF043}" destId="{11DB30DB-86CF-4348-9C0C-C5D6D92A6ADC}" srcOrd="2" destOrd="0" presId="urn:microsoft.com/office/officeart/2016/7/layout/BasicProcessNew"/>
    <dgm:cxn modelId="{A0CA8AA7-6552-49FB-9FAB-ABCDAE38ECAD}" type="presParOf" srcId="{583FC597-8DDB-47DC-AB60-CA4FCF4BF043}" destId="{04D13862-A262-4C3D-B2D9-2B651DD98DEB}" srcOrd="3" destOrd="0" presId="urn:microsoft.com/office/officeart/2016/7/layout/BasicProcessNew"/>
    <dgm:cxn modelId="{1ADE473E-B02C-42E1-8F3E-3C8AF64FDFF6}" type="presParOf" srcId="{583FC597-8DDB-47DC-AB60-CA4FCF4BF043}" destId="{BDA74B77-1E14-40AD-9D38-B2FEF245AB44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158905-B11B-438A-9A38-0254DE92EC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80CC76-7A73-47F8-8F6A-2A4D4E114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models enhance trust evaluation processes.</a:t>
          </a:r>
        </a:p>
      </dgm:t>
    </dgm:pt>
    <dgm:pt modelId="{9BE1DF15-FD8F-49FF-A7F8-61C6CF904632}" type="parTrans" cxnId="{81B3F740-297D-481E-8384-9D8FFAF4F0AE}">
      <dgm:prSet/>
      <dgm:spPr/>
      <dgm:t>
        <a:bodyPr/>
        <a:lstStyle/>
        <a:p>
          <a:endParaRPr lang="en-US"/>
        </a:p>
      </dgm:t>
    </dgm:pt>
    <dgm:pt modelId="{83870BEE-91A3-449F-83A1-1210C973100C}" type="sibTrans" cxnId="{81B3F740-297D-481E-8384-9D8FFAF4F0AE}">
      <dgm:prSet/>
      <dgm:spPr/>
      <dgm:t>
        <a:bodyPr/>
        <a:lstStyle/>
        <a:p>
          <a:endParaRPr lang="en-US"/>
        </a:p>
      </dgm:t>
    </dgm:pt>
    <dgm:pt modelId="{1E13226A-AFFF-4D91-AFDC-D2FD089F62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emerged as the most effective model for this task.</a:t>
          </a:r>
        </a:p>
      </dgm:t>
    </dgm:pt>
    <dgm:pt modelId="{B7A23A14-F0CC-4E85-AC11-F9C45AB800B2}" type="parTrans" cxnId="{027D2B14-04E6-424E-9718-8BC9C3186F87}">
      <dgm:prSet/>
      <dgm:spPr/>
      <dgm:t>
        <a:bodyPr/>
        <a:lstStyle/>
        <a:p>
          <a:endParaRPr lang="en-US"/>
        </a:p>
      </dgm:t>
    </dgm:pt>
    <dgm:pt modelId="{72364226-9439-4BD4-A117-A9B135CEBC17}" type="sibTrans" cxnId="{027D2B14-04E6-424E-9718-8BC9C3186F87}">
      <dgm:prSet/>
      <dgm:spPr/>
      <dgm:t>
        <a:bodyPr/>
        <a:lstStyle/>
        <a:p>
          <a:endParaRPr lang="en-US"/>
        </a:p>
      </dgm:t>
    </dgm:pt>
    <dgm:pt modelId="{CDE140F8-DD9E-4055-B670-7D524D0655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Incorporate real-world datasets.</a:t>
          </a:r>
        </a:p>
      </dgm:t>
    </dgm:pt>
    <dgm:pt modelId="{2E8A88CB-E8E1-4446-B3CA-F11E58F9C7D6}" type="parTrans" cxnId="{7DCEEBFC-483B-465A-A7DF-35F5206413AF}">
      <dgm:prSet/>
      <dgm:spPr/>
      <dgm:t>
        <a:bodyPr/>
        <a:lstStyle/>
        <a:p>
          <a:endParaRPr lang="en-US"/>
        </a:p>
      </dgm:t>
    </dgm:pt>
    <dgm:pt modelId="{15EB5E62-F6F1-4097-AE4F-7DFC1AF195C6}" type="sibTrans" cxnId="{7DCEEBFC-483B-465A-A7DF-35F5206413AF}">
      <dgm:prSet/>
      <dgm:spPr/>
      <dgm:t>
        <a:bodyPr/>
        <a:lstStyle/>
        <a:p>
          <a:endParaRPr lang="en-US"/>
        </a:p>
      </dgm:t>
    </dgm:pt>
    <dgm:pt modelId="{855DD0FF-A565-4429-B16F-50591AE4CD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advanced ensemble techniques.</a:t>
          </a:r>
        </a:p>
      </dgm:t>
    </dgm:pt>
    <dgm:pt modelId="{9188A8B0-D3AA-4DB7-9BE6-E76CDCCB6FD6}" type="parTrans" cxnId="{9A381364-F343-4237-8A3F-E8DC2E85BD5C}">
      <dgm:prSet/>
      <dgm:spPr/>
      <dgm:t>
        <a:bodyPr/>
        <a:lstStyle/>
        <a:p>
          <a:endParaRPr lang="en-US"/>
        </a:p>
      </dgm:t>
    </dgm:pt>
    <dgm:pt modelId="{50B9E071-8D46-4587-B114-65340B7372A7}" type="sibTrans" cxnId="{9A381364-F343-4237-8A3F-E8DC2E85BD5C}">
      <dgm:prSet/>
      <dgm:spPr/>
      <dgm:t>
        <a:bodyPr/>
        <a:lstStyle/>
        <a:p>
          <a:endParaRPr lang="en-US"/>
        </a:p>
      </dgm:t>
    </dgm:pt>
    <dgm:pt modelId="{9BC4BE02-961D-4886-97D6-BCA4439006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user-friendly platforms for practical applications.</a:t>
          </a:r>
        </a:p>
      </dgm:t>
    </dgm:pt>
    <dgm:pt modelId="{4A08E908-9B53-456B-9A2D-49441C988F55}" type="parTrans" cxnId="{6E4623DF-ABE8-4EE8-AC7E-65CBC60DC50D}">
      <dgm:prSet/>
      <dgm:spPr/>
      <dgm:t>
        <a:bodyPr/>
        <a:lstStyle/>
        <a:p>
          <a:endParaRPr lang="en-US"/>
        </a:p>
      </dgm:t>
    </dgm:pt>
    <dgm:pt modelId="{E2CE3E96-38D4-43D2-A5D6-9146EFCEF810}" type="sibTrans" cxnId="{6E4623DF-ABE8-4EE8-AC7E-65CBC60DC50D}">
      <dgm:prSet/>
      <dgm:spPr/>
      <dgm:t>
        <a:bodyPr/>
        <a:lstStyle/>
        <a:p>
          <a:endParaRPr lang="en-US"/>
        </a:p>
      </dgm:t>
    </dgm:pt>
    <dgm:pt modelId="{B51975FD-72B3-43A5-A670-EF35075CA4BF}" type="pres">
      <dgm:prSet presAssocID="{00158905-B11B-438A-9A38-0254DE92ECE3}" presName="root" presStyleCnt="0">
        <dgm:presLayoutVars>
          <dgm:dir/>
          <dgm:resizeHandles val="exact"/>
        </dgm:presLayoutVars>
      </dgm:prSet>
      <dgm:spPr/>
    </dgm:pt>
    <dgm:pt modelId="{0B8ED67C-9D20-403F-9A8F-AD3068E132C6}" type="pres">
      <dgm:prSet presAssocID="{EB80CC76-7A73-47F8-8F6A-2A4D4E114427}" presName="compNode" presStyleCnt="0"/>
      <dgm:spPr/>
    </dgm:pt>
    <dgm:pt modelId="{83903B7B-F57A-40C6-9226-AE6BF6DE17A5}" type="pres">
      <dgm:prSet presAssocID="{EB80CC76-7A73-47F8-8F6A-2A4D4E114427}" presName="bgRect" presStyleLbl="bgShp" presStyleIdx="0" presStyleCnt="5"/>
      <dgm:spPr/>
    </dgm:pt>
    <dgm:pt modelId="{A9CC29FA-6FC9-4ACF-9E44-592B4C4CEAC7}" type="pres">
      <dgm:prSet presAssocID="{EB80CC76-7A73-47F8-8F6A-2A4D4E1144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EFFAA30-546E-49B4-91CE-B1374765E065}" type="pres">
      <dgm:prSet presAssocID="{EB80CC76-7A73-47F8-8F6A-2A4D4E114427}" presName="spaceRect" presStyleCnt="0"/>
      <dgm:spPr/>
    </dgm:pt>
    <dgm:pt modelId="{B3DAE71D-4A56-4264-BDF2-8B24491F22AF}" type="pres">
      <dgm:prSet presAssocID="{EB80CC76-7A73-47F8-8F6A-2A4D4E114427}" presName="parTx" presStyleLbl="revTx" presStyleIdx="0" presStyleCnt="5">
        <dgm:presLayoutVars>
          <dgm:chMax val="0"/>
          <dgm:chPref val="0"/>
        </dgm:presLayoutVars>
      </dgm:prSet>
      <dgm:spPr/>
    </dgm:pt>
    <dgm:pt modelId="{A99ABF09-FFE0-4D18-AEF8-A9CAA174B497}" type="pres">
      <dgm:prSet presAssocID="{83870BEE-91A3-449F-83A1-1210C973100C}" presName="sibTrans" presStyleCnt="0"/>
      <dgm:spPr/>
    </dgm:pt>
    <dgm:pt modelId="{FC59EFF9-7014-4D0F-8FC2-05A47281553A}" type="pres">
      <dgm:prSet presAssocID="{1E13226A-AFFF-4D91-AFDC-D2FD089F6219}" presName="compNode" presStyleCnt="0"/>
      <dgm:spPr/>
    </dgm:pt>
    <dgm:pt modelId="{EC75DEEE-FF61-4A0C-B7C9-D5C9F79B1CB5}" type="pres">
      <dgm:prSet presAssocID="{1E13226A-AFFF-4D91-AFDC-D2FD089F6219}" presName="bgRect" presStyleLbl="bgShp" presStyleIdx="1" presStyleCnt="5"/>
      <dgm:spPr/>
    </dgm:pt>
    <dgm:pt modelId="{90AA941C-F4DA-4A08-981F-DCD9A2EFFAAA}" type="pres">
      <dgm:prSet presAssocID="{1E13226A-AFFF-4D91-AFDC-D2FD089F62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9FC9BBAC-0EC5-4E74-A6A5-240573B58BD2}" type="pres">
      <dgm:prSet presAssocID="{1E13226A-AFFF-4D91-AFDC-D2FD089F6219}" presName="spaceRect" presStyleCnt="0"/>
      <dgm:spPr/>
    </dgm:pt>
    <dgm:pt modelId="{09FD151E-4726-4A26-8D76-B484784AF409}" type="pres">
      <dgm:prSet presAssocID="{1E13226A-AFFF-4D91-AFDC-D2FD089F6219}" presName="parTx" presStyleLbl="revTx" presStyleIdx="1" presStyleCnt="5">
        <dgm:presLayoutVars>
          <dgm:chMax val="0"/>
          <dgm:chPref val="0"/>
        </dgm:presLayoutVars>
      </dgm:prSet>
      <dgm:spPr/>
    </dgm:pt>
    <dgm:pt modelId="{A7008741-A93C-419E-B6AD-36654C40AE53}" type="pres">
      <dgm:prSet presAssocID="{72364226-9439-4BD4-A117-A9B135CEBC17}" presName="sibTrans" presStyleCnt="0"/>
      <dgm:spPr/>
    </dgm:pt>
    <dgm:pt modelId="{C6CE25A9-DDB0-4434-A6F0-25BE999CBCDD}" type="pres">
      <dgm:prSet presAssocID="{CDE140F8-DD9E-4055-B670-7D524D0655CE}" presName="compNode" presStyleCnt="0"/>
      <dgm:spPr/>
    </dgm:pt>
    <dgm:pt modelId="{C0FC01DF-EE87-4B4B-A45A-F45988E5016C}" type="pres">
      <dgm:prSet presAssocID="{CDE140F8-DD9E-4055-B670-7D524D0655CE}" presName="bgRect" presStyleLbl="bgShp" presStyleIdx="2" presStyleCnt="5"/>
      <dgm:spPr/>
    </dgm:pt>
    <dgm:pt modelId="{353D9B23-385E-49DE-8011-9BE14E3CC0B8}" type="pres">
      <dgm:prSet presAssocID="{CDE140F8-DD9E-4055-B670-7D524D0655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F46D06-3D01-47B6-A6CF-FA0D196B3923}" type="pres">
      <dgm:prSet presAssocID="{CDE140F8-DD9E-4055-B670-7D524D0655CE}" presName="spaceRect" presStyleCnt="0"/>
      <dgm:spPr/>
    </dgm:pt>
    <dgm:pt modelId="{C80ECBE7-77BB-4067-8B4D-7EC254F52BD1}" type="pres">
      <dgm:prSet presAssocID="{CDE140F8-DD9E-4055-B670-7D524D0655CE}" presName="parTx" presStyleLbl="revTx" presStyleIdx="2" presStyleCnt="5">
        <dgm:presLayoutVars>
          <dgm:chMax val="0"/>
          <dgm:chPref val="0"/>
        </dgm:presLayoutVars>
      </dgm:prSet>
      <dgm:spPr/>
    </dgm:pt>
    <dgm:pt modelId="{EE3F83D0-5B52-45C3-86DC-5C7B3FA4DB37}" type="pres">
      <dgm:prSet presAssocID="{15EB5E62-F6F1-4097-AE4F-7DFC1AF195C6}" presName="sibTrans" presStyleCnt="0"/>
      <dgm:spPr/>
    </dgm:pt>
    <dgm:pt modelId="{E35F69F5-03F6-453B-A5A1-2C3840991BAC}" type="pres">
      <dgm:prSet presAssocID="{855DD0FF-A565-4429-B16F-50591AE4CD94}" presName="compNode" presStyleCnt="0"/>
      <dgm:spPr/>
    </dgm:pt>
    <dgm:pt modelId="{87A89B3D-4BCA-4DA5-9141-A4137ECEF8E2}" type="pres">
      <dgm:prSet presAssocID="{855DD0FF-A565-4429-B16F-50591AE4CD94}" presName="bgRect" presStyleLbl="bgShp" presStyleIdx="3" presStyleCnt="5"/>
      <dgm:spPr/>
    </dgm:pt>
    <dgm:pt modelId="{FA0764B5-3DC5-429F-BFC9-8AF0ADE954AA}" type="pres">
      <dgm:prSet presAssocID="{855DD0FF-A565-4429-B16F-50591AE4CD9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60EAD7FC-970B-4BD8-857F-D1C227E56720}" type="pres">
      <dgm:prSet presAssocID="{855DD0FF-A565-4429-B16F-50591AE4CD94}" presName="spaceRect" presStyleCnt="0"/>
      <dgm:spPr/>
    </dgm:pt>
    <dgm:pt modelId="{C8F46962-4955-4EF4-9658-F01BB186D7F3}" type="pres">
      <dgm:prSet presAssocID="{855DD0FF-A565-4429-B16F-50591AE4CD94}" presName="parTx" presStyleLbl="revTx" presStyleIdx="3" presStyleCnt="5">
        <dgm:presLayoutVars>
          <dgm:chMax val="0"/>
          <dgm:chPref val="0"/>
        </dgm:presLayoutVars>
      </dgm:prSet>
      <dgm:spPr/>
    </dgm:pt>
    <dgm:pt modelId="{4B319F3F-91D5-4BA5-BBA4-D0604AB9BB77}" type="pres">
      <dgm:prSet presAssocID="{50B9E071-8D46-4587-B114-65340B7372A7}" presName="sibTrans" presStyleCnt="0"/>
      <dgm:spPr/>
    </dgm:pt>
    <dgm:pt modelId="{A4CE2E2E-E25B-4C53-BF43-E287ABE19A73}" type="pres">
      <dgm:prSet presAssocID="{9BC4BE02-961D-4886-97D6-BCA4439006C5}" presName="compNode" presStyleCnt="0"/>
      <dgm:spPr/>
    </dgm:pt>
    <dgm:pt modelId="{BCA0F8F7-BCAC-4282-B3ED-9F1584DB2F07}" type="pres">
      <dgm:prSet presAssocID="{9BC4BE02-961D-4886-97D6-BCA4439006C5}" presName="bgRect" presStyleLbl="bgShp" presStyleIdx="4" presStyleCnt="5"/>
      <dgm:spPr/>
    </dgm:pt>
    <dgm:pt modelId="{6049F40D-16C6-4168-99CB-E36B1D809FAA}" type="pres">
      <dgm:prSet presAssocID="{9BC4BE02-961D-4886-97D6-BCA4439006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6AD1A0E-F01C-4F85-B31C-0FBBDCF77DCE}" type="pres">
      <dgm:prSet presAssocID="{9BC4BE02-961D-4886-97D6-BCA4439006C5}" presName="spaceRect" presStyleCnt="0"/>
      <dgm:spPr/>
    </dgm:pt>
    <dgm:pt modelId="{4F56FB58-6D21-46FA-B86F-21DAC09FDF70}" type="pres">
      <dgm:prSet presAssocID="{9BC4BE02-961D-4886-97D6-BCA4439006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C33603-E525-4E3A-81FB-23A2D7BA3DD5}" type="presOf" srcId="{00158905-B11B-438A-9A38-0254DE92ECE3}" destId="{B51975FD-72B3-43A5-A670-EF35075CA4BF}" srcOrd="0" destOrd="0" presId="urn:microsoft.com/office/officeart/2018/2/layout/IconVerticalSolidList"/>
    <dgm:cxn modelId="{F8895C13-3858-45F5-830D-14384CD09ACF}" type="presOf" srcId="{EB80CC76-7A73-47F8-8F6A-2A4D4E114427}" destId="{B3DAE71D-4A56-4264-BDF2-8B24491F22AF}" srcOrd="0" destOrd="0" presId="urn:microsoft.com/office/officeart/2018/2/layout/IconVerticalSolidList"/>
    <dgm:cxn modelId="{027D2B14-04E6-424E-9718-8BC9C3186F87}" srcId="{00158905-B11B-438A-9A38-0254DE92ECE3}" destId="{1E13226A-AFFF-4D91-AFDC-D2FD089F6219}" srcOrd="1" destOrd="0" parTransId="{B7A23A14-F0CC-4E85-AC11-F9C45AB800B2}" sibTransId="{72364226-9439-4BD4-A117-A9B135CEBC17}"/>
    <dgm:cxn modelId="{EA967626-D8D1-40C7-8C62-00379570AC21}" type="presOf" srcId="{CDE140F8-DD9E-4055-B670-7D524D0655CE}" destId="{C80ECBE7-77BB-4067-8B4D-7EC254F52BD1}" srcOrd="0" destOrd="0" presId="urn:microsoft.com/office/officeart/2018/2/layout/IconVerticalSolidList"/>
    <dgm:cxn modelId="{61CCB332-720C-4813-B935-9DE6D30BB29F}" type="presOf" srcId="{1E13226A-AFFF-4D91-AFDC-D2FD089F6219}" destId="{09FD151E-4726-4A26-8D76-B484784AF409}" srcOrd="0" destOrd="0" presId="urn:microsoft.com/office/officeart/2018/2/layout/IconVerticalSolidList"/>
    <dgm:cxn modelId="{81B3F740-297D-481E-8384-9D8FFAF4F0AE}" srcId="{00158905-B11B-438A-9A38-0254DE92ECE3}" destId="{EB80CC76-7A73-47F8-8F6A-2A4D4E114427}" srcOrd="0" destOrd="0" parTransId="{9BE1DF15-FD8F-49FF-A7F8-61C6CF904632}" sibTransId="{83870BEE-91A3-449F-83A1-1210C973100C}"/>
    <dgm:cxn modelId="{9A381364-F343-4237-8A3F-E8DC2E85BD5C}" srcId="{00158905-B11B-438A-9A38-0254DE92ECE3}" destId="{855DD0FF-A565-4429-B16F-50591AE4CD94}" srcOrd="3" destOrd="0" parTransId="{9188A8B0-D3AA-4DB7-9BE6-E76CDCCB6FD6}" sibTransId="{50B9E071-8D46-4587-B114-65340B7372A7}"/>
    <dgm:cxn modelId="{EB878473-AA41-4206-BABD-AB81CA6127C4}" type="presOf" srcId="{9BC4BE02-961D-4886-97D6-BCA4439006C5}" destId="{4F56FB58-6D21-46FA-B86F-21DAC09FDF70}" srcOrd="0" destOrd="0" presId="urn:microsoft.com/office/officeart/2018/2/layout/IconVerticalSolidList"/>
    <dgm:cxn modelId="{BBBAD9C9-D010-4609-9BEB-4A47F9252E7F}" type="presOf" srcId="{855DD0FF-A565-4429-B16F-50591AE4CD94}" destId="{C8F46962-4955-4EF4-9658-F01BB186D7F3}" srcOrd="0" destOrd="0" presId="urn:microsoft.com/office/officeart/2018/2/layout/IconVerticalSolidList"/>
    <dgm:cxn modelId="{6E4623DF-ABE8-4EE8-AC7E-65CBC60DC50D}" srcId="{00158905-B11B-438A-9A38-0254DE92ECE3}" destId="{9BC4BE02-961D-4886-97D6-BCA4439006C5}" srcOrd="4" destOrd="0" parTransId="{4A08E908-9B53-456B-9A2D-49441C988F55}" sibTransId="{E2CE3E96-38D4-43D2-A5D6-9146EFCEF810}"/>
    <dgm:cxn modelId="{7DCEEBFC-483B-465A-A7DF-35F5206413AF}" srcId="{00158905-B11B-438A-9A38-0254DE92ECE3}" destId="{CDE140F8-DD9E-4055-B670-7D524D0655CE}" srcOrd="2" destOrd="0" parTransId="{2E8A88CB-E8E1-4446-B3CA-F11E58F9C7D6}" sibTransId="{15EB5E62-F6F1-4097-AE4F-7DFC1AF195C6}"/>
    <dgm:cxn modelId="{3482BC1B-B615-4937-8700-D35D577E5675}" type="presParOf" srcId="{B51975FD-72B3-43A5-A670-EF35075CA4BF}" destId="{0B8ED67C-9D20-403F-9A8F-AD3068E132C6}" srcOrd="0" destOrd="0" presId="urn:microsoft.com/office/officeart/2018/2/layout/IconVerticalSolidList"/>
    <dgm:cxn modelId="{D6CBC71E-B495-4538-82DF-EFBB7B0B995A}" type="presParOf" srcId="{0B8ED67C-9D20-403F-9A8F-AD3068E132C6}" destId="{83903B7B-F57A-40C6-9226-AE6BF6DE17A5}" srcOrd="0" destOrd="0" presId="urn:microsoft.com/office/officeart/2018/2/layout/IconVerticalSolidList"/>
    <dgm:cxn modelId="{68D5761A-2E38-4778-BFB4-EAE2E7929582}" type="presParOf" srcId="{0B8ED67C-9D20-403F-9A8F-AD3068E132C6}" destId="{A9CC29FA-6FC9-4ACF-9E44-592B4C4CEAC7}" srcOrd="1" destOrd="0" presId="urn:microsoft.com/office/officeart/2018/2/layout/IconVerticalSolidList"/>
    <dgm:cxn modelId="{F5549BDC-A5A1-4694-B887-1848E3E19C7E}" type="presParOf" srcId="{0B8ED67C-9D20-403F-9A8F-AD3068E132C6}" destId="{7EFFAA30-546E-49B4-91CE-B1374765E065}" srcOrd="2" destOrd="0" presId="urn:microsoft.com/office/officeart/2018/2/layout/IconVerticalSolidList"/>
    <dgm:cxn modelId="{75AD98BC-AE58-4A60-903D-E2BA582C121A}" type="presParOf" srcId="{0B8ED67C-9D20-403F-9A8F-AD3068E132C6}" destId="{B3DAE71D-4A56-4264-BDF2-8B24491F22AF}" srcOrd="3" destOrd="0" presId="urn:microsoft.com/office/officeart/2018/2/layout/IconVerticalSolidList"/>
    <dgm:cxn modelId="{2A6398D1-0671-447E-B0B8-1D4FAEB13ADA}" type="presParOf" srcId="{B51975FD-72B3-43A5-A670-EF35075CA4BF}" destId="{A99ABF09-FFE0-4D18-AEF8-A9CAA174B497}" srcOrd="1" destOrd="0" presId="urn:microsoft.com/office/officeart/2018/2/layout/IconVerticalSolidList"/>
    <dgm:cxn modelId="{4632C430-D510-4DEC-9A66-BA2C1BB99393}" type="presParOf" srcId="{B51975FD-72B3-43A5-A670-EF35075CA4BF}" destId="{FC59EFF9-7014-4D0F-8FC2-05A47281553A}" srcOrd="2" destOrd="0" presId="urn:microsoft.com/office/officeart/2018/2/layout/IconVerticalSolidList"/>
    <dgm:cxn modelId="{4126B379-FBED-463C-ACCD-2EAAF59D1BE8}" type="presParOf" srcId="{FC59EFF9-7014-4D0F-8FC2-05A47281553A}" destId="{EC75DEEE-FF61-4A0C-B7C9-D5C9F79B1CB5}" srcOrd="0" destOrd="0" presId="urn:microsoft.com/office/officeart/2018/2/layout/IconVerticalSolidList"/>
    <dgm:cxn modelId="{6FDC93CE-91F9-4C52-AF58-06832E64F1DD}" type="presParOf" srcId="{FC59EFF9-7014-4D0F-8FC2-05A47281553A}" destId="{90AA941C-F4DA-4A08-981F-DCD9A2EFFAAA}" srcOrd="1" destOrd="0" presId="urn:microsoft.com/office/officeart/2018/2/layout/IconVerticalSolidList"/>
    <dgm:cxn modelId="{58845966-8084-4ADE-A5C3-510700E9E6DC}" type="presParOf" srcId="{FC59EFF9-7014-4D0F-8FC2-05A47281553A}" destId="{9FC9BBAC-0EC5-4E74-A6A5-240573B58BD2}" srcOrd="2" destOrd="0" presId="urn:microsoft.com/office/officeart/2018/2/layout/IconVerticalSolidList"/>
    <dgm:cxn modelId="{71F7F59D-56AB-412F-B7FE-C8A62ECADEE9}" type="presParOf" srcId="{FC59EFF9-7014-4D0F-8FC2-05A47281553A}" destId="{09FD151E-4726-4A26-8D76-B484784AF409}" srcOrd="3" destOrd="0" presId="urn:microsoft.com/office/officeart/2018/2/layout/IconVerticalSolidList"/>
    <dgm:cxn modelId="{035D8D55-3A7A-47EC-8A15-9EE1407586D7}" type="presParOf" srcId="{B51975FD-72B3-43A5-A670-EF35075CA4BF}" destId="{A7008741-A93C-419E-B6AD-36654C40AE53}" srcOrd="3" destOrd="0" presId="urn:microsoft.com/office/officeart/2018/2/layout/IconVerticalSolidList"/>
    <dgm:cxn modelId="{721F0520-9FCB-42CF-B19E-C5E18F86CE26}" type="presParOf" srcId="{B51975FD-72B3-43A5-A670-EF35075CA4BF}" destId="{C6CE25A9-DDB0-4434-A6F0-25BE999CBCDD}" srcOrd="4" destOrd="0" presId="urn:microsoft.com/office/officeart/2018/2/layout/IconVerticalSolidList"/>
    <dgm:cxn modelId="{6798483D-40E7-4012-8585-532B841FE47E}" type="presParOf" srcId="{C6CE25A9-DDB0-4434-A6F0-25BE999CBCDD}" destId="{C0FC01DF-EE87-4B4B-A45A-F45988E5016C}" srcOrd="0" destOrd="0" presId="urn:microsoft.com/office/officeart/2018/2/layout/IconVerticalSolidList"/>
    <dgm:cxn modelId="{9384FE55-5209-440E-AFC6-877C5F946E03}" type="presParOf" srcId="{C6CE25A9-DDB0-4434-A6F0-25BE999CBCDD}" destId="{353D9B23-385E-49DE-8011-9BE14E3CC0B8}" srcOrd="1" destOrd="0" presId="urn:microsoft.com/office/officeart/2018/2/layout/IconVerticalSolidList"/>
    <dgm:cxn modelId="{3404704F-80AA-4C5A-9D6C-035BFE6DB4F1}" type="presParOf" srcId="{C6CE25A9-DDB0-4434-A6F0-25BE999CBCDD}" destId="{E1F46D06-3D01-47B6-A6CF-FA0D196B3923}" srcOrd="2" destOrd="0" presId="urn:microsoft.com/office/officeart/2018/2/layout/IconVerticalSolidList"/>
    <dgm:cxn modelId="{02BE95B1-A550-4837-8421-C5E3D94DFFA7}" type="presParOf" srcId="{C6CE25A9-DDB0-4434-A6F0-25BE999CBCDD}" destId="{C80ECBE7-77BB-4067-8B4D-7EC254F52BD1}" srcOrd="3" destOrd="0" presId="urn:microsoft.com/office/officeart/2018/2/layout/IconVerticalSolidList"/>
    <dgm:cxn modelId="{3466F298-3ABC-466E-8447-AB6766072D36}" type="presParOf" srcId="{B51975FD-72B3-43A5-A670-EF35075CA4BF}" destId="{EE3F83D0-5B52-45C3-86DC-5C7B3FA4DB37}" srcOrd="5" destOrd="0" presId="urn:microsoft.com/office/officeart/2018/2/layout/IconVerticalSolidList"/>
    <dgm:cxn modelId="{10BDB9AA-ACBC-4D82-8FD6-4F3F0F6713F4}" type="presParOf" srcId="{B51975FD-72B3-43A5-A670-EF35075CA4BF}" destId="{E35F69F5-03F6-453B-A5A1-2C3840991BAC}" srcOrd="6" destOrd="0" presId="urn:microsoft.com/office/officeart/2018/2/layout/IconVerticalSolidList"/>
    <dgm:cxn modelId="{7A488E7D-98CD-43EF-A61A-D28EDDE6C794}" type="presParOf" srcId="{E35F69F5-03F6-453B-A5A1-2C3840991BAC}" destId="{87A89B3D-4BCA-4DA5-9141-A4137ECEF8E2}" srcOrd="0" destOrd="0" presId="urn:microsoft.com/office/officeart/2018/2/layout/IconVerticalSolidList"/>
    <dgm:cxn modelId="{770C94ED-8607-4D08-9D1F-CFC8226CCE26}" type="presParOf" srcId="{E35F69F5-03F6-453B-A5A1-2C3840991BAC}" destId="{FA0764B5-3DC5-429F-BFC9-8AF0ADE954AA}" srcOrd="1" destOrd="0" presId="urn:microsoft.com/office/officeart/2018/2/layout/IconVerticalSolidList"/>
    <dgm:cxn modelId="{34879486-5F3A-4248-BE7B-33DCAD4CC7C3}" type="presParOf" srcId="{E35F69F5-03F6-453B-A5A1-2C3840991BAC}" destId="{60EAD7FC-970B-4BD8-857F-D1C227E56720}" srcOrd="2" destOrd="0" presId="urn:microsoft.com/office/officeart/2018/2/layout/IconVerticalSolidList"/>
    <dgm:cxn modelId="{44344F68-43AE-41B6-8011-ABC7323B777C}" type="presParOf" srcId="{E35F69F5-03F6-453B-A5A1-2C3840991BAC}" destId="{C8F46962-4955-4EF4-9658-F01BB186D7F3}" srcOrd="3" destOrd="0" presId="urn:microsoft.com/office/officeart/2018/2/layout/IconVerticalSolidList"/>
    <dgm:cxn modelId="{0D8E090C-427F-4899-87B7-32373D346DE5}" type="presParOf" srcId="{B51975FD-72B3-43A5-A670-EF35075CA4BF}" destId="{4B319F3F-91D5-4BA5-BBA4-D0604AB9BB77}" srcOrd="7" destOrd="0" presId="urn:microsoft.com/office/officeart/2018/2/layout/IconVerticalSolidList"/>
    <dgm:cxn modelId="{D56825B9-89A8-4F05-9D76-94F7865063BD}" type="presParOf" srcId="{B51975FD-72B3-43A5-A670-EF35075CA4BF}" destId="{A4CE2E2E-E25B-4C53-BF43-E287ABE19A73}" srcOrd="8" destOrd="0" presId="urn:microsoft.com/office/officeart/2018/2/layout/IconVerticalSolidList"/>
    <dgm:cxn modelId="{9A381F7A-CAE4-4761-BDBC-1090B39913B7}" type="presParOf" srcId="{A4CE2E2E-E25B-4C53-BF43-E287ABE19A73}" destId="{BCA0F8F7-BCAC-4282-B3ED-9F1584DB2F07}" srcOrd="0" destOrd="0" presId="urn:microsoft.com/office/officeart/2018/2/layout/IconVerticalSolidList"/>
    <dgm:cxn modelId="{A183DF01-3FE3-452C-BC49-220F175BFDD0}" type="presParOf" srcId="{A4CE2E2E-E25B-4C53-BF43-E287ABE19A73}" destId="{6049F40D-16C6-4168-99CB-E36B1D809FAA}" srcOrd="1" destOrd="0" presId="urn:microsoft.com/office/officeart/2018/2/layout/IconVerticalSolidList"/>
    <dgm:cxn modelId="{B2A9EE8F-292F-43D2-AD21-90890FE8CAD6}" type="presParOf" srcId="{A4CE2E2E-E25B-4C53-BF43-E287ABE19A73}" destId="{06AD1A0E-F01C-4F85-B31C-0FBBDCF77DCE}" srcOrd="2" destOrd="0" presId="urn:microsoft.com/office/officeart/2018/2/layout/IconVerticalSolidList"/>
    <dgm:cxn modelId="{1051BA43-82C9-4BBA-9D72-C147ED2D4F52}" type="presParOf" srcId="{A4CE2E2E-E25B-4C53-BF43-E287ABE19A73}" destId="{4F56FB58-6D21-46FA-B86F-21DAC09FDF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B356F-2988-4845-BE45-7AB0E6D6008B}">
      <dsp:nvSpPr>
        <dsp:cNvPr id="0" name=""/>
        <dsp:cNvSpPr/>
      </dsp:nvSpPr>
      <dsp:spPr>
        <a:xfrm>
          <a:off x="64042" y="86149"/>
          <a:ext cx="981572" cy="9815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DADD4-1ED7-49B5-8ED7-0B9225606720}">
      <dsp:nvSpPr>
        <dsp:cNvPr id="0" name=""/>
        <dsp:cNvSpPr/>
      </dsp:nvSpPr>
      <dsp:spPr>
        <a:xfrm>
          <a:off x="270173" y="292280"/>
          <a:ext cx="569311" cy="569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FE82C-67D7-4AA4-BFCF-16500470822B}">
      <dsp:nvSpPr>
        <dsp:cNvPr id="0" name=""/>
        <dsp:cNvSpPr/>
      </dsp:nvSpPr>
      <dsp:spPr>
        <a:xfrm>
          <a:off x="1255952" y="86149"/>
          <a:ext cx="2313706" cy="98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way we evaluate whether an organization is trustworthy is often inconsistent and depends too much on personal judgment. </a:t>
          </a:r>
        </a:p>
      </dsp:txBody>
      <dsp:txXfrm>
        <a:off x="1255952" y="86149"/>
        <a:ext cx="2313706" cy="981572"/>
      </dsp:txXfrm>
    </dsp:sp>
    <dsp:sp modelId="{111E90C9-40B1-4C77-81E6-EDDBE9EE07EF}">
      <dsp:nvSpPr>
        <dsp:cNvPr id="0" name=""/>
        <dsp:cNvSpPr/>
      </dsp:nvSpPr>
      <dsp:spPr>
        <a:xfrm>
          <a:off x="3972804" y="86149"/>
          <a:ext cx="981572" cy="9815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E3129-B020-48B1-B53D-70DF05D2B651}">
      <dsp:nvSpPr>
        <dsp:cNvPr id="0" name=""/>
        <dsp:cNvSpPr/>
      </dsp:nvSpPr>
      <dsp:spPr>
        <a:xfrm>
          <a:off x="4178934" y="292280"/>
          <a:ext cx="569311" cy="569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2E667-8743-42BB-8534-D0BF3965133E}">
      <dsp:nvSpPr>
        <dsp:cNvPr id="0" name=""/>
        <dsp:cNvSpPr/>
      </dsp:nvSpPr>
      <dsp:spPr>
        <a:xfrm>
          <a:off x="5164713" y="86149"/>
          <a:ext cx="2313706" cy="98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Lack of standardized methods to assess trustworthiness using data-driven techniques.</a:t>
          </a:r>
        </a:p>
      </dsp:txBody>
      <dsp:txXfrm>
        <a:off x="5164713" y="86149"/>
        <a:ext cx="2313706" cy="981572"/>
      </dsp:txXfrm>
    </dsp:sp>
    <dsp:sp modelId="{FF20E548-B1A0-46EC-BD05-B067FE2E98A0}">
      <dsp:nvSpPr>
        <dsp:cNvPr id="0" name=""/>
        <dsp:cNvSpPr/>
      </dsp:nvSpPr>
      <dsp:spPr>
        <a:xfrm>
          <a:off x="64042" y="1505102"/>
          <a:ext cx="981572" cy="9815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2B857-50DD-4394-A70A-06F3E6EDB814}">
      <dsp:nvSpPr>
        <dsp:cNvPr id="0" name=""/>
        <dsp:cNvSpPr/>
      </dsp:nvSpPr>
      <dsp:spPr>
        <a:xfrm>
          <a:off x="270173" y="1711232"/>
          <a:ext cx="569311" cy="5693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5E000-32BF-4E45-B4A3-1ADEE60F162C}">
      <dsp:nvSpPr>
        <dsp:cNvPr id="0" name=""/>
        <dsp:cNvSpPr/>
      </dsp:nvSpPr>
      <dsp:spPr>
        <a:xfrm>
          <a:off x="1255952" y="1505102"/>
          <a:ext cx="2313706" cy="98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Manual evaluations are resource-intensive and prone to bias.</a:t>
          </a:r>
        </a:p>
      </dsp:txBody>
      <dsp:txXfrm>
        <a:off x="1255952" y="1505102"/>
        <a:ext cx="2313706" cy="981572"/>
      </dsp:txXfrm>
    </dsp:sp>
    <dsp:sp modelId="{78F3EA32-5D73-4302-8E20-8AC7D693C1A5}">
      <dsp:nvSpPr>
        <dsp:cNvPr id="0" name=""/>
        <dsp:cNvSpPr/>
      </dsp:nvSpPr>
      <dsp:spPr>
        <a:xfrm>
          <a:off x="3972804" y="1505102"/>
          <a:ext cx="981572" cy="9815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30E77-BA12-48E3-A247-9657639A7D81}">
      <dsp:nvSpPr>
        <dsp:cNvPr id="0" name=""/>
        <dsp:cNvSpPr/>
      </dsp:nvSpPr>
      <dsp:spPr>
        <a:xfrm>
          <a:off x="4178934" y="1711232"/>
          <a:ext cx="569311" cy="5693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CDF7-3D2D-4D9C-88CB-C009676DF383}">
      <dsp:nvSpPr>
        <dsp:cNvPr id="0" name=""/>
        <dsp:cNvSpPr/>
      </dsp:nvSpPr>
      <dsp:spPr>
        <a:xfrm>
          <a:off x="5164713" y="1505102"/>
          <a:ext cx="2313706" cy="98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Need for a robust, scalable system to identify reliable organizations effectively.</a:t>
          </a:r>
        </a:p>
      </dsp:txBody>
      <dsp:txXfrm>
        <a:off x="5164713" y="1505102"/>
        <a:ext cx="2313706" cy="981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70500-72E0-48BB-B58C-C46B5956B8B0}">
      <dsp:nvSpPr>
        <dsp:cNvPr id="0" name=""/>
        <dsp:cNvSpPr/>
      </dsp:nvSpPr>
      <dsp:spPr>
        <a:xfrm>
          <a:off x="122851" y="259526"/>
          <a:ext cx="907332" cy="9073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365F1-BCFC-43F3-9D0C-02357A10162F}">
      <dsp:nvSpPr>
        <dsp:cNvPr id="0" name=""/>
        <dsp:cNvSpPr/>
      </dsp:nvSpPr>
      <dsp:spPr>
        <a:xfrm>
          <a:off x="313391" y="450066"/>
          <a:ext cx="526252" cy="526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1B00-DB3A-4224-BAF3-080C23D5C09B}">
      <dsp:nvSpPr>
        <dsp:cNvPr id="0" name=""/>
        <dsp:cNvSpPr/>
      </dsp:nvSpPr>
      <dsp:spPr>
        <a:xfrm>
          <a:off x="1224611" y="259526"/>
          <a:ext cx="2138711" cy="90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can machine learning models effectively predict the trustworthiness of NGOs based on key operational and public perception metrics?</a:t>
          </a:r>
        </a:p>
      </dsp:txBody>
      <dsp:txXfrm>
        <a:off x="1224611" y="259526"/>
        <a:ext cx="2138711" cy="907332"/>
      </dsp:txXfrm>
    </dsp:sp>
    <dsp:sp modelId="{0E958045-6CDB-439F-856F-621B59F9D510}">
      <dsp:nvSpPr>
        <dsp:cNvPr id="0" name=""/>
        <dsp:cNvSpPr/>
      </dsp:nvSpPr>
      <dsp:spPr>
        <a:xfrm>
          <a:off x="3735977" y="259526"/>
          <a:ext cx="907332" cy="9073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2CC04-66A1-403B-805C-5129E95D7FBE}">
      <dsp:nvSpPr>
        <dsp:cNvPr id="0" name=""/>
        <dsp:cNvSpPr/>
      </dsp:nvSpPr>
      <dsp:spPr>
        <a:xfrm>
          <a:off x="3926517" y="450066"/>
          <a:ext cx="526252" cy="526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335E9-F640-4AE9-B244-67E83F1DD215}">
      <dsp:nvSpPr>
        <dsp:cNvPr id="0" name=""/>
        <dsp:cNvSpPr/>
      </dsp:nvSpPr>
      <dsp:spPr>
        <a:xfrm>
          <a:off x="4837738" y="259526"/>
          <a:ext cx="2138711" cy="90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are the most influential factors in determining NGO trustworthiness?</a:t>
          </a:r>
        </a:p>
      </dsp:txBody>
      <dsp:txXfrm>
        <a:off x="4837738" y="259526"/>
        <a:ext cx="2138711" cy="907332"/>
      </dsp:txXfrm>
    </dsp:sp>
    <dsp:sp modelId="{39993AF1-040E-4DAF-93D5-2498C56FAF0D}">
      <dsp:nvSpPr>
        <dsp:cNvPr id="0" name=""/>
        <dsp:cNvSpPr/>
      </dsp:nvSpPr>
      <dsp:spPr>
        <a:xfrm>
          <a:off x="122851" y="1644849"/>
          <a:ext cx="907332" cy="9073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E0BEA-D4D8-44DC-A914-5B75B545AF36}">
      <dsp:nvSpPr>
        <dsp:cNvPr id="0" name=""/>
        <dsp:cNvSpPr/>
      </dsp:nvSpPr>
      <dsp:spPr>
        <a:xfrm>
          <a:off x="313391" y="1835388"/>
          <a:ext cx="526252" cy="526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81FE2-F266-4BCD-B03B-559EFC2BD127}">
      <dsp:nvSpPr>
        <dsp:cNvPr id="0" name=""/>
        <dsp:cNvSpPr/>
      </dsp:nvSpPr>
      <dsp:spPr>
        <a:xfrm>
          <a:off x="1224611" y="1644849"/>
          <a:ext cx="2138711" cy="90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Which machine learning model provides the best balance of accuracy, precision, and recall for trustworthiness prediction?</a:t>
          </a:r>
        </a:p>
      </dsp:txBody>
      <dsp:txXfrm>
        <a:off x="1224611" y="1644849"/>
        <a:ext cx="2138711" cy="907332"/>
      </dsp:txXfrm>
    </dsp:sp>
    <dsp:sp modelId="{2D2744E7-6084-493A-9583-CC893F3E3E05}">
      <dsp:nvSpPr>
        <dsp:cNvPr id="0" name=""/>
        <dsp:cNvSpPr/>
      </dsp:nvSpPr>
      <dsp:spPr>
        <a:xfrm>
          <a:off x="3735977" y="1644849"/>
          <a:ext cx="907332" cy="9073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8B354-A08E-4D7C-B874-5C4032762D39}">
      <dsp:nvSpPr>
        <dsp:cNvPr id="0" name=""/>
        <dsp:cNvSpPr/>
      </dsp:nvSpPr>
      <dsp:spPr>
        <a:xfrm>
          <a:off x="3926517" y="1835388"/>
          <a:ext cx="526252" cy="5262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94911-1038-4A48-B3EB-D7C5C86285E5}">
      <dsp:nvSpPr>
        <dsp:cNvPr id="0" name=""/>
        <dsp:cNvSpPr/>
      </dsp:nvSpPr>
      <dsp:spPr>
        <a:xfrm>
          <a:off x="4837738" y="1644849"/>
          <a:ext cx="2138711" cy="90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incorporating additional features (e.g., financial transparency, geographical reach) enhance prediction accuracy?</a:t>
          </a:r>
        </a:p>
      </dsp:txBody>
      <dsp:txXfrm>
        <a:off x="4837738" y="1644849"/>
        <a:ext cx="2138711" cy="907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003AB-64D6-4830-AF51-B80DC9CE12B2}">
      <dsp:nvSpPr>
        <dsp:cNvPr id="0" name=""/>
        <dsp:cNvSpPr/>
      </dsp:nvSpPr>
      <dsp:spPr>
        <a:xfrm>
          <a:off x="0" y="82170"/>
          <a:ext cx="4864100" cy="95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objective of this project is to develop a system to evaluate the trustworthiness of NGOs. This system aims to:</a:t>
          </a:r>
        </a:p>
      </dsp:txBody>
      <dsp:txXfrm>
        <a:off x="46606" y="128776"/>
        <a:ext cx="4770888" cy="861508"/>
      </dsp:txXfrm>
    </dsp:sp>
    <dsp:sp modelId="{79FFF5B5-C744-4C9E-8849-CD60415F7969}">
      <dsp:nvSpPr>
        <dsp:cNvPr id="0" name=""/>
        <dsp:cNvSpPr/>
      </dsp:nvSpPr>
      <dsp:spPr>
        <a:xfrm>
          <a:off x="0" y="1036890"/>
          <a:ext cx="4864100" cy="182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3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Develop a machine learning-based system to identify that  organizations as trustable or not.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Compare the performance of various machine learning algorithms like Random Forest with Hyperparameter Tuning, Logistic Regression and  K-Nearest Neighbors (KNN).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NGOs and decision-makers can improve their trustworthiness and make informed decisions.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Validate the model using realistic datasets.</a:t>
          </a:r>
        </a:p>
      </dsp:txBody>
      <dsp:txXfrm>
        <a:off x="0" y="1036890"/>
        <a:ext cx="4864100" cy="1829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837A-D092-4A25-AE5C-3D49698457BC}">
      <dsp:nvSpPr>
        <dsp:cNvPr id="0" name=""/>
        <dsp:cNvSpPr/>
      </dsp:nvSpPr>
      <dsp:spPr>
        <a:xfrm>
          <a:off x="0" y="737761"/>
          <a:ext cx="1341366" cy="851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C6EFD2-7C91-4BD7-AD1B-D364302CC36F}">
      <dsp:nvSpPr>
        <dsp:cNvPr id="0" name=""/>
        <dsp:cNvSpPr/>
      </dsp:nvSpPr>
      <dsp:spPr>
        <a:xfrm>
          <a:off x="149040" y="879350"/>
          <a:ext cx="1341366" cy="85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Random </a:t>
          </a:r>
          <a:r>
            <a:rPr lang="en-US" sz="900" kern="1200" dirty="0" err="1"/>
            <a:t>Forest:Best</a:t>
          </a:r>
          <a:r>
            <a:rPr lang="en-US" sz="900" kern="1200" dirty="0"/>
            <a:t> Accuracy: 81%High precision and recall.</a:t>
          </a:r>
        </a:p>
      </dsp:txBody>
      <dsp:txXfrm>
        <a:off x="173987" y="904297"/>
        <a:ext cx="1291472" cy="801873"/>
      </dsp:txXfrm>
    </dsp:sp>
    <dsp:sp modelId="{E3D36ADC-3BFE-4FCC-8743-1FCCB5F1D710}">
      <dsp:nvSpPr>
        <dsp:cNvPr id="0" name=""/>
        <dsp:cNvSpPr/>
      </dsp:nvSpPr>
      <dsp:spPr>
        <a:xfrm>
          <a:off x="1639447" y="737761"/>
          <a:ext cx="1341366" cy="851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B76910-7128-4D70-B18B-CA862E3F275F}">
      <dsp:nvSpPr>
        <dsp:cNvPr id="0" name=""/>
        <dsp:cNvSpPr/>
      </dsp:nvSpPr>
      <dsp:spPr>
        <a:xfrm>
          <a:off x="1788488" y="879350"/>
          <a:ext cx="1341366" cy="85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Logistic Regression:Accuracy: 78%Balanced and interpretable results.</a:t>
          </a:r>
          <a:endParaRPr lang="en-US" sz="900" kern="1200" dirty="0"/>
        </a:p>
      </dsp:txBody>
      <dsp:txXfrm>
        <a:off x="1813435" y="904297"/>
        <a:ext cx="1291472" cy="801873"/>
      </dsp:txXfrm>
    </dsp:sp>
    <dsp:sp modelId="{2E09B19C-E07C-4E69-A2D4-341A148B901E}">
      <dsp:nvSpPr>
        <dsp:cNvPr id="0" name=""/>
        <dsp:cNvSpPr/>
      </dsp:nvSpPr>
      <dsp:spPr>
        <a:xfrm>
          <a:off x="3278895" y="737761"/>
          <a:ext cx="1341366" cy="851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753046-F15F-4FB0-A887-CAC1B693392B}">
      <dsp:nvSpPr>
        <dsp:cNvPr id="0" name=""/>
        <dsp:cNvSpPr/>
      </dsp:nvSpPr>
      <dsp:spPr>
        <a:xfrm>
          <a:off x="3427935" y="879350"/>
          <a:ext cx="1341366" cy="85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KNN:Accuracy: 78%Competitive with tuned parameters.</a:t>
          </a:r>
          <a:endParaRPr lang="en-US" sz="900" kern="1200" dirty="0"/>
        </a:p>
      </dsp:txBody>
      <dsp:txXfrm>
        <a:off x="3452882" y="904297"/>
        <a:ext cx="1291472" cy="801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F3CC3-A743-4105-B90A-96A08264C8C0}">
      <dsp:nvSpPr>
        <dsp:cNvPr id="0" name=""/>
        <dsp:cNvSpPr/>
      </dsp:nvSpPr>
      <dsp:spPr>
        <a:xfrm>
          <a:off x="3643" y="443459"/>
          <a:ext cx="3436701" cy="2062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Random Forest(Accuracy: 81%) outperformed Logistic Regression and KNN in most metrics due to its ensemble nature and robustness.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Logistic Regression (Accuracy: 78%)provided faster predictions but lacked complexity for higher accuracy.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</a:rPr>
            <a:t>KNN(</a:t>
          </a:r>
          <a:r>
            <a:rPr lang="en-US" sz="1100" kern="1200" dirty="0"/>
            <a:t>Accuracy: 78%</a:t>
          </a:r>
          <a:r>
            <a:rPr lang="en-US" sz="1100" kern="1200" dirty="0">
              <a:solidFill>
                <a:schemeClr val="bg1"/>
              </a:solidFill>
            </a:rPr>
            <a:t>) also provide a balanced performance .</a:t>
          </a:r>
        </a:p>
      </dsp:txBody>
      <dsp:txXfrm>
        <a:off x="3643" y="443459"/>
        <a:ext cx="3436701" cy="2062021"/>
      </dsp:txXfrm>
    </dsp:sp>
    <dsp:sp modelId="{11DB30DB-86CF-4348-9C0C-C5D6D92A6ADC}">
      <dsp:nvSpPr>
        <dsp:cNvPr id="0" name=""/>
        <dsp:cNvSpPr/>
      </dsp:nvSpPr>
      <dsp:spPr>
        <a:xfrm>
          <a:off x="3514147" y="1352970"/>
          <a:ext cx="51550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74B77-1E14-40AD-9D38-B2FEF245AB44}">
      <dsp:nvSpPr>
        <dsp:cNvPr id="0" name=""/>
        <dsp:cNvSpPr/>
      </dsp:nvSpPr>
      <dsp:spPr>
        <a:xfrm>
          <a:off x="4103454" y="443459"/>
          <a:ext cx="3436701" cy="2062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81% Accuracy the Random Forest model as the most suitable choice for predicting NGO trustworthiness effectively and reliably.</a:t>
          </a:r>
        </a:p>
      </dsp:txBody>
      <dsp:txXfrm>
        <a:off x="4103454" y="443459"/>
        <a:ext cx="3436701" cy="20620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03B7B-F57A-40C6-9226-AE6BF6DE17A5}">
      <dsp:nvSpPr>
        <dsp:cNvPr id="0" name=""/>
        <dsp:cNvSpPr/>
      </dsp:nvSpPr>
      <dsp:spPr>
        <a:xfrm>
          <a:off x="0" y="2182"/>
          <a:ext cx="7543800" cy="46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C29FA-6FC9-4ACF-9E44-592B4C4CEAC7}">
      <dsp:nvSpPr>
        <dsp:cNvPr id="0" name=""/>
        <dsp:cNvSpPr/>
      </dsp:nvSpPr>
      <dsp:spPr>
        <a:xfrm>
          <a:off x="140654" y="106802"/>
          <a:ext cx="255735" cy="255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AE71D-4A56-4264-BDF2-8B24491F22AF}">
      <dsp:nvSpPr>
        <dsp:cNvPr id="0" name=""/>
        <dsp:cNvSpPr/>
      </dsp:nvSpPr>
      <dsp:spPr>
        <a:xfrm>
          <a:off x="537044" y="2182"/>
          <a:ext cx="7006755" cy="46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10" tIns="49210" rIns="49210" bIns="492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Machine learning models enhance trust evaluation processes.</a:t>
          </a:r>
        </a:p>
      </dsp:txBody>
      <dsp:txXfrm>
        <a:off x="537044" y="2182"/>
        <a:ext cx="7006755" cy="464973"/>
      </dsp:txXfrm>
    </dsp:sp>
    <dsp:sp modelId="{EC75DEEE-FF61-4A0C-B7C9-D5C9F79B1CB5}">
      <dsp:nvSpPr>
        <dsp:cNvPr id="0" name=""/>
        <dsp:cNvSpPr/>
      </dsp:nvSpPr>
      <dsp:spPr>
        <a:xfrm>
          <a:off x="0" y="583400"/>
          <a:ext cx="7543800" cy="46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A941C-F4DA-4A08-981F-DCD9A2EFFAAA}">
      <dsp:nvSpPr>
        <dsp:cNvPr id="0" name=""/>
        <dsp:cNvSpPr/>
      </dsp:nvSpPr>
      <dsp:spPr>
        <a:xfrm>
          <a:off x="140654" y="688019"/>
          <a:ext cx="255735" cy="255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151E-4726-4A26-8D76-B484784AF409}">
      <dsp:nvSpPr>
        <dsp:cNvPr id="0" name=""/>
        <dsp:cNvSpPr/>
      </dsp:nvSpPr>
      <dsp:spPr>
        <a:xfrm>
          <a:off x="537044" y="583400"/>
          <a:ext cx="7006755" cy="46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10" tIns="49210" rIns="49210" bIns="492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emerged as the most effective model for this task.</a:t>
          </a:r>
        </a:p>
      </dsp:txBody>
      <dsp:txXfrm>
        <a:off x="537044" y="583400"/>
        <a:ext cx="7006755" cy="464973"/>
      </dsp:txXfrm>
    </dsp:sp>
    <dsp:sp modelId="{C0FC01DF-EE87-4B4B-A45A-F45988E5016C}">
      <dsp:nvSpPr>
        <dsp:cNvPr id="0" name=""/>
        <dsp:cNvSpPr/>
      </dsp:nvSpPr>
      <dsp:spPr>
        <a:xfrm>
          <a:off x="0" y="1164617"/>
          <a:ext cx="7543800" cy="4649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D9B23-385E-49DE-8011-9BE14E3CC0B8}">
      <dsp:nvSpPr>
        <dsp:cNvPr id="0" name=""/>
        <dsp:cNvSpPr/>
      </dsp:nvSpPr>
      <dsp:spPr>
        <a:xfrm>
          <a:off x="140654" y="1269236"/>
          <a:ext cx="255735" cy="255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ECBE7-77BB-4067-8B4D-7EC254F52BD1}">
      <dsp:nvSpPr>
        <dsp:cNvPr id="0" name=""/>
        <dsp:cNvSpPr/>
      </dsp:nvSpPr>
      <dsp:spPr>
        <a:xfrm>
          <a:off x="537044" y="1164617"/>
          <a:ext cx="7006755" cy="46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10" tIns="49210" rIns="49210" bIns="492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Incorporate real-world datasets.</a:t>
          </a:r>
        </a:p>
      </dsp:txBody>
      <dsp:txXfrm>
        <a:off x="537044" y="1164617"/>
        <a:ext cx="7006755" cy="464973"/>
      </dsp:txXfrm>
    </dsp:sp>
    <dsp:sp modelId="{87A89B3D-4BCA-4DA5-9141-A4137ECEF8E2}">
      <dsp:nvSpPr>
        <dsp:cNvPr id="0" name=""/>
        <dsp:cNvSpPr/>
      </dsp:nvSpPr>
      <dsp:spPr>
        <a:xfrm>
          <a:off x="0" y="1745834"/>
          <a:ext cx="7543800" cy="4649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764B5-3DC5-429F-BFC9-8AF0ADE954AA}">
      <dsp:nvSpPr>
        <dsp:cNvPr id="0" name=""/>
        <dsp:cNvSpPr/>
      </dsp:nvSpPr>
      <dsp:spPr>
        <a:xfrm>
          <a:off x="140654" y="1850453"/>
          <a:ext cx="255735" cy="2557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46962-4955-4EF4-9658-F01BB186D7F3}">
      <dsp:nvSpPr>
        <dsp:cNvPr id="0" name=""/>
        <dsp:cNvSpPr/>
      </dsp:nvSpPr>
      <dsp:spPr>
        <a:xfrm>
          <a:off x="537044" y="1745834"/>
          <a:ext cx="7006755" cy="46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10" tIns="49210" rIns="49210" bIns="492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Explore advanced ensemble techniques.</a:t>
          </a:r>
        </a:p>
      </dsp:txBody>
      <dsp:txXfrm>
        <a:off x="537044" y="1745834"/>
        <a:ext cx="7006755" cy="464973"/>
      </dsp:txXfrm>
    </dsp:sp>
    <dsp:sp modelId="{BCA0F8F7-BCAC-4282-B3ED-9F1584DB2F07}">
      <dsp:nvSpPr>
        <dsp:cNvPr id="0" name=""/>
        <dsp:cNvSpPr/>
      </dsp:nvSpPr>
      <dsp:spPr>
        <a:xfrm>
          <a:off x="0" y="2327052"/>
          <a:ext cx="7543800" cy="464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9F40D-16C6-4168-99CB-E36B1D809FAA}">
      <dsp:nvSpPr>
        <dsp:cNvPr id="0" name=""/>
        <dsp:cNvSpPr/>
      </dsp:nvSpPr>
      <dsp:spPr>
        <a:xfrm>
          <a:off x="140654" y="2431671"/>
          <a:ext cx="255735" cy="2557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6FB58-6D21-46FA-B86F-21DAC09FDF70}">
      <dsp:nvSpPr>
        <dsp:cNvPr id="0" name=""/>
        <dsp:cNvSpPr/>
      </dsp:nvSpPr>
      <dsp:spPr>
        <a:xfrm>
          <a:off x="537044" y="2327052"/>
          <a:ext cx="7006755" cy="46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10" tIns="49210" rIns="49210" bIns="492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user-friendly platforms for practical applications.</a:t>
          </a:r>
        </a:p>
      </dsp:txBody>
      <dsp:txXfrm>
        <a:off x="537044" y="2327052"/>
        <a:ext cx="7006755" cy="46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48f27927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48f27927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f48f27927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f48f27927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f48f27927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f48f27927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f48f27927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f48f27927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f48f27927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f48f27927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f48f27927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f48f27927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f48f27927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f48f27927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48f27927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48f27927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f48f27927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f48f27927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f48f27927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f48f27927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48f279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f48f279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48f27927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f48f27927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f48f27927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f48f27927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f48f27927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f48f27927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f48f2792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f48f2792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36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5715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262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67731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9094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0483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232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55886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25343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29985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88528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091" cy="1533640"/>
          </a:xfrm>
          <a:prstGeom prst="rect">
            <a:avLst/>
          </a:prstGeom>
        </p:spPr>
        <p:txBody>
          <a:bodyPr spcFirstLastPara="1" wrap="square" lIns="93500" tIns="93500" rIns="93500" bIns="935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091" cy="1345434"/>
          </a:xfrm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29"/>
          </a:xfrm>
          <a:prstGeom prst="rect">
            <a:avLst/>
          </a:prstGeom>
        </p:spPr>
        <p:txBody>
          <a:bodyPr spcFirstLastPara="1" wrap="square" lIns="93500" tIns="93500" rIns="93500" bIns="9350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27" cy="393684"/>
          </a:xfrm>
          <a:prstGeom prst="rect">
            <a:avLst/>
          </a:prstGeom>
        </p:spPr>
        <p:txBody>
          <a:bodyPr spcFirstLastPara="1" wrap="square" lIns="93500" tIns="93500" rIns="93500" bIns="935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86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45" cy="623382"/>
          </a:xfrm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45" cy="3416493"/>
          </a:xfrm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27" cy="393684"/>
          </a:xfrm>
          <a:prstGeom prst="rect">
            <a:avLst/>
          </a:prstGeom>
        </p:spPr>
        <p:txBody>
          <a:bodyPr spcFirstLastPara="1" wrap="square" lIns="93500" tIns="93500" rIns="93500" bIns="935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298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97"/>
          </a:xfrm>
          <a:prstGeom prst="rect">
            <a:avLst/>
          </a:prstGeom>
        </p:spPr>
        <p:txBody>
          <a:bodyPr spcFirstLastPara="1" wrap="square" lIns="93500" tIns="93500" rIns="93500" bIns="935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27" cy="393684"/>
          </a:xfrm>
          <a:prstGeom prst="rect">
            <a:avLst/>
          </a:prstGeom>
        </p:spPr>
        <p:txBody>
          <a:bodyPr spcFirstLastPara="1" wrap="square" lIns="93500" tIns="93500" rIns="93500" bIns="935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374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8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Data" Target="../diagrams/data4.xml"/><Relationship Id="rId5" Type="http://schemas.openxmlformats.org/officeDocument/2006/relationships/image" Target="../media/image30.png"/><Relationship Id="rId10" Type="http://schemas.microsoft.com/office/2007/relationships/diagramDrawing" Target="../diagrams/drawing4.xml"/><Relationship Id="rId4" Type="http://schemas.openxmlformats.org/officeDocument/2006/relationships/image" Target="../media/image29.png"/><Relationship Id="rId9" Type="http://schemas.openxmlformats.org/officeDocument/2006/relationships/diagramColors" Target="../diagrams/colors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book on a table&#10;&#10;Description automatically generated">
            <a:extLst>
              <a:ext uri="{FF2B5EF4-FFF2-40B4-BE49-F238E27FC236}">
                <a16:creationId xmlns:a16="http://schemas.microsoft.com/office/drawing/2014/main" id="{E15DC766-CF8A-A796-A493-8392BC16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/>
          <a:stretch/>
        </p:blipFill>
        <p:spPr>
          <a:xfrm>
            <a:off x="20" y="12042"/>
            <a:ext cx="9143980" cy="514349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A3844E6-D96A-41C1-870D-EE39760D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2A92315-CB5C-4EB8-992E-4AA0C5DBC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37BDE-AD6B-F11E-0588-9FA682DB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1" y="1568447"/>
            <a:ext cx="6801439" cy="1943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  <a:spcAft>
                <a:spcPts val="600"/>
              </a:spcAft>
            </a:pPr>
            <a:r>
              <a:rPr lang="en-US" sz="4500" cap="all" spc="-100"/>
              <a:t>Find trustable NGO for donation using machine learing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FECA57-A5E2-44A8-96B6-A95724F80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D4DE04D-ED96-4A1A-AA20-E4BBEECBF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950797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6D8CE3E-8596-4FB7-A9A6-0B18C146B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950797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78D154-D736-4782-853A-1EC344B8E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1434768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/>
          </a:bodyPr>
          <a:lstStyle/>
          <a:p>
            <a:pPr marL="3810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" sz="2100">
                <a:solidFill>
                  <a:schemeClr val="dk2"/>
                </a:solidFill>
              </a:rPr>
              <a:t>Working Process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3653973" y="4570204"/>
            <a:ext cx="1836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Fig. 01: Workflow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439488" y="1090850"/>
            <a:ext cx="1562375" cy="39175"/>
          </a:xfrm>
          <a:prstGeom prst="flowChart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 descr="A group of icons on a white background&#10;&#10;Description automatically generated">
            <a:extLst>
              <a:ext uri="{FF2B5EF4-FFF2-40B4-BE49-F238E27FC236}">
                <a16:creationId xmlns:a16="http://schemas.microsoft.com/office/drawing/2014/main" id="{FF01AA87-8CAF-9ED8-DDA8-4553DA6C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03" y="1736614"/>
            <a:ext cx="6833937" cy="3125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311700" y="1110437"/>
            <a:ext cx="3991529" cy="3416493"/>
          </a:xfrm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/>
          </a:bodyPr>
          <a:lstStyle/>
          <a:p>
            <a:pPr marL="3810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" sz="2100" dirty="0">
                <a:solidFill>
                  <a:schemeClr val="dk2"/>
                </a:solidFill>
              </a:rPr>
              <a:t>Dataset Description</a:t>
            </a:r>
            <a:endParaRPr sz="2100" dirty="0">
              <a:solidFill>
                <a:schemeClr val="dk2"/>
              </a:solidFill>
            </a:endParaRPr>
          </a:p>
          <a:p>
            <a:pPr marL="7620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2"/>
                </a:solidFill>
              </a:rPr>
              <a:t>Dataset: Synthetic NGO dataset with features like name, age, fund utilization ratio, public rating, and location.</a:t>
            </a:r>
          </a:p>
        </p:txBody>
      </p:sp>
      <p:sp>
        <p:nvSpPr>
          <p:cNvPr id="172" name="Google Shape;172;p34"/>
          <p:cNvSpPr/>
          <p:nvPr/>
        </p:nvSpPr>
        <p:spPr>
          <a:xfrm>
            <a:off x="439488" y="1090850"/>
            <a:ext cx="1562375" cy="39175"/>
          </a:xfrm>
          <a:prstGeom prst="flowChart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D0A8B-D86D-748D-968F-6FF78106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62" y="756716"/>
            <a:ext cx="4273550" cy="29796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/>
              <a:t>Methodology</a:t>
            </a:r>
          </a:p>
        </p:txBody>
      </p:sp>
      <p:sp>
        <p:nvSpPr>
          <p:cNvPr id="183" name="Google Shape;178;p35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4864100" cy="29489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38100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 sz="1400"/>
              <a:t>Machine Learning Algorithms</a:t>
            </a:r>
          </a:p>
          <a:p>
            <a:pPr marL="762000" lvl="1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sz="1400"/>
              <a:t>Chosen machine learning algorithms: </a:t>
            </a:r>
          </a:p>
          <a:p>
            <a:pPr marL="457200" lvl="1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endParaRPr lang="en-US" sz="1400"/>
          </a:p>
          <a:p>
            <a:pPr marL="76200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sz="1400" b="1"/>
              <a:t>Random Forest </a:t>
            </a:r>
            <a:r>
              <a:rPr lang="en-US" sz="1400"/>
              <a:t>: Combines the output of multiple decision trees to make predictions. It is used to predict the trustworthiness of NGOs while ensuring robust, accurate, and reliable results.</a:t>
            </a:r>
          </a:p>
          <a:p>
            <a:pPr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endParaRPr lang="en-US" sz="1400"/>
          </a:p>
          <a:p>
            <a:pPr marL="76200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sz="1400" b="1"/>
              <a:t>Logistic Regression </a:t>
            </a:r>
            <a:r>
              <a:rPr lang="en-US" sz="1400"/>
              <a:t>: Predicts the probability of a categorical dependent variable using a logistic/sigmoid function. Logistic Regression acts as a baseline model to evaluate the effectiveness of other, more complex algorithms.</a:t>
            </a:r>
          </a:p>
          <a:p>
            <a:pPr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endParaRPr lang="en-US" sz="1400"/>
          </a:p>
          <a:p>
            <a:pPr marL="76200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sz="1400" b="1"/>
              <a:t>K-Nearest Neighbors</a:t>
            </a:r>
            <a:r>
              <a:rPr lang="en-US" sz="1400"/>
              <a:t> : Classifies a data point based on the majority vote of its nearest neighbors in feature space. KNN is used to provide an additional perspective by relying on distance-based classification.</a:t>
            </a:r>
          </a:p>
        </p:txBody>
      </p:sp>
      <p:pic>
        <p:nvPicPr>
          <p:cNvPr id="182" name="Graphic 181" descr="Head with Gears">
            <a:extLst>
              <a:ext uri="{FF2B5EF4-FFF2-40B4-BE49-F238E27FC236}">
                <a16:creationId xmlns:a16="http://schemas.microsoft.com/office/drawing/2014/main" id="{9518FF12-9E7E-C4F8-9026-9D8A411FF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8" y="1850990"/>
            <a:ext cx="2264734" cy="22647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/>
          </a:bodyPr>
          <a:lstStyle/>
          <a:p>
            <a:pPr marL="3810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" sz="2100" dirty="0">
                <a:solidFill>
                  <a:schemeClr val="dk2"/>
                </a:solidFill>
              </a:rPr>
              <a:t>Application of evaluation metrics</a:t>
            </a:r>
            <a:endParaRPr sz="2100" dirty="0">
              <a:solidFill>
                <a:schemeClr val="dk2"/>
              </a:solidFill>
            </a:endParaRPr>
          </a:p>
          <a:p>
            <a:pPr marL="7620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2"/>
                </a:solidFill>
              </a:rPr>
              <a:t>Confusion Matrix,</a:t>
            </a:r>
          </a:p>
          <a:p>
            <a:pPr marL="7620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2"/>
                </a:solidFill>
              </a:rPr>
              <a:t> Accuracy,</a:t>
            </a:r>
          </a:p>
          <a:p>
            <a:pPr marL="7620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2"/>
                </a:solidFill>
              </a:rPr>
              <a:t> Precision, </a:t>
            </a:r>
          </a:p>
          <a:p>
            <a:pPr marL="7620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2"/>
                </a:solidFill>
              </a:rPr>
              <a:t>Recall.</a:t>
            </a: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023" y="2450142"/>
            <a:ext cx="5943227" cy="162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4400182" y="4366406"/>
            <a:ext cx="2920909" cy="29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Fig. 02: Confusion Matrix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439488" y="1090850"/>
            <a:ext cx="1562375" cy="39175"/>
          </a:xfrm>
          <a:prstGeom prst="flowChart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74AAFE-C046-4DB0-B213-4A751B4A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3717041" y="669090"/>
            <a:ext cx="4769302" cy="12344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Experimental Results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5760C72-6163-4D8E-9E1B-4260DD711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9" y="0"/>
            <a:ext cx="32592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3C8CBD3-8773-44FD-A065-33FFB76A1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344" y="209255"/>
            <a:ext cx="2516777" cy="148588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43C472-298E-99CC-BCF9-E15C3E58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84" y="331548"/>
            <a:ext cx="2138796" cy="1241298"/>
          </a:xfrm>
          <a:prstGeom prst="rect">
            <a:avLst/>
          </a:prstGeom>
        </p:spPr>
      </p:pic>
      <p:sp>
        <p:nvSpPr>
          <p:cNvPr id="219" name="Rectangle 218">
            <a:extLst>
              <a:ext uri="{FF2B5EF4-FFF2-40B4-BE49-F238E27FC236}">
                <a16:creationId xmlns:a16="http://schemas.microsoft.com/office/drawing/2014/main" id="{A01901BB-D2D5-4360-97A3-EE710AD84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344" y="1814518"/>
            <a:ext cx="2516777" cy="148588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F95658-D723-9207-A839-E107D1FD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4" y="1936812"/>
            <a:ext cx="2183096" cy="1241298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29CAD1C1-3802-4EC1-A014-2A86F3CD6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344" y="3450608"/>
            <a:ext cx="2516777" cy="148588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1F5A0957-DB1A-C48D-FCDD-FF66AD5D8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83" y="4014025"/>
            <a:ext cx="2269998" cy="800173"/>
          </a:xfrm>
          <a:prstGeom prst="rect">
            <a:avLst/>
          </a:prstGeom>
        </p:spPr>
      </p:pic>
      <p:graphicFrame>
        <p:nvGraphicFramePr>
          <p:cNvPr id="203" name="Google Shape;194;p37">
            <a:extLst>
              <a:ext uri="{FF2B5EF4-FFF2-40B4-BE49-F238E27FC236}">
                <a16:creationId xmlns:a16="http://schemas.microsoft.com/office/drawing/2014/main" id="{BFD94F57-3134-BF6F-787F-71D67D6F0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695090"/>
              </p:ext>
            </p:extLst>
          </p:nvPr>
        </p:nvGraphicFramePr>
        <p:xfrm>
          <a:off x="3717041" y="2009394"/>
          <a:ext cx="4769302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DE44-3F95-2D78-49B2-DCD344BB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Comparative 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B3175-3C8E-8C6F-337D-9694C730B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927796"/>
              </p:ext>
            </p:extLst>
          </p:nvPr>
        </p:nvGraphicFramePr>
        <p:xfrm>
          <a:off x="800100" y="1577340"/>
          <a:ext cx="7543800" cy="294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74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4967F423-D21C-4F37-A0B7-750026A1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225" name="Picture 224" descr="Green trees in the forest">
            <a:extLst>
              <a:ext uri="{FF2B5EF4-FFF2-40B4-BE49-F238E27FC236}">
                <a16:creationId xmlns:a16="http://schemas.microsoft.com/office/drawing/2014/main" id="{A6234F25-9D62-4CF9-AAC7-0C9A578E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5000"/>
          <a:stretch/>
        </p:blipFill>
        <p:spPr>
          <a:xfrm>
            <a:off x="20" y="6026"/>
            <a:ext cx="9143980" cy="5143490"/>
          </a:xfrm>
          <a:prstGeom prst="rect">
            <a:avLst/>
          </a:prstGeom>
        </p:spPr>
      </p:pic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/>
              <a:t>Outcomes and Impacts</a:t>
            </a:r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1000" lvl="0" indent="-182880" defTabSz="914400"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/>
              <a:t>Reliable trust evaluation using machine learning models.</a:t>
            </a:r>
          </a:p>
          <a:p>
            <a:pPr marL="381000" lvl="0" indent="-182880" defTabSz="914400"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/>
              <a:t>Random Forest as the most effective model.</a:t>
            </a:r>
          </a:p>
          <a:p>
            <a:pPr marL="381000" lvl="0" indent="-182880" defTabSz="914400"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/>
              <a:t>Validated methodology on synthetic NGO data. </a:t>
            </a:r>
          </a:p>
          <a:p>
            <a:pPr marL="381000" lvl="0" indent="-182880" defTabSz="914400"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/>
              <a:t>Encourages transparency and accountability.</a:t>
            </a:r>
          </a:p>
          <a:p>
            <a:pPr marL="381000" lvl="0" indent="-182880" defTabSz="914400"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/>
              <a:t>Supports decision-making for users .</a:t>
            </a:r>
          </a:p>
          <a:p>
            <a:pPr marL="381000" lvl="0" indent="-182880" defTabSz="914400"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Conclusion and Future Works</a:t>
            </a:r>
          </a:p>
        </p:txBody>
      </p:sp>
      <p:graphicFrame>
        <p:nvGraphicFramePr>
          <p:cNvPr id="230" name="Google Shape;227;p41">
            <a:extLst>
              <a:ext uri="{FF2B5EF4-FFF2-40B4-BE49-F238E27FC236}">
                <a16:creationId xmlns:a16="http://schemas.microsoft.com/office/drawing/2014/main" id="{76D8E2F2-5701-ADD2-A706-E67C9B9F6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606227"/>
              </p:ext>
            </p:extLst>
          </p:nvPr>
        </p:nvGraphicFramePr>
        <p:xfrm>
          <a:off x="800100" y="1732547"/>
          <a:ext cx="7543800" cy="2794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1770000" y="526300"/>
            <a:ext cx="5604000" cy="4090897"/>
          </a:xfrm>
          <a:prstGeom prst="rect">
            <a:avLst/>
          </a:prstGeom>
        </p:spPr>
        <p:txBody>
          <a:bodyPr spcFirstLastPara="1" wrap="square" lIns="93500" tIns="93500" rIns="93500" bIns="935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You!</a:t>
            </a:r>
            <a:endParaRPr sz="5800"/>
          </a:p>
        </p:txBody>
      </p:sp>
      <p:sp>
        <p:nvSpPr>
          <p:cNvPr id="276" name="Google Shape;276;p48"/>
          <p:cNvSpPr/>
          <p:nvPr/>
        </p:nvSpPr>
        <p:spPr>
          <a:xfrm>
            <a:off x="1186773" y="1116331"/>
            <a:ext cx="6770455" cy="2910838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3F2E-B363-5993-5B76-D2BD230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181700"/>
            <a:ext cx="4045091" cy="1092268"/>
          </a:xfrm>
        </p:spPr>
        <p:txBody>
          <a:bodyPr>
            <a:normAutofit/>
          </a:bodyPr>
          <a:lstStyle/>
          <a:p>
            <a:r>
              <a:rPr lang="en-US" sz="2500" dirty="0"/>
              <a:t>Group members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C14D1-D313-467B-A766-5F82C22DC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316079"/>
            <a:ext cx="4306500" cy="1798356"/>
          </a:xfrm>
        </p:spPr>
        <p:txBody>
          <a:bodyPr>
            <a:normAutofit/>
          </a:bodyPr>
          <a:lstStyle/>
          <a:p>
            <a:r>
              <a:rPr lang="en-US" sz="1500" dirty="0"/>
              <a:t>     NAME                      ID</a:t>
            </a:r>
          </a:p>
          <a:p>
            <a:r>
              <a:rPr lang="en-US" sz="1500" dirty="0"/>
              <a:t>MD. MEHEDI HASAN  </a:t>
            </a:r>
            <a:r>
              <a:rPr lang="en-US" sz="1500" b="0" i="0" dirty="0">
                <a:solidFill>
                  <a:srgbClr val="9399F5"/>
                </a:solidFill>
                <a:effectLst/>
                <a:latin typeface="Segoe UI" panose="020B0502040204020203" pitchFamily="34" charset="0"/>
              </a:rPr>
              <a:t>22-46322-1</a:t>
            </a:r>
          </a:p>
          <a:p>
            <a:r>
              <a:rPr lang="en-US" sz="1500" dirty="0">
                <a:latin typeface="Segoe UI" panose="020B0502040204020203" pitchFamily="34" charset="0"/>
              </a:rPr>
              <a:t>ABDUL KADER ZELANI </a:t>
            </a:r>
            <a:r>
              <a:rPr lang="en-US" sz="1500" dirty="0">
                <a:solidFill>
                  <a:srgbClr val="9399F5"/>
                </a:solidFill>
                <a:latin typeface="Segoe UI" panose="020B0502040204020203" pitchFamily="34" charset="0"/>
              </a:rPr>
              <a:t>22-47165-1</a:t>
            </a:r>
            <a:endParaRPr lang="en-US" sz="1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A0B4-1D86-4C9A-88B5-F06F7779519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u="sng" dirty="0">
                <a:solidFill>
                  <a:schemeClr val="tx1"/>
                </a:solidFill>
              </a:rPr>
              <a:t>SUPERVISED BY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DR. ASHRAF UDDIN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Assistant Professor, CS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AMERICAN INTERNATIONAL UNIVERSITY-BANGLADESH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800" dirty="0"/>
              <a:t>Outline</a:t>
            </a:r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800100" y="1577340"/>
            <a:ext cx="4864100" cy="29489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Literature Review and Analysis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Experimental Results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Comparative Analysis 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Outcome and Impacts</a:t>
            </a:r>
          </a:p>
          <a:p>
            <a:pPr marL="381000" lvl="0" indent="-182880" defTabSz="914400"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100"/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Conclusion and Future Works</a:t>
            </a:r>
          </a:p>
          <a:p>
            <a:pPr marL="0" lvl="0" indent="-182880" defTabSz="91440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6" name="Graphic 115" descr="Open Enrollment">
            <a:extLst>
              <a:ext uri="{FF2B5EF4-FFF2-40B4-BE49-F238E27FC236}">
                <a16:creationId xmlns:a16="http://schemas.microsoft.com/office/drawing/2014/main" id="{84CA35FB-EF90-663F-76D9-C6EF5DB74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8" y="1850990"/>
            <a:ext cx="2264734" cy="2264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2F4C746-8450-4D6F-2B48-4975F2ECF24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1700" y="1090850"/>
            <a:ext cx="839281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">
              <a:buClr>
                <a:schemeClr val="dk1"/>
              </a:buClr>
              <a:buSzPts val="2100"/>
            </a:pPr>
            <a:r>
              <a:rPr lang="en-US" sz="1800" dirty="0"/>
              <a:t>In today's interconnected world, trust plays a vital role in meaningful relationships .It ensuring the reliability of organizations. For a donation organizations, trust means people believe they are reliable, honest, and capable. Without trust, it’s hard to create meaningful connections with them.</a:t>
            </a:r>
          </a:p>
          <a:p>
            <a:pPr marL="381000" indent="-323850">
              <a:buClr>
                <a:schemeClr val="dk1"/>
              </a:buClr>
              <a:buSzPts val="2100"/>
              <a:buFont typeface="Source Sans Pro"/>
              <a:buChar char="❖"/>
            </a:pPr>
            <a:endParaRPr lang="en-US" sz="1600" dirty="0">
              <a:solidFill>
                <a:schemeClr val="tx1"/>
              </a:solidFill>
            </a:endParaRPr>
          </a:p>
          <a:p>
            <a:pPr marL="381000" indent="-323850">
              <a:buClr>
                <a:schemeClr val="dk1"/>
              </a:buClr>
              <a:buSzPts val="2100"/>
              <a:buFont typeface="Source Sans Pro"/>
              <a:buChar char="❖"/>
            </a:pPr>
            <a:r>
              <a:rPr lang="en-US" sz="1600" dirty="0">
                <a:solidFill>
                  <a:schemeClr val="tx1"/>
                </a:solidFill>
              </a:rPr>
              <a:t>Our  project identifies trustable organizations or NGOs using machine learning.</a:t>
            </a:r>
          </a:p>
          <a:p>
            <a:pPr marL="381000" indent="-323850">
              <a:buClr>
                <a:schemeClr val="dk1"/>
              </a:buClr>
              <a:buSzPts val="2100"/>
              <a:buFont typeface="Source Sans Pro"/>
              <a:buChar char="❖"/>
            </a:pPr>
            <a:r>
              <a:rPr lang="en-US" sz="1600" dirty="0">
                <a:solidFill>
                  <a:schemeClr val="tx1"/>
                </a:solidFill>
              </a:rPr>
              <a:t>Evaluate key indicators like age, Fund </a:t>
            </a:r>
            <a:r>
              <a:rPr lang="en-US" sz="1600" dirty="0" err="1">
                <a:solidFill>
                  <a:schemeClr val="tx1"/>
                </a:solidFill>
              </a:rPr>
              <a:t>Utilizeratio</a:t>
            </a:r>
            <a:r>
              <a:rPr lang="en-US" sz="1600" dirty="0">
                <a:solidFill>
                  <a:schemeClr val="tx1"/>
                </a:solidFill>
              </a:rPr>
              <a:t>, Public Rating (1-5), Social Media Followers, and location.</a:t>
            </a:r>
          </a:p>
          <a:p>
            <a:pPr marL="381000" indent="-323850">
              <a:buClr>
                <a:schemeClr val="dk1"/>
              </a:buClr>
              <a:buSzPts val="2100"/>
              <a:buFont typeface="Source Sans Pro"/>
              <a:buChar char="❖"/>
            </a:pPr>
            <a:r>
              <a:rPr lang="en-US" sz="1600" dirty="0">
                <a:solidFill>
                  <a:schemeClr val="tx1"/>
                </a:solidFill>
              </a:rPr>
              <a:t>Promotes informed decision-making.</a:t>
            </a:r>
          </a:p>
          <a:p>
            <a:pPr marL="57150">
              <a:buClr>
                <a:schemeClr val="dk1"/>
              </a:buClr>
              <a:buSzPts val="2100"/>
            </a:pPr>
            <a:endParaRPr lang="en-US" sz="1600" dirty="0">
              <a:solidFill>
                <a:schemeClr val="bg2"/>
              </a:solidFill>
            </a:endParaRPr>
          </a:p>
          <a:p>
            <a:pPr marL="57150">
              <a:buClr>
                <a:schemeClr val="dk1"/>
              </a:buClr>
              <a:buSzPts val="2100"/>
            </a:pPr>
            <a:r>
              <a:rPr lang="en-US" sz="1600" dirty="0">
                <a:solidFill>
                  <a:schemeClr val="dk2"/>
                </a:solidFill>
              </a:rPr>
              <a:t>This project is important because it promotes transparency and trust in the NGO sector by providing an objective, scalable, and data-driven system to evaluate trustworthiness.</a:t>
            </a:r>
          </a:p>
          <a:p>
            <a:pPr marL="57150">
              <a:buClr>
                <a:schemeClr val="dk1"/>
              </a:buClr>
              <a:buSzPts val="2100"/>
            </a:pPr>
            <a:r>
              <a:rPr lang="en-US" sz="1600" dirty="0">
                <a:solidFill>
                  <a:schemeClr val="dk2"/>
                </a:solidFill>
              </a:rPr>
              <a:t>It eliminates bias and  encourages accountability, and ensures better allocation of resources.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810104-1889-BE16-83BD-38B4ADDE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aphicFrame>
        <p:nvGraphicFramePr>
          <p:cNvPr id="130" name="Google Shape;125;p28">
            <a:extLst>
              <a:ext uri="{FF2B5EF4-FFF2-40B4-BE49-F238E27FC236}">
                <a16:creationId xmlns:a16="http://schemas.microsoft.com/office/drawing/2014/main" id="{F5982E10-1DFB-B5C8-0203-5FFA4822EABC}"/>
              </a:ext>
            </a:extLst>
          </p:cNvPr>
          <p:cNvGraphicFramePr/>
          <p:nvPr/>
        </p:nvGraphicFramePr>
        <p:xfrm>
          <a:off x="439487" y="1479550"/>
          <a:ext cx="7542463" cy="257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3500" tIns="93500" rIns="93500" bIns="935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Questions</a:t>
            </a:r>
            <a:endParaRPr dirty="0"/>
          </a:p>
        </p:txBody>
      </p:sp>
      <p:graphicFrame>
        <p:nvGraphicFramePr>
          <p:cNvPr id="137" name="Google Shape;132;p29">
            <a:extLst>
              <a:ext uri="{FF2B5EF4-FFF2-40B4-BE49-F238E27FC236}">
                <a16:creationId xmlns:a16="http://schemas.microsoft.com/office/drawing/2014/main" id="{44AF6F2E-08AD-AF56-8225-D900CFA6DBA2}"/>
              </a:ext>
            </a:extLst>
          </p:cNvPr>
          <p:cNvGraphicFramePr/>
          <p:nvPr/>
        </p:nvGraphicFramePr>
        <p:xfrm>
          <a:off x="698499" y="1486975"/>
          <a:ext cx="7099301" cy="281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dirty="0"/>
              <a:t>Objectives</a:t>
            </a:r>
          </a:p>
        </p:txBody>
      </p:sp>
      <p:graphicFrame>
        <p:nvGraphicFramePr>
          <p:cNvPr id="142" name="Google Shape;139;p30">
            <a:extLst>
              <a:ext uri="{FF2B5EF4-FFF2-40B4-BE49-F238E27FC236}">
                <a16:creationId xmlns:a16="http://schemas.microsoft.com/office/drawing/2014/main" id="{9C7452BD-F67C-4B04-8F12-E4A976058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655451"/>
              </p:ext>
            </p:extLst>
          </p:nvPr>
        </p:nvGraphicFramePr>
        <p:xfrm>
          <a:off x="800100" y="1577340"/>
          <a:ext cx="4864100" cy="294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/>
              <a:t>Literature Review and Analysis</a:t>
            </a:r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4864100" cy="29489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100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 dirty="0"/>
              <a:t>Research Findings</a:t>
            </a:r>
          </a:p>
          <a:p>
            <a:pPr marL="762000" lvl="1" indent="-182880" defTabSz="914400">
              <a:lnSpc>
                <a:spcPct val="90000"/>
              </a:lnSpc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Random Forest models show high accuracy in classification tasks. </a:t>
            </a:r>
          </a:p>
          <a:p>
            <a:pPr marL="762000" lvl="1" indent="-182880" defTabSz="914400">
              <a:lnSpc>
                <a:spcPct val="90000"/>
              </a:lnSpc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KNN: Competitive but sensitive to scaling.</a:t>
            </a:r>
          </a:p>
          <a:p>
            <a:pPr marL="457200" lvl="1" indent="-182880" defTabSz="914400">
              <a:lnSpc>
                <a:spcPct val="90000"/>
              </a:lnSpc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     Key Predictors: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 Public Rating: A strongest indicator of trustworthiness.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 Fund Utilization Ratio: High impact on predictions.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  Social Media Follower Count: Correlated with </a:t>
            </a:r>
            <a:r>
              <a:rPr lang="en-US"/>
              <a:t>public trust.Early </a:t>
            </a:r>
            <a:r>
              <a:rPr lang="en-US" dirty="0"/>
              <a:t>defect detection techniques and    algorithm comparisons emphasize model selection.</a:t>
            </a:r>
          </a:p>
          <a:p>
            <a:pPr marL="762000" lvl="1" indent="-182880" defTabSz="914400">
              <a:lnSpc>
                <a:spcPct val="90000"/>
              </a:lnSpc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Evaluation: Random Forest achieved the lowest false negatives and highest precision/recall scores.</a:t>
            </a:r>
          </a:p>
          <a:p>
            <a:pPr marL="762000" lvl="1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151" name="Graphic 150" descr="Magnifying glass">
            <a:extLst>
              <a:ext uri="{FF2B5EF4-FFF2-40B4-BE49-F238E27FC236}">
                <a16:creationId xmlns:a16="http://schemas.microsoft.com/office/drawing/2014/main" id="{A807AAFC-A45F-8154-5FAC-9DE9BF043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8" y="1850990"/>
            <a:ext cx="2264734" cy="2264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/>
              <a:t>Literature Review and Analysis</a:t>
            </a:r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4864100" cy="29489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1000" lvl="0" indent="-182880" defTabSz="914400">
              <a:spcBef>
                <a:spcPts val="0"/>
              </a:spcBef>
              <a:spcAft>
                <a:spcPts val="600"/>
              </a:spcAft>
              <a:buSzPts val="2100"/>
              <a:buFont typeface="Garamond" pitchFamily="18" charset="0"/>
              <a:buChar char="◦"/>
            </a:pPr>
            <a:r>
              <a:rPr lang="en-US" dirty="0"/>
              <a:t>Research Gaps and Limitations</a:t>
            </a:r>
          </a:p>
          <a:p>
            <a:pPr marL="762000" lvl="1" indent="-182880" defTabSz="914400"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Limited exploration of Artificial Neural Networks (ANNs).</a:t>
            </a:r>
          </a:p>
          <a:p>
            <a:pPr marL="762000" lvl="1" indent="-182880" defTabSz="914400"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Lack of diversity in datasets.</a:t>
            </a:r>
          </a:p>
          <a:p>
            <a:pPr marL="762000" lvl="1" indent="-182880" defTabSz="914400">
              <a:spcBef>
                <a:spcPts val="0"/>
              </a:spcBef>
              <a:spcAft>
                <a:spcPts val="600"/>
              </a:spcAft>
              <a:buSzPts val="1800"/>
              <a:buFont typeface="Garamond" pitchFamily="18" charset="0"/>
              <a:buChar char="◦"/>
            </a:pPr>
            <a:r>
              <a:rPr lang="en-US" dirty="0"/>
              <a:t>Need for comprehensive performance comparisons between algorithms.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E8CF41-64B8-46DD-9071-7FB45874B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060D7-5C1B-4B7F-B5F2-AD11FAA217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35E581-9D7B-41E4-AD08-780E27A5A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867</Words>
  <Application>Microsoft Office PowerPoint</Application>
  <PresentationFormat>On-screen Show (16:9)</PresentationFormat>
  <Paragraphs>103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Segoe UI</vt:lpstr>
      <vt:lpstr>Century Gothic</vt:lpstr>
      <vt:lpstr>Arial</vt:lpstr>
      <vt:lpstr>Source Sans Pro</vt:lpstr>
      <vt:lpstr>Garamond</vt:lpstr>
      <vt:lpstr>Simple Light</vt:lpstr>
      <vt:lpstr>Savon</vt:lpstr>
      <vt:lpstr>Find trustable NGO for donation using machine learing</vt:lpstr>
      <vt:lpstr>Group members </vt:lpstr>
      <vt:lpstr>Outline</vt:lpstr>
      <vt:lpstr>Introduction</vt:lpstr>
      <vt:lpstr>Problem Statement</vt:lpstr>
      <vt:lpstr>Research Questions</vt:lpstr>
      <vt:lpstr>Objectives</vt:lpstr>
      <vt:lpstr>Literature Review and Analysis</vt:lpstr>
      <vt:lpstr>Literature Review and Analysis</vt:lpstr>
      <vt:lpstr>Methodology</vt:lpstr>
      <vt:lpstr>Methodology</vt:lpstr>
      <vt:lpstr>Methodology</vt:lpstr>
      <vt:lpstr>Methodology</vt:lpstr>
      <vt:lpstr>Experimental Results</vt:lpstr>
      <vt:lpstr>Comparative Analysis</vt:lpstr>
      <vt:lpstr>Outcomes and Impacts</vt:lpstr>
      <vt:lpstr>Conclusion and 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ABDUL KADER ZELANI</cp:lastModifiedBy>
  <cp:revision>12</cp:revision>
  <dcterms:modified xsi:type="dcterms:W3CDTF">2025-01-11T14:36:32Z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