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21" d="100"/>
          <a:sy n="121" d="100"/>
        </p:scale>
        <p:origin x="19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Vision Assist: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TEAM : Neural Nexus (ADIT Calicut)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Project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Who are the End-Users</a:t>
            </a:r>
          </a:p>
          <a:p>
            <a:r>
              <a:rPr lang="en-US" dirty="0"/>
              <a:t>Future Updates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Conclusion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Overview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Assist </a:t>
            </a:r>
            <a:r>
              <a:rPr lang="en-US" dirty="0"/>
              <a:t>is an AI-powered mobile application designed to enhance the independence, safety, and quality of life for visually impaired individuals. 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leverages technologies such as object detection, facial </a:t>
            </a:r>
            <a:r>
              <a:rPr lang="en-US" dirty="0" smtClean="0"/>
              <a:t>recognition </a:t>
            </a:r>
            <a:r>
              <a:rPr lang="en-US" dirty="0"/>
              <a:t>and natural language processing to provide real-time assistance.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Key features include object identification, spatial description, facial recognition, activity recognition, voice feedback, text reading, and real-time currency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3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Visually impaired individuals face significant challenges in navigating their environment, identifying objects, recognizing faces, and performing everyday tasks.    </a:t>
            </a:r>
            <a:endParaRPr lang="en-US" dirty="0" smtClean="0"/>
          </a:p>
          <a:p>
            <a:r>
              <a:rPr lang="en-US" dirty="0" smtClean="0"/>
              <a:t>Traditional </a:t>
            </a:r>
            <a:r>
              <a:rPr lang="en-US" dirty="0"/>
              <a:t>aids like canes and guide dogs have limitations and do not fully address these challenges.   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for a comprehensive, user-friendly, and accessible solution that integrates multiple functionalities to assist visually impaired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End-Users</a:t>
            </a:r>
            <a:r>
              <a:rPr lang="en-US" b="1" u="sng" dirty="0"/>
              <a:t/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end-users of </a:t>
            </a:r>
            <a:r>
              <a:rPr lang="en-US" dirty="0" smtClean="0"/>
              <a:t>Vision Assist </a:t>
            </a:r>
            <a:r>
              <a:rPr lang="en-US" dirty="0"/>
              <a:t>are visually impaired individuals seeking to enhance their independence and safety.    </a:t>
            </a:r>
            <a:endParaRPr lang="en-US" dirty="0" smtClean="0"/>
          </a:p>
          <a:p>
            <a:r>
              <a:rPr lang="en-US" dirty="0" smtClean="0"/>
              <a:t>Secondary </a:t>
            </a:r>
            <a:r>
              <a:rPr lang="en-US" dirty="0"/>
              <a:t>end-users include caregivers and family members who support visually impaired individuals, as well as organizations that provide services to the visually impaired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2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Updates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Assistance:</a:t>
            </a:r>
            <a:r>
              <a:rPr lang="en-US" dirty="0"/>
              <a:t> Integrate turn-by-turn navigation with obstacle avoidance to guide users safely.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Navigation: </a:t>
            </a:r>
            <a:r>
              <a:rPr lang="en-US" dirty="0"/>
              <a:t>Use Bluetooth beacons or Wi-Fi positioning for accurate navigation in indoor environments like malls and airports.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Support: </a:t>
            </a:r>
            <a:r>
              <a:rPr lang="en-US" dirty="0"/>
              <a:t>Provide support for multiple languages for voice feedback to cater to a global audience.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Crowdsourced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 Reporting: </a:t>
            </a:r>
            <a:r>
              <a:rPr lang="en-US" dirty="0"/>
              <a:t>Enable users to report and share hazards, creating a community-driven safety database.    </a:t>
            </a: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Estimation: </a:t>
            </a:r>
            <a:r>
              <a:rPr lang="en-US" dirty="0"/>
              <a:t>Incorporate dual-camera smartphones or external sensors for more accurate depth estimation and obstacle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1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9108506" cy="1224136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980728"/>
            <a:ext cx="11291344" cy="56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77" y="708917"/>
            <a:ext cx="1714739" cy="2938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62" y="708917"/>
            <a:ext cx="1728491" cy="2946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99" y="708917"/>
            <a:ext cx="1683681" cy="2946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276" y="708917"/>
            <a:ext cx="1683681" cy="293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829" y="708917"/>
            <a:ext cx="1657959" cy="2908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394" y="3818621"/>
            <a:ext cx="1728491" cy="2850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6684" y="3818621"/>
            <a:ext cx="1725720" cy="2850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221" y="3834700"/>
            <a:ext cx="1683681" cy="2834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2644" y="3838290"/>
            <a:ext cx="1657959" cy="28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Insights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Vision Assist </a:t>
            </a:r>
            <a:r>
              <a:rPr lang="en-US" dirty="0"/>
              <a:t>aims to bridge the gap between traditional aids and modern technology, offering a comprehensive solution to enhance the independence and safety of visually impaired individuals.   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integrating advanced AI and computer vision technologies, </a:t>
            </a:r>
            <a:r>
              <a:rPr lang="en-US" dirty="0" smtClean="0"/>
              <a:t>Vision Assist </a:t>
            </a:r>
            <a:r>
              <a:rPr lang="en-US" dirty="0"/>
              <a:t>provides real-time assistance in various aspects of daily life, significantly improving the quality of life for its users.    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improvements and user feedback will drive the evolution of </a:t>
            </a:r>
            <a:r>
              <a:rPr lang="en-US" dirty="0" smtClean="0"/>
              <a:t> Vision </a:t>
            </a:r>
            <a:r>
              <a:rPr lang="en-US" dirty="0" smtClean="0"/>
              <a:t>Assist, </a:t>
            </a:r>
            <a:r>
              <a:rPr lang="en-US" dirty="0"/>
              <a:t>ensuring it remains an essential and effective tool for visually impaired individuals.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2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91</TotalTime>
  <Words>394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Vision Assist:</vt:lpstr>
      <vt:lpstr>AGENDA</vt:lpstr>
      <vt:lpstr>Project  Overview  </vt:lpstr>
      <vt:lpstr>Problem Statement </vt:lpstr>
      <vt:lpstr>End-Users </vt:lpstr>
      <vt:lpstr>Future Updates </vt:lpstr>
      <vt:lpstr>Modelling </vt:lpstr>
      <vt:lpstr>PowerPoint Presentation</vt:lpstr>
      <vt:lpstr>Conclusion &amp; Insights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Assist:</dc:title>
  <dc:creator>User</dc:creator>
  <cp:lastModifiedBy>HP</cp:lastModifiedBy>
  <cp:revision>6</cp:revision>
  <dcterms:created xsi:type="dcterms:W3CDTF">2024-06-20T08:20:44Z</dcterms:created>
  <dcterms:modified xsi:type="dcterms:W3CDTF">2024-07-18T08:17:44Z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