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5" r:id="rId6"/>
    <p:sldId id="263" r:id="rId7"/>
    <p:sldId id="260" r:id="rId8"/>
    <p:sldId id="264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F5A38-857D-4D22-997E-FE44792D240F}" type="datetimeFigureOut">
              <a:rPr lang="en-US" smtClean="0"/>
              <a:t>12/7/2014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CDE8-B8F1-4847-9E83-152C70642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EA55230E-D2E2-4FC2-A8D7-F097B876FEA1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554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FB4D1016-552C-4D1E-854D-F17E1FFFF13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486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F74B5BCA-82B1-4844-97F6-F5A4247DE59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361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6C71DB79-3BC1-4B16-8FFE-D030E736236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962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EuchreAI</a:t>
            </a:r>
            <a:r>
              <a:rPr lang="en-US" sz="4800" dirty="0" smtClean="0"/>
              <a:t> - Euchre Player AI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Presentation – Team 8</a:t>
            </a:r>
          </a:p>
          <a:p>
            <a:r>
              <a:rPr lang="en-US" dirty="0" smtClean="0"/>
              <a:t>Andrew Klenotic &amp; Dylan </a:t>
            </a:r>
            <a:r>
              <a:rPr lang="en-US" dirty="0" err="1" smtClean="0"/>
              <a:t>Stavarz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2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</a:t>
            </a:r>
            <a:r>
              <a:rPr lang="en-US" dirty="0" err="1" smtClean="0"/>
              <a:t>EuchreAI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Implementation of the ID3 algorithm using C4.5 to enhance the decision tree.</a:t>
            </a:r>
          </a:p>
          <a:p>
            <a:r>
              <a:rPr lang="en-US" dirty="0" smtClean="0"/>
              <a:t>Updates will be conducted through a website that will allow downloading of the client and collection of the data.</a:t>
            </a:r>
          </a:p>
          <a:p>
            <a:r>
              <a:rPr lang="en-US" dirty="0" smtClean="0"/>
              <a:t>Implementation of a GUI and portability to different platforms to facilitate a wider test range.</a:t>
            </a:r>
          </a:p>
          <a:p>
            <a:r>
              <a:rPr lang="en-US" dirty="0" smtClean="0"/>
              <a:t>Correction and tweaking of the current AI processes.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07" y="2882900"/>
            <a:ext cx="2077223" cy="2857500"/>
          </a:xfrm>
        </p:spPr>
      </p:pic>
    </p:spTree>
    <p:extLst>
      <p:ext uri="{BB962C8B-B14F-4D97-AF65-F5344CB8AC3E}">
        <p14:creationId xmlns:p14="http://schemas.microsoft.com/office/powerpoint/2010/main" val="156361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</a:t>
            </a:r>
            <a:r>
              <a:rPr lang="en-US" dirty="0" err="1" smtClean="0"/>
              <a:t>EuchreAI</a:t>
            </a:r>
            <a:r>
              <a:rPr lang="en-US" dirty="0" smtClean="0"/>
              <a:t> (Continued):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Addition of voice analysis to bypass the need for any keyboard input.</a:t>
            </a:r>
          </a:p>
          <a:p>
            <a:r>
              <a:rPr lang="en-US" dirty="0" smtClean="0"/>
              <a:t>Addition of robotic elements to handle the physical acts of dealing, card recognition and card playing without any (or minimal) human assistance.</a:t>
            </a:r>
          </a:p>
          <a:p>
            <a:r>
              <a:rPr lang="en-US" dirty="0" smtClean="0"/>
              <a:t>The ultimate evolution of the project would be a completely self contained </a:t>
            </a:r>
            <a:r>
              <a:rPr lang="en-US" dirty="0" err="1" smtClean="0"/>
              <a:t>EuchreBot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919" y="2882900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326681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1153963" y="973458"/>
            <a:ext cx="8760271" cy="706345"/>
          </a:xfrm>
        </p:spPr>
        <p:txBody>
          <a:bodyPr/>
          <a:lstStyle/>
          <a:p>
            <a:pPr>
              <a:tabLst>
                <a:tab pos="0" algn="l"/>
                <a:tab pos="457154" algn="l"/>
                <a:tab pos="914309" algn="l"/>
                <a:tab pos="1371463" algn="l"/>
                <a:tab pos="1828617" algn="l"/>
                <a:tab pos="2285771" algn="l"/>
                <a:tab pos="2742926" algn="l"/>
                <a:tab pos="3200080" algn="l"/>
                <a:tab pos="3657234" algn="l"/>
                <a:tab pos="4114389" algn="l"/>
                <a:tab pos="4571543" algn="l"/>
                <a:tab pos="5028697" algn="l"/>
                <a:tab pos="5485851" algn="l"/>
                <a:tab pos="5943006" algn="l"/>
                <a:tab pos="6400160" algn="l"/>
                <a:tab pos="6857314" algn="l"/>
                <a:tab pos="7314468" algn="l"/>
                <a:tab pos="7771623" algn="l"/>
                <a:tab pos="8228777" algn="l"/>
                <a:tab pos="8685931" algn="l"/>
                <a:tab pos="9143086" algn="l"/>
              </a:tabLst>
            </a:pPr>
            <a:r>
              <a:rPr lang="en-US" altLang="en-US">
                <a:solidFill>
                  <a:srgbClr val="EBEBEB"/>
                </a:solidFill>
              </a:rPr>
              <a:t>Questions?  Comments? Conclusion!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98" y="2603608"/>
            <a:ext cx="3261888" cy="341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105" y="2560751"/>
            <a:ext cx="3249189" cy="345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350740" y="295684"/>
            <a:ext cx="838091" cy="76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fld id="{24F1A8F4-65F5-423C-B750-E2E8EB0940DA}" type="slidenum">
              <a:rPr lang="en-US" altLang="en-US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en-US" altLang="en-US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08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 The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altLang="en-US" dirty="0">
                <a:solidFill>
                  <a:srgbClr val="404040"/>
                </a:solidFill>
                <a:latin typeface="Century Gothic" panose="020B0502020202020204" pitchFamily="34" charset="0"/>
              </a:rPr>
              <a:t>Euchre is a card game played by four individuals in 2 teams of 2.</a:t>
            </a:r>
          </a:p>
          <a:p>
            <a:pPr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altLang="en-US" dirty="0">
                <a:solidFill>
                  <a:srgbClr val="404040"/>
                </a:solidFill>
                <a:latin typeface="Century Gothic" panose="020B0502020202020204" pitchFamily="34" charset="0"/>
              </a:rPr>
              <a:t>Coordinating schedules to allow four people to play at the same time can be difficult.</a:t>
            </a:r>
          </a:p>
          <a:p>
            <a:pPr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altLang="en-US" dirty="0">
                <a:solidFill>
                  <a:srgbClr val="404040"/>
                </a:solidFill>
                <a:latin typeface="Century Gothic" panose="020B0502020202020204" pitchFamily="34" charset="0"/>
              </a:rPr>
              <a:t>Last minute conflicts can cause one or more players to be unable to participate on short notice.</a:t>
            </a:r>
          </a:p>
          <a:p>
            <a:pPr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altLang="en-US" dirty="0">
                <a:solidFill>
                  <a:srgbClr val="404040"/>
                </a:solidFill>
                <a:latin typeface="Century Gothic" panose="020B0502020202020204" pitchFamily="34" charset="0"/>
              </a:rPr>
              <a:t>In these cases having a remedy to replace one or more players by a computer AI would be useful.</a:t>
            </a:r>
          </a:p>
          <a:p>
            <a:pPr>
              <a:buClr>
                <a:srgbClr val="B31166"/>
              </a:buClr>
              <a:buFont typeface="Wingdings 3" panose="05040102010807070707" pitchFamily="18" charset="2"/>
              <a:buChar char=""/>
            </a:pPr>
            <a:r>
              <a:rPr lang="en-US" altLang="en-US" dirty="0">
                <a:solidFill>
                  <a:srgbClr val="404040"/>
                </a:solidFill>
                <a:latin typeface="Century Gothic" panose="020B0502020202020204" pitchFamily="34" charset="0"/>
              </a:rPr>
              <a:t>The computer AI would be designed to replace the human player at a real table in order to preserve the feel and enjoyment of actual tabletop play and social interaction absent in a fully computerized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6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1153963" y="973458"/>
            <a:ext cx="8760271" cy="706345"/>
          </a:xfrm>
        </p:spPr>
        <p:txBody>
          <a:bodyPr/>
          <a:lstStyle/>
          <a:p>
            <a:pPr>
              <a:tabLst>
                <a:tab pos="0" algn="l"/>
                <a:tab pos="457154" algn="l"/>
                <a:tab pos="914309" algn="l"/>
                <a:tab pos="1371463" algn="l"/>
                <a:tab pos="1828617" algn="l"/>
                <a:tab pos="2285771" algn="l"/>
                <a:tab pos="2742926" algn="l"/>
                <a:tab pos="3200080" algn="l"/>
                <a:tab pos="3657234" algn="l"/>
                <a:tab pos="4114389" algn="l"/>
                <a:tab pos="4571543" algn="l"/>
                <a:tab pos="5028697" algn="l"/>
                <a:tab pos="5485851" algn="l"/>
                <a:tab pos="5943006" algn="l"/>
                <a:tab pos="6400160" algn="l"/>
                <a:tab pos="6857314" algn="l"/>
                <a:tab pos="7314468" algn="l"/>
                <a:tab pos="7771623" algn="l"/>
                <a:tab pos="8228777" algn="l"/>
                <a:tab pos="8685931" algn="l"/>
                <a:tab pos="9143086" algn="l"/>
              </a:tabLst>
            </a:pPr>
            <a:r>
              <a:rPr lang="en-US" altLang="en-US" dirty="0" smtClean="0">
                <a:solidFill>
                  <a:srgbClr val="EBEBEB"/>
                </a:solidFill>
              </a:rPr>
              <a:t>Recap:  The </a:t>
            </a:r>
            <a:r>
              <a:rPr lang="en-US" altLang="en-US" dirty="0">
                <a:solidFill>
                  <a:srgbClr val="EBEBEB"/>
                </a:solidFill>
              </a:rPr>
              <a:t>Parameters: </a:t>
            </a:r>
            <a:r>
              <a:rPr lang="en-US" altLang="en-US" sz="1400" dirty="0">
                <a:solidFill>
                  <a:srgbClr val="EBEBEB"/>
                </a:solidFill>
              </a:rPr>
              <a:t>(For Common Rules)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3962" y="2603608"/>
            <a:ext cx="4823784" cy="3415855"/>
          </a:xfrm>
        </p:spPr>
        <p:txBody>
          <a:bodyPr/>
          <a:lstStyle/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smtClean="0"/>
              <a:t>Uses the cards 9 through Ace of each of the four suits, for 24 cards.</a:t>
            </a:r>
          </a:p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smtClean="0"/>
              <a:t>Each player is dealt 5 cards.</a:t>
            </a:r>
          </a:p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smtClean="0"/>
              <a:t>Partners generally can not actively communicate with each other.</a:t>
            </a:r>
          </a:p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smtClean="0"/>
              <a:t>The options at any point in the game are finite and can be enumerated.</a:t>
            </a:r>
          </a:p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smtClean="0"/>
              <a:t>The winning conditions (or goal state) can be defined.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904" y="2763925"/>
            <a:ext cx="4823784" cy="309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0350740" y="295684"/>
            <a:ext cx="838091" cy="76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fld id="{67F2B1DA-E5CF-4C75-9913-0A940B533825}" type="slidenum">
              <a:rPr lang="en-US" altLang="en-US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en-US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0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Representation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77119" y="2595549"/>
          <a:ext cx="87614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630"/>
                <a:gridCol w="1251630"/>
                <a:gridCol w="1251630"/>
                <a:gridCol w="1251630"/>
                <a:gridCol w="1251630"/>
                <a:gridCol w="1251630"/>
                <a:gridCol w="1251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0438" y="349467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Diamonds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Clubs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11680" y="4587903"/>
            <a:ext cx="7904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</a:t>
            </a:r>
            <a:r>
              <a:rPr lang="en-US" dirty="0"/>
              <a:t> Card {</a:t>
            </a:r>
          </a:p>
          <a:p>
            <a:r>
              <a:rPr lang="en-US" dirty="0" smtClean="0"/>
              <a:t>   char </a:t>
            </a:r>
            <a:r>
              <a:rPr lang="en-US" dirty="0"/>
              <a:t>suit;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size;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The AI’s hand is represented </a:t>
            </a:r>
            <a:r>
              <a:rPr lang="en-US" dirty="0"/>
              <a:t>as a 5 value array of type Card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cards played are represented in a separate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4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Written in C++ 11 under the Linux Operating System</a:t>
            </a:r>
          </a:p>
          <a:p>
            <a:r>
              <a:rPr lang="en-US" dirty="0" smtClean="0"/>
              <a:t>Nearly 1200 lines of code with over 35 functions.</a:t>
            </a:r>
          </a:p>
          <a:p>
            <a:r>
              <a:rPr lang="en-US" dirty="0" smtClean="0"/>
              <a:t>Written completely from the ground up.</a:t>
            </a:r>
          </a:p>
          <a:p>
            <a:r>
              <a:rPr lang="en-US" dirty="0" smtClean="0"/>
              <a:t>Produces Log files for analysis of the AI operations.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eSpeak</a:t>
            </a:r>
            <a:r>
              <a:rPr lang="en-US" dirty="0" smtClean="0"/>
              <a:t> system calls for voice synthesis.</a:t>
            </a:r>
          </a:p>
          <a:p>
            <a:r>
              <a:rPr lang="en-US" dirty="0" smtClean="0"/>
              <a:t>Implements two personas, one male (John) and one female (Jane) for interaction.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4675" y="2603500"/>
            <a:ext cx="379248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153963" y="973458"/>
            <a:ext cx="8760271" cy="706345"/>
          </a:xfrm>
        </p:spPr>
        <p:txBody>
          <a:bodyPr/>
          <a:lstStyle/>
          <a:p>
            <a:pPr>
              <a:tabLst>
                <a:tab pos="0" algn="l"/>
                <a:tab pos="457154" algn="l"/>
                <a:tab pos="914309" algn="l"/>
                <a:tab pos="1371463" algn="l"/>
                <a:tab pos="1828617" algn="l"/>
                <a:tab pos="2285771" algn="l"/>
                <a:tab pos="2742926" algn="l"/>
                <a:tab pos="3200080" algn="l"/>
                <a:tab pos="3657234" algn="l"/>
                <a:tab pos="4114389" algn="l"/>
                <a:tab pos="4571543" algn="l"/>
                <a:tab pos="5028697" algn="l"/>
                <a:tab pos="5485851" algn="l"/>
                <a:tab pos="5943006" algn="l"/>
                <a:tab pos="6400160" algn="l"/>
                <a:tab pos="6857314" algn="l"/>
                <a:tab pos="7314468" algn="l"/>
                <a:tab pos="7771623" algn="l"/>
                <a:tab pos="8228777" algn="l"/>
                <a:tab pos="8685931" algn="l"/>
                <a:tab pos="9143086" algn="l"/>
              </a:tabLst>
            </a:pPr>
            <a:r>
              <a:rPr lang="en-US" altLang="en-US" dirty="0">
                <a:solidFill>
                  <a:srgbClr val="EBEBEB"/>
                </a:solidFill>
              </a:rPr>
              <a:t>The Requirements</a:t>
            </a:r>
            <a:r>
              <a:rPr lang="en-US" altLang="en-US" dirty="0" smtClean="0">
                <a:solidFill>
                  <a:srgbClr val="EBEBEB"/>
                </a:solidFill>
              </a:rPr>
              <a:t>:  MET!</a:t>
            </a:r>
            <a:endParaRPr lang="en-US" altLang="en-US" dirty="0">
              <a:solidFill>
                <a:srgbClr val="EBEBEB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3962" y="2603608"/>
            <a:ext cx="4823784" cy="3415855"/>
          </a:xfrm>
        </p:spPr>
        <p:txBody>
          <a:bodyPr/>
          <a:lstStyle/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dirty="0" smtClean="0"/>
              <a:t>Computer AI </a:t>
            </a:r>
            <a:r>
              <a:rPr lang="en-US" altLang="en-US" dirty="0" smtClean="0"/>
              <a:t>is able </a:t>
            </a:r>
            <a:r>
              <a:rPr lang="en-US" altLang="en-US" dirty="0" smtClean="0"/>
              <a:t>to make decisions in the Calling Round regarding the selection of the suit for Trump.</a:t>
            </a:r>
          </a:p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dirty="0" smtClean="0"/>
              <a:t>On the computer’s turn, the </a:t>
            </a:r>
            <a:r>
              <a:rPr lang="en-US" altLang="en-US" dirty="0" smtClean="0"/>
              <a:t>AI is able </a:t>
            </a:r>
            <a:r>
              <a:rPr lang="en-US" altLang="en-US" dirty="0" smtClean="0"/>
              <a:t>to analyze the cards </a:t>
            </a:r>
            <a:r>
              <a:rPr lang="en-US" altLang="en-US" dirty="0" smtClean="0"/>
              <a:t>played in the current trick </a:t>
            </a:r>
            <a:r>
              <a:rPr lang="en-US" altLang="en-US" dirty="0" smtClean="0"/>
              <a:t>and make an optimal play based on the cards in the AI’s “hand”.</a:t>
            </a:r>
          </a:p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dirty="0" smtClean="0"/>
              <a:t>The AI </a:t>
            </a:r>
            <a:r>
              <a:rPr lang="en-US" altLang="en-US" dirty="0" smtClean="0"/>
              <a:t>knows </a:t>
            </a:r>
            <a:r>
              <a:rPr lang="en-US" altLang="en-US" dirty="0" smtClean="0"/>
              <a:t>when it is </a:t>
            </a:r>
            <a:r>
              <a:rPr lang="en-US" altLang="en-US" dirty="0" smtClean="0"/>
              <a:t>its </a:t>
            </a:r>
            <a:r>
              <a:rPr lang="en-US" altLang="en-US" dirty="0" smtClean="0"/>
              <a:t>turn to play and will indicate to the human players which card will be played.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57" y="3563921"/>
            <a:ext cx="1987291" cy="149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0350740" y="295684"/>
            <a:ext cx="838091" cy="76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fld id="{7BBD6F23-81A2-445D-97F2-B3AE9131D353}" type="slidenum">
              <a:rPr lang="en-US" altLang="en-US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en-US" altLang="en-US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74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smtClean="0"/>
              <a:t>(For a given Trick)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37" y="2333154"/>
            <a:ext cx="6819058" cy="4401599"/>
          </a:xfrm>
        </p:spPr>
      </p:pic>
    </p:spTree>
    <p:extLst>
      <p:ext uri="{BB962C8B-B14F-4D97-AF65-F5344CB8AC3E}">
        <p14:creationId xmlns:p14="http://schemas.microsoft.com/office/powerpoint/2010/main" val="37998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1153963" y="973458"/>
            <a:ext cx="8760271" cy="706345"/>
          </a:xfrm>
        </p:spPr>
        <p:txBody>
          <a:bodyPr/>
          <a:lstStyle/>
          <a:p>
            <a:pPr>
              <a:tabLst>
                <a:tab pos="0" algn="l"/>
                <a:tab pos="457154" algn="l"/>
                <a:tab pos="914309" algn="l"/>
                <a:tab pos="1371463" algn="l"/>
                <a:tab pos="1828617" algn="l"/>
                <a:tab pos="2285771" algn="l"/>
                <a:tab pos="2742926" algn="l"/>
                <a:tab pos="3200080" algn="l"/>
                <a:tab pos="3657234" algn="l"/>
                <a:tab pos="4114389" algn="l"/>
                <a:tab pos="4571543" algn="l"/>
                <a:tab pos="5028697" algn="l"/>
                <a:tab pos="5485851" algn="l"/>
                <a:tab pos="5943006" algn="l"/>
                <a:tab pos="6400160" algn="l"/>
                <a:tab pos="6857314" algn="l"/>
                <a:tab pos="7314468" algn="l"/>
                <a:tab pos="7771623" algn="l"/>
                <a:tab pos="8228777" algn="l"/>
                <a:tab pos="8685931" algn="l"/>
                <a:tab pos="9143086" algn="l"/>
              </a:tabLst>
            </a:pPr>
            <a:r>
              <a:rPr lang="en-US" altLang="en-US" dirty="0">
                <a:solidFill>
                  <a:srgbClr val="EBEBEB"/>
                </a:solidFill>
              </a:rPr>
              <a:t>The Stretch Goals </a:t>
            </a:r>
            <a:r>
              <a:rPr lang="en-US" altLang="en-US" dirty="0" smtClean="0">
                <a:solidFill>
                  <a:srgbClr val="EBEBEB"/>
                </a:solidFill>
              </a:rPr>
              <a:t>Update:</a:t>
            </a:r>
            <a:endParaRPr lang="en-US" altLang="en-US" dirty="0">
              <a:solidFill>
                <a:srgbClr val="EBEBEB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3962" y="2603608"/>
            <a:ext cx="4823784" cy="3415855"/>
          </a:xfrm>
        </p:spPr>
        <p:txBody>
          <a:bodyPr>
            <a:normAutofit fontScale="92500" lnSpcReduction="10000"/>
          </a:bodyPr>
          <a:lstStyle/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dirty="0" smtClean="0"/>
              <a:t>Creating a method to allow the computer to actually take the role as dealer (physically dealing the cards</a:t>
            </a:r>
            <a:r>
              <a:rPr lang="en-US" altLang="en-US" dirty="0" smtClean="0"/>
              <a:t>) was not deemed feasible at this time.</a:t>
            </a:r>
            <a:endParaRPr lang="en-US" altLang="en-US" dirty="0" smtClean="0"/>
          </a:p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dirty="0" smtClean="0"/>
              <a:t>Communicating the AI actions through </a:t>
            </a:r>
            <a:r>
              <a:rPr lang="en-US" altLang="en-US" dirty="0" smtClean="0"/>
              <a:t>voice was successfully implemented.</a:t>
            </a:r>
            <a:endParaRPr lang="en-US" altLang="en-US" dirty="0" smtClean="0"/>
          </a:p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dirty="0" smtClean="0"/>
              <a:t>Optimized strategy during the Calling Round </a:t>
            </a:r>
            <a:r>
              <a:rPr lang="en-US" altLang="en-US" dirty="0" smtClean="0"/>
              <a:t>was achieved although we chose to not implement </a:t>
            </a:r>
            <a:r>
              <a:rPr lang="en-US" altLang="en-US" dirty="0" smtClean="0"/>
              <a:t>“Go It Alone</a:t>
            </a:r>
            <a:r>
              <a:rPr lang="en-US" altLang="en-US" dirty="0" smtClean="0"/>
              <a:t>” at this time.</a:t>
            </a:r>
            <a:endParaRPr lang="en-US" altLang="en-US" dirty="0" smtClean="0"/>
          </a:p>
          <a:p>
            <a:pPr marL="341279" indent="-339691">
              <a:spcAft>
                <a:spcPct val="0"/>
              </a:spcAft>
              <a:buClr>
                <a:srgbClr val="B31166"/>
              </a:buClr>
              <a:buFont typeface="Wingdings 3" panose="05040102010807070707" pitchFamily="18" charset="2"/>
              <a:buChar char=""/>
              <a:tabLst>
                <a:tab pos="341279" algn="l"/>
                <a:tab pos="453980" algn="l"/>
                <a:tab pos="911134" algn="l"/>
                <a:tab pos="1368288" algn="l"/>
                <a:tab pos="1825442" algn="l"/>
                <a:tab pos="2282597" algn="l"/>
                <a:tab pos="2739751" algn="l"/>
                <a:tab pos="3196905" algn="l"/>
                <a:tab pos="3654060" algn="l"/>
                <a:tab pos="4111214" algn="l"/>
                <a:tab pos="4568368" algn="l"/>
                <a:tab pos="5025522" algn="l"/>
                <a:tab pos="5482677" algn="l"/>
                <a:tab pos="5939831" algn="l"/>
                <a:tab pos="6396985" algn="l"/>
                <a:tab pos="6854140" algn="l"/>
                <a:tab pos="7311294" algn="l"/>
                <a:tab pos="7768448" algn="l"/>
                <a:tab pos="8225602" algn="l"/>
                <a:tab pos="8682757" algn="l"/>
                <a:tab pos="9139911" algn="l"/>
              </a:tabLst>
            </a:pPr>
            <a:r>
              <a:rPr lang="en-US" altLang="en-US" dirty="0" smtClean="0"/>
              <a:t>Ability for the AI to keep </a:t>
            </a:r>
            <a:r>
              <a:rPr lang="en-US" altLang="en-US" dirty="0" smtClean="0"/>
              <a:t>score was implemented successfully.</a:t>
            </a:r>
            <a:endParaRPr lang="en-US" altLang="en-US" dirty="0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0597" y="2911543"/>
            <a:ext cx="2399987" cy="279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0350740" y="295684"/>
            <a:ext cx="838091" cy="76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4" rIns="89988" bIns="44994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fld id="{E2B837C7-2871-4FA2-9486-FB61D5AE08A9}" type="slidenum">
              <a:rPr lang="en-US" altLang="en-US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en-US" altLang="en-US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1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Implementation</a:t>
            </a:r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34" b="28734"/>
          <a:stretch>
            <a:fillRect/>
          </a:stretch>
        </p:blipFill>
        <p:spPr>
          <a:xfrm>
            <a:off x="1154954" y="2675063"/>
            <a:ext cx="2691242" cy="2556896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0172" y="2568415"/>
            <a:ext cx="3050438" cy="576263"/>
          </a:xfrm>
        </p:spPr>
        <p:txBody>
          <a:bodyPr/>
          <a:lstStyle/>
          <a:p>
            <a:r>
              <a:rPr lang="en-US" sz="1800" dirty="0" smtClean="0"/>
              <a:t>Barcode Implementation</a:t>
            </a:r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>
          <a:xfrm>
            <a:off x="4570172" y="3267986"/>
            <a:ext cx="3050438" cy="2759071"/>
          </a:xfrm>
        </p:spPr>
        <p:txBody>
          <a:bodyPr/>
          <a:lstStyle/>
          <a:p>
            <a:r>
              <a:rPr lang="en-US" dirty="0" smtClean="0"/>
              <a:t>The implementation of the barcode reader and the barcode printed cards was successful and made testing easier while preserving the game flow.</a:t>
            </a:r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27" b="23727"/>
          <a:stretch>
            <a:fillRect/>
          </a:stretch>
        </p:blipFill>
        <p:spPr>
          <a:xfrm>
            <a:off x="8226641" y="2568415"/>
            <a:ext cx="3321846" cy="2949789"/>
          </a:xfrm>
        </p:spPr>
      </p:pic>
    </p:spTree>
    <p:extLst>
      <p:ext uri="{BB962C8B-B14F-4D97-AF65-F5344CB8AC3E}">
        <p14:creationId xmlns:p14="http://schemas.microsoft.com/office/powerpoint/2010/main" val="395992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653</Words>
  <Application>Microsoft Office PowerPoint</Application>
  <PresentationFormat>Widescreen</PresentationFormat>
  <Paragraphs>85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Microsoft YaHei</vt:lpstr>
      <vt:lpstr>Arial</vt:lpstr>
      <vt:lpstr>Calibri</vt:lpstr>
      <vt:lpstr>Century Gothic</vt:lpstr>
      <vt:lpstr>Times New Roman</vt:lpstr>
      <vt:lpstr>Wingdings 3</vt:lpstr>
      <vt:lpstr>Ion Boardroom</vt:lpstr>
      <vt:lpstr>EuchreAI - Euchre Player AI</vt:lpstr>
      <vt:lpstr>Recap:  The Situation</vt:lpstr>
      <vt:lpstr>Recap:  The Parameters: (For Common Rules)</vt:lpstr>
      <vt:lpstr>Internal Representation</vt:lpstr>
      <vt:lpstr>Program Implementation</vt:lpstr>
      <vt:lpstr>The Requirements:  MET!</vt:lpstr>
      <vt:lpstr>Decision Tree (For a given Trick)</vt:lpstr>
      <vt:lpstr>The Stretch Goals Update:</vt:lpstr>
      <vt:lpstr>Interface Implementation</vt:lpstr>
      <vt:lpstr>The Future of EuchreAI:</vt:lpstr>
      <vt:lpstr>The Future of EuchreAI (Continued):</vt:lpstr>
      <vt:lpstr>Questions?  Comments? Conclusion!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Euchre Player AI</dc:title>
  <dc:creator>Andy Tillek</dc:creator>
  <cp:lastModifiedBy>Andy Tillek</cp:lastModifiedBy>
  <cp:revision>5</cp:revision>
  <dcterms:created xsi:type="dcterms:W3CDTF">2014-12-08T03:47:52Z</dcterms:created>
  <dcterms:modified xsi:type="dcterms:W3CDTF">2014-12-08T04:34:06Z</dcterms:modified>
</cp:coreProperties>
</file>