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Euchre Player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#1</a:t>
            </a:r>
          </a:p>
          <a:p>
            <a:r>
              <a:rPr lang="en-US" dirty="0" smtClean="0"/>
              <a:t>Team 8 – Andrew Klenotic &amp; Dylan </a:t>
            </a:r>
            <a:r>
              <a:rPr lang="en-US" dirty="0" err="1" smtClean="0"/>
              <a:t>STavarz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we will be making cards with barcode printing and a barcode reader to let the computer know the cards played and the cards dealt to it so that the humans do not have to know the cards</a:t>
            </a:r>
            <a:r>
              <a:rPr lang="en-US" dirty="0" smtClean="0"/>
              <a:t>.</a:t>
            </a:r>
          </a:p>
          <a:p>
            <a:r>
              <a:rPr lang="en-US" dirty="0"/>
              <a:t>So far we have a basic decision tree written with basic strategy for the game and </a:t>
            </a:r>
            <a:r>
              <a:rPr lang="en-US" dirty="0" smtClean="0"/>
              <a:t>rules</a:t>
            </a:r>
            <a:r>
              <a:rPr lang="en-US" dirty="0"/>
              <a:t> </a:t>
            </a:r>
            <a:r>
              <a:rPr lang="en-US" dirty="0" smtClean="0"/>
              <a:t>for both the calling round and for playing each hand.</a:t>
            </a:r>
          </a:p>
          <a:p>
            <a:r>
              <a:rPr lang="en-US" dirty="0" smtClean="0"/>
              <a:t>Defined basic internal representations, functions and main program loop.</a:t>
            </a:r>
          </a:p>
          <a:p>
            <a:r>
              <a:rPr lang="en-US" dirty="0" smtClean="0"/>
              <a:t>Finalized decisions on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Representation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214892"/>
              </p:ext>
            </p:extLst>
          </p:nvPr>
        </p:nvGraphicFramePr>
        <p:xfrm>
          <a:off x="1577119" y="2595549"/>
          <a:ext cx="87614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630"/>
                <a:gridCol w="1251630"/>
                <a:gridCol w="1251630"/>
                <a:gridCol w="1251630"/>
                <a:gridCol w="1251630"/>
                <a:gridCol w="1251630"/>
                <a:gridCol w="1251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66952"/>
              </p:ext>
            </p:extLst>
          </p:nvPr>
        </p:nvGraphicFramePr>
        <p:xfrm>
          <a:off x="1960438" y="349467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Diamonds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Clubs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11680" y="4587903"/>
            <a:ext cx="7904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Card {</a:t>
            </a:r>
          </a:p>
          <a:p>
            <a:r>
              <a:rPr lang="en-US" dirty="0" smtClean="0"/>
              <a:t>   char </a:t>
            </a:r>
            <a:r>
              <a:rPr lang="en-US" dirty="0"/>
              <a:t>suit;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size;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The AI’s hand is represented </a:t>
            </a:r>
            <a:r>
              <a:rPr lang="en-US" dirty="0"/>
              <a:t>as a 5 value array of type Card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cards played are represented in a separate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3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</a:t>
            </a:r>
            <a:r>
              <a:rPr lang="en-US" smtClean="0"/>
              <a:t>Tree </a:t>
            </a:r>
            <a:r>
              <a:rPr lang="en-US" dirty="0" smtClean="0"/>
              <a:t>(Hand)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37" y="2333154"/>
            <a:ext cx="6819058" cy="4401599"/>
          </a:xfrm>
        </p:spPr>
      </p:pic>
    </p:spTree>
    <p:extLst>
      <p:ext uri="{BB962C8B-B14F-4D97-AF65-F5344CB8AC3E}">
        <p14:creationId xmlns:p14="http://schemas.microsoft.com/office/powerpoint/2010/main" val="350497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69" y="2603500"/>
            <a:ext cx="3033674" cy="34163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Barcode scanner chosen for ease of use and quickness of play.</a:t>
            </a:r>
          </a:p>
          <a:p>
            <a:r>
              <a:rPr lang="en-US" dirty="0" smtClean="0"/>
              <a:t>We will print custom cards with barcodes for the AI to read so that humans do not need knowledge of AI hands.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8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Stage 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work on voice synthesis so AI can “talk” to players.</a:t>
            </a:r>
          </a:p>
          <a:p>
            <a:r>
              <a:rPr lang="en-US" dirty="0" smtClean="0"/>
              <a:t>Development of LED device to allow AI to indicate which card is to be played.</a:t>
            </a:r>
          </a:p>
          <a:p>
            <a:r>
              <a:rPr lang="en-US" dirty="0" err="1" smtClean="0"/>
              <a:t>Playtesting</a:t>
            </a:r>
            <a:r>
              <a:rPr lang="en-US" dirty="0" smtClean="0"/>
              <a:t> the algorithm/decision tree and adjusting as needed.</a:t>
            </a:r>
          </a:p>
          <a:p>
            <a:r>
              <a:rPr lang="en-US" dirty="0" smtClean="0"/>
              <a:t>Finalizing code.</a:t>
            </a:r>
          </a:p>
          <a:p>
            <a:r>
              <a:rPr lang="en-US" dirty="0" smtClean="0"/>
              <a:t>Consider stretch goals from previous presentation (keeping score,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54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261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Euchre Player AI</vt:lpstr>
      <vt:lpstr>Current Progress Points</vt:lpstr>
      <vt:lpstr>Internal Representation</vt:lpstr>
      <vt:lpstr>Decision Tree (Hand)</vt:lpstr>
      <vt:lpstr>Interface</vt:lpstr>
      <vt:lpstr>Next Stage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Euchre Player AI</dc:title>
  <dc:creator>Andy Tillek</dc:creator>
  <cp:lastModifiedBy>Andy Tillek</cp:lastModifiedBy>
  <cp:revision>6</cp:revision>
  <dcterms:created xsi:type="dcterms:W3CDTF">2014-10-28T02:02:50Z</dcterms:created>
  <dcterms:modified xsi:type="dcterms:W3CDTF">2014-10-28T14:43:36Z</dcterms:modified>
</cp:coreProperties>
</file>