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66">
          <p15:clr>
            <a:srgbClr val="A4A3A4"/>
          </p15:clr>
        </p15:guide>
        <p15:guide id="2" pos="1292">
          <p15:clr>
            <a:srgbClr val="A4A3A4"/>
          </p15:clr>
        </p15:guide>
      </p15:sldGuideLst>
    </p:ext>
    <p:ext uri="GoogleSlidesCustomDataVersion2">
      <go:slidesCustomData xmlns:go="http://customooxmlschemas.google.com/" r:id="rId10" roundtripDataSignature="AMtx7mjubs2yGt1WjQvj6HAR4hSLcKLq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66" orient="horz"/>
        <p:guide pos="1292"/>
      </p:guideLst>
    </p:cSldViewPr>
  </p:slideViewPr>
</p:viewPr>
</file>

<file path=ppt/_rels/presentation.xml.rels><?xml version="1.0" encoding="UTF-8" standalone="yes"?><Relationships xmlns="http://schemas.openxmlformats.org/package/2006/relationships"><Relationship Id="rId10"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 name="Google Shape;6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1d0274063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8" name="Google Shape;68;g271d0274063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1d0274063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 name="Google Shape;74;g271d0274063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3" name="Shape 13"/>
        <p:cNvGrpSpPr/>
        <p:nvPr/>
      </p:nvGrpSpPr>
      <p:grpSpPr>
        <a:xfrm>
          <a:off x="0" y="0"/>
          <a:ext cx="0" cy="0"/>
          <a:chOff x="0" y="0"/>
          <a:chExt cx="0" cy="0"/>
        </a:xfrm>
      </p:grpSpPr>
      <p:pic>
        <p:nvPicPr>
          <p:cNvPr descr="GBC PPT Main" id="14" name="Google Shape;14;p12"/>
          <p:cNvPicPr preferRelativeResize="0"/>
          <p:nvPr/>
        </p:nvPicPr>
        <p:blipFill rotWithShape="1">
          <a:blip r:embed="rId2">
            <a:alphaModFix/>
          </a:blip>
          <a:srcRect b="0" l="0" r="0" t="0"/>
          <a:stretch/>
        </p:blipFill>
        <p:spPr>
          <a:xfrm>
            <a:off x="-6350" y="0"/>
            <a:ext cx="9156700" cy="6858000"/>
          </a:xfrm>
          <a:prstGeom prst="rect">
            <a:avLst/>
          </a:prstGeom>
          <a:noFill/>
          <a:ln>
            <a:noFill/>
          </a:ln>
        </p:spPr>
      </p:pic>
      <p:sp>
        <p:nvSpPr>
          <p:cNvPr id="15" name="Google Shape;15;p12"/>
          <p:cNvSpPr txBox="1"/>
          <p:nvPr>
            <p:ph type="ctrTitle"/>
          </p:nvPr>
        </p:nvSpPr>
        <p:spPr>
          <a:xfrm>
            <a:off x="1955800" y="517525"/>
            <a:ext cx="7188200" cy="431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 type="subTitle"/>
          </p:nvPr>
        </p:nvSpPr>
        <p:spPr>
          <a:xfrm>
            <a:off x="838200" y="2408238"/>
            <a:ext cx="7467600" cy="1752600"/>
          </a:xfrm>
          <a:prstGeom prst="rect">
            <a:avLst/>
          </a:prstGeom>
          <a:noFill/>
          <a:ln>
            <a:noFill/>
          </a:ln>
        </p:spPr>
        <p:txBody>
          <a:bodyPr anchorCtr="0" anchor="t" bIns="45700" lIns="91425" spcFirstLastPara="1" rIns="91425" wrap="square" tIns="45700">
            <a:noAutofit/>
          </a:bodyPr>
          <a:lstStyle>
            <a:lvl1pPr lvl="0" algn="ctr">
              <a:spcBef>
                <a:spcPts val="1100"/>
              </a:spcBef>
              <a:spcAft>
                <a:spcPts val="0"/>
              </a:spcAft>
              <a:buSzPts val="4400"/>
              <a:buFont typeface="Noto Sans Symbols"/>
              <a:buNone/>
              <a:defRPr b="1" sz="4400"/>
            </a:lvl1pPr>
            <a:lvl2pPr lvl="1" algn="l">
              <a:spcBef>
                <a:spcPts val="1100"/>
              </a:spcBef>
              <a:spcAft>
                <a:spcPts val="0"/>
              </a:spcAft>
              <a:buSzPts val="1800"/>
              <a:buChar char="–"/>
              <a:defRPr/>
            </a:lvl2pPr>
            <a:lvl3pPr lvl="2" algn="l">
              <a:spcBef>
                <a:spcPts val="450"/>
              </a:spcBef>
              <a:spcAft>
                <a:spcPts val="0"/>
              </a:spcAft>
              <a:buSzPts val="1800"/>
              <a:buChar char="•"/>
              <a:defRPr/>
            </a:lvl3pPr>
            <a:lvl4pPr lvl="3" algn="l">
              <a:spcBef>
                <a:spcPts val="45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45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 name="Shape 44"/>
        <p:cNvGrpSpPr/>
        <p:nvPr/>
      </p:nvGrpSpPr>
      <p:grpSpPr>
        <a:xfrm>
          <a:off x="0" y="0"/>
          <a:ext cx="0" cy="0"/>
          <a:chOff x="0" y="0"/>
          <a:chExt cx="0" cy="0"/>
        </a:xfrm>
      </p:grpSpPr>
      <p:sp>
        <p:nvSpPr>
          <p:cNvPr id="45" name="Google Shape;45;p21"/>
          <p:cNvSpPr txBox="1"/>
          <p:nvPr>
            <p:ph type="title"/>
          </p:nvPr>
        </p:nvSpPr>
        <p:spPr>
          <a:xfrm>
            <a:off x="1930400" y="381000"/>
            <a:ext cx="6994525" cy="6334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450"/>
              </a:spcBef>
              <a:spcAft>
                <a:spcPts val="0"/>
              </a:spcAft>
              <a:buSzPts val="1800"/>
              <a:buChar char="▪"/>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342900" lvl="3" marL="1828800" algn="l">
              <a:spcBef>
                <a:spcPts val="45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450"/>
              </a:spcAft>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7" name="Shape 47"/>
        <p:cNvGrpSpPr/>
        <p:nvPr/>
      </p:nvGrpSpPr>
      <p:grpSpPr>
        <a:xfrm>
          <a:off x="0" y="0"/>
          <a:ext cx="0" cy="0"/>
          <a:chOff x="0" y="0"/>
          <a:chExt cx="0" cy="0"/>
        </a:xfrm>
      </p:grpSpPr>
      <p:sp>
        <p:nvSpPr>
          <p:cNvPr id="48" name="Google Shape;48;p22"/>
          <p:cNvSpPr txBox="1"/>
          <p:nvPr>
            <p:ph type="title"/>
          </p:nvPr>
        </p:nvSpPr>
        <p:spPr>
          <a:xfrm rot="5400000">
            <a:off x="4994275" y="2195513"/>
            <a:ext cx="5745163" cy="21161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 type="body"/>
          </p:nvPr>
        </p:nvSpPr>
        <p:spPr>
          <a:xfrm rot="5400000">
            <a:off x="684213" y="153987"/>
            <a:ext cx="5745163" cy="6199188"/>
          </a:xfrm>
          <a:prstGeom prst="rect">
            <a:avLst/>
          </a:prstGeom>
          <a:noFill/>
          <a:ln>
            <a:noFill/>
          </a:ln>
        </p:spPr>
        <p:txBody>
          <a:bodyPr anchorCtr="0" anchor="t" bIns="45700" lIns="91425" spcFirstLastPara="1" rIns="91425" wrap="square" tIns="45700">
            <a:noAutofit/>
          </a:bodyPr>
          <a:lstStyle>
            <a:lvl1pPr indent="-342900" lvl="0" marL="457200" algn="l">
              <a:spcBef>
                <a:spcPts val="450"/>
              </a:spcBef>
              <a:spcAft>
                <a:spcPts val="0"/>
              </a:spcAft>
              <a:buSzPts val="1800"/>
              <a:buChar char="▪"/>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342900" lvl="3" marL="1828800" algn="l">
              <a:spcBef>
                <a:spcPts val="45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450"/>
              </a:spcAft>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iagram or Organization Chart" type="dgm">
  <p:cSld name="DIAGRAM">
    <p:spTree>
      <p:nvGrpSpPr>
        <p:cNvPr id="50" name="Shape 50"/>
        <p:cNvGrpSpPr/>
        <p:nvPr/>
      </p:nvGrpSpPr>
      <p:grpSpPr>
        <a:xfrm>
          <a:off x="0" y="0"/>
          <a:ext cx="0" cy="0"/>
          <a:chOff x="0" y="0"/>
          <a:chExt cx="0" cy="0"/>
        </a:xfrm>
      </p:grpSpPr>
      <p:sp>
        <p:nvSpPr>
          <p:cNvPr id="51" name="Google Shape;51;p23"/>
          <p:cNvSpPr txBox="1"/>
          <p:nvPr>
            <p:ph type="title"/>
          </p:nvPr>
        </p:nvSpPr>
        <p:spPr>
          <a:xfrm>
            <a:off x="1930400" y="381000"/>
            <a:ext cx="6994525" cy="6334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p:nvPr>
            <p:ph idx="2" type="dgm"/>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lvl="0" marR="0" rtl="0" algn="l">
              <a:spcBef>
                <a:spcPts val="700"/>
              </a:spcBef>
              <a:spcAft>
                <a:spcPts val="0"/>
              </a:spcAft>
              <a:buClr>
                <a:srgbClr val="005AA6"/>
              </a:buClr>
              <a:buSzPts val="2800"/>
              <a:buFont typeface="Noto Sans Symbols"/>
              <a:buChar char="▪"/>
              <a:defRPr b="0" i="0" sz="2800" u="none" cap="none" strike="noStrike">
                <a:solidFill>
                  <a:srgbClr val="4D4D4D"/>
                </a:solidFill>
                <a:latin typeface="Arial"/>
                <a:ea typeface="Arial"/>
                <a:cs typeface="Arial"/>
                <a:sym typeface="Arial"/>
              </a:defRPr>
            </a:lvl1pPr>
            <a:lvl2pPr lvl="1" marR="0" rtl="0" algn="l">
              <a:spcBef>
                <a:spcPts val="700"/>
              </a:spcBef>
              <a:spcAft>
                <a:spcPts val="0"/>
              </a:spcAft>
              <a:buClr>
                <a:srgbClr val="005AA6"/>
              </a:buClr>
              <a:buSzPts val="2400"/>
              <a:buFont typeface="Arial"/>
              <a:buChar char="–"/>
              <a:defRPr b="0" i="0" sz="2400" u="none" cap="none" strike="noStrike">
                <a:solidFill>
                  <a:srgbClr val="4D4D4D"/>
                </a:solidFill>
                <a:latin typeface="Arial"/>
                <a:ea typeface="Arial"/>
                <a:cs typeface="Arial"/>
                <a:sym typeface="Arial"/>
              </a:defRPr>
            </a:lvl2pPr>
            <a:lvl3pPr lvl="2" marR="0" rtl="0" algn="l">
              <a:spcBef>
                <a:spcPts val="600"/>
              </a:spcBef>
              <a:spcAft>
                <a:spcPts val="0"/>
              </a:spcAft>
              <a:buClr>
                <a:srgbClr val="005AA6"/>
              </a:buClr>
              <a:buSzPts val="2000"/>
              <a:buFont typeface="Arial"/>
              <a:buChar char="•"/>
              <a:defRPr b="0" i="0" sz="2000" u="none" cap="none" strike="noStrike">
                <a:solidFill>
                  <a:srgbClr val="4D4D4D"/>
                </a:solidFill>
                <a:latin typeface="Arial"/>
                <a:ea typeface="Arial"/>
                <a:cs typeface="Arial"/>
                <a:sym typeface="Arial"/>
              </a:defRPr>
            </a:lvl3pPr>
            <a:lvl4pPr lvl="3" marR="0" rtl="0" algn="l">
              <a:spcBef>
                <a:spcPts val="500"/>
              </a:spcBef>
              <a:spcAft>
                <a:spcPts val="0"/>
              </a:spcAft>
              <a:buClr>
                <a:srgbClr val="005AA6"/>
              </a:buClr>
              <a:buSzPts val="1800"/>
              <a:buFont typeface="Arial"/>
              <a:buChar char="–"/>
              <a:defRPr b="0" i="0" sz="1800" u="none" cap="none" strike="noStrike">
                <a:solidFill>
                  <a:srgbClr val="4D4D4D"/>
                </a:solidFill>
                <a:latin typeface="Arial"/>
                <a:ea typeface="Arial"/>
                <a:cs typeface="Arial"/>
                <a:sym typeface="Arial"/>
              </a:defRPr>
            </a:lvl4pPr>
            <a:lvl5pPr lvl="4" marR="0" rtl="0" algn="l">
              <a:spcBef>
                <a:spcPts val="450"/>
              </a:spcBef>
              <a:spcAft>
                <a:spcPts val="0"/>
              </a:spcAft>
              <a:buClr>
                <a:srgbClr val="005AA6"/>
              </a:buClr>
              <a:buSzPts val="1800"/>
              <a:buFont typeface="Arial"/>
              <a:buChar char="»"/>
              <a:defRPr b="0" i="0" sz="1800" u="none" cap="none" strike="noStrike">
                <a:solidFill>
                  <a:srgbClr val="4D4D4D"/>
                </a:solidFill>
                <a:latin typeface="Arial"/>
                <a:ea typeface="Arial"/>
                <a:cs typeface="Arial"/>
                <a:sym typeface="Arial"/>
              </a:defRPr>
            </a:lvl5pPr>
            <a:lvl6pPr lvl="5" marR="0" rtl="0" algn="l">
              <a:spcBef>
                <a:spcPts val="450"/>
              </a:spcBef>
              <a:spcAft>
                <a:spcPts val="0"/>
              </a:spcAft>
              <a:buClr>
                <a:srgbClr val="005AA6"/>
              </a:buClr>
              <a:buSzPts val="1800"/>
              <a:buFont typeface="Arial"/>
              <a:buChar char="»"/>
              <a:defRPr b="0" i="0" sz="1800" u="none" cap="none" strike="noStrike">
                <a:solidFill>
                  <a:srgbClr val="4D4D4D"/>
                </a:solidFill>
                <a:latin typeface="Arial"/>
                <a:ea typeface="Arial"/>
                <a:cs typeface="Arial"/>
                <a:sym typeface="Arial"/>
              </a:defRPr>
            </a:lvl6pPr>
            <a:lvl7pPr lvl="6" marR="0" rtl="0" algn="l">
              <a:spcBef>
                <a:spcPts val="450"/>
              </a:spcBef>
              <a:spcAft>
                <a:spcPts val="0"/>
              </a:spcAft>
              <a:buClr>
                <a:srgbClr val="005AA6"/>
              </a:buClr>
              <a:buSzPts val="1800"/>
              <a:buFont typeface="Arial"/>
              <a:buChar char="»"/>
              <a:defRPr b="0" i="0" sz="1800" u="none" cap="none" strike="noStrike">
                <a:solidFill>
                  <a:srgbClr val="4D4D4D"/>
                </a:solidFill>
                <a:latin typeface="Arial"/>
                <a:ea typeface="Arial"/>
                <a:cs typeface="Arial"/>
                <a:sym typeface="Arial"/>
              </a:defRPr>
            </a:lvl7pPr>
            <a:lvl8pPr lvl="7" marR="0" rtl="0" algn="l">
              <a:spcBef>
                <a:spcPts val="450"/>
              </a:spcBef>
              <a:spcAft>
                <a:spcPts val="0"/>
              </a:spcAft>
              <a:buClr>
                <a:srgbClr val="005AA6"/>
              </a:buClr>
              <a:buSzPts val="1800"/>
              <a:buFont typeface="Arial"/>
              <a:buChar char="»"/>
              <a:defRPr b="0" i="0" sz="1800" u="none" cap="none" strike="noStrike">
                <a:solidFill>
                  <a:srgbClr val="4D4D4D"/>
                </a:solidFill>
                <a:latin typeface="Arial"/>
                <a:ea typeface="Arial"/>
                <a:cs typeface="Arial"/>
                <a:sym typeface="Arial"/>
              </a:defRPr>
            </a:lvl8pPr>
            <a:lvl9pPr lvl="8" marR="0" rtl="0" algn="l">
              <a:spcBef>
                <a:spcPts val="450"/>
              </a:spcBef>
              <a:spcAft>
                <a:spcPts val="450"/>
              </a:spcAft>
              <a:buClr>
                <a:srgbClr val="005AA6"/>
              </a:buClr>
              <a:buSzPts val="1800"/>
              <a:buFont typeface="Arial"/>
              <a:buChar char="»"/>
              <a:defRPr b="0" i="0" sz="1800" u="none" cap="none" strike="noStrike">
                <a:solidFill>
                  <a:srgbClr val="4D4D4D"/>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1930400" y="381000"/>
            <a:ext cx="6994525" cy="6334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450"/>
              </a:spcBef>
              <a:spcAft>
                <a:spcPts val="0"/>
              </a:spcAft>
              <a:buSzPts val="1800"/>
              <a:buChar char="▪"/>
              <a:defRPr/>
            </a:lvl1pPr>
            <a:lvl2pPr indent="-342900" lvl="1" marL="914400" algn="l">
              <a:spcBef>
                <a:spcPts val="450"/>
              </a:spcBef>
              <a:spcAft>
                <a:spcPts val="0"/>
              </a:spcAft>
              <a:buSzPts val="1800"/>
              <a:buChar char="–"/>
              <a:defRPr/>
            </a:lvl2pPr>
            <a:lvl3pPr indent="-342900" lvl="2" marL="1371600" algn="l">
              <a:spcBef>
                <a:spcPts val="450"/>
              </a:spcBef>
              <a:spcAft>
                <a:spcPts val="0"/>
              </a:spcAft>
              <a:buSzPts val="1800"/>
              <a:buChar char="•"/>
              <a:defRPr/>
            </a:lvl3pPr>
            <a:lvl4pPr indent="-342900" lvl="3" marL="1828800" algn="l">
              <a:spcBef>
                <a:spcPts val="45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45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500"/>
              </a:spcBef>
              <a:spcAft>
                <a:spcPts val="0"/>
              </a:spcAft>
              <a:buSzPts val="2000"/>
              <a:buNone/>
              <a:defRPr sz="2000"/>
            </a:lvl1pPr>
            <a:lvl2pPr indent="-228600" lvl="1" marL="914400" algn="l">
              <a:spcBef>
                <a:spcPts val="500"/>
              </a:spcBef>
              <a:spcAft>
                <a:spcPts val="0"/>
              </a:spcAft>
              <a:buSzPts val="1800"/>
              <a:buFont typeface="Arial"/>
              <a:buNone/>
              <a:defRPr sz="1800"/>
            </a:lvl2pPr>
            <a:lvl3pPr indent="-228600" lvl="2" marL="1371600" algn="l">
              <a:spcBef>
                <a:spcPts val="450"/>
              </a:spcBef>
              <a:spcAft>
                <a:spcPts val="0"/>
              </a:spcAft>
              <a:buSzPts val="1600"/>
              <a:buFont typeface="Arial"/>
              <a:buNone/>
              <a:defRPr sz="1600"/>
            </a:lvl3pPr>
            <a:lvl4pPr indent="-228600" lvl="3" marL="1828800" algn="l">
              <a:spcBef>
                <a:spcPts val="400"/>
              </a:spcBef>
              <a:spcAft>
                <a:spcPts val="0"/>
              </a:spcAft>
              <a:buSzPts val="1400"/>
              <a:buFont typeface="Arial"/>
              <a:buNone/>
              <a:defRPr sz="1400"/>
            </a:lvl4pPr>
            <a:lvl5pPr indent="-228600" lvl="4" marL="2286000" algn="l">
              <a:spcBef>
                <a:spcPts val="350"/>
              </a:spcBef>
              <a:spcAft>
                <a:spcPts val="0"/>
              </a:spcAft>
              <a:buSzPts val="1400"/>
              <a:buFont typeface="Arial"/>
              <a:buNone/>
              <a:defRPr sz="1400"/>
            </a:lvl5pPr>
            <a:lvl6pPr indent="-228600" lvl="5" marL="2743200" algn="l">
              <a:spcBef>
                <a:spcPts val="350"/>
              </a:spcBef>
              <a:spcAft>
                <a:spcPts val="0"/>
              </a:spcAft>
              <a:buSzPts val="1400"/>
              <a:buFont typeface="Arial"/>
              <a:buNone/>
              <a:defRPr sz="1400"/>
            </a:lvl6pPr>
            <a:lvl7pPr indent="-228600" lvl="6" marL="3200400" algn="l">
              <a:spcBef>
                <a:spcPts val="350"/>
              </a:spcBef>
              <a:spcAft>
                <a:spcPts val="0"/>
              </a:spcAft>
              <a:buSzPts val="1400"/>
              <a:buFont typeface="Arial"/>
              <a:buNone/>
              <a:defRPr sz="1400"/>
            </a:lvl7pPr>
            <a:lvl8pPr indent="-228600" lvl="7" marL="3657600" algn="l">
              <a:spcBef>
                <a:spcPts val="350"/>
              </a:spcBef>
              <a:spcAft>
                <a:spcPts val="0"/>
              </a:spcAft>
              <a:buSzPts val="1400"/>
              <a:buFont typeface="Arial"/>
              <a:buNone/>
              <a:defRPr sz="1400"/>
            </a:lvl8pPr>
            <a:lvl9pPr indent="-228600" lvl="8" marL="4114800" algn="l">
              <a:spcBef>
                <a:spcPts val="350"/>
              </a:spcBef>
              <a:spcAft>
                <a:spcPts val="350"/>
              </a:spcAft>
              <a:buSzPts val="1400"/>
              <a:buFont typeface="Arial"/>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15"/>
          <p:cNvSpPr txBox="1"/>
          <p:nvPr>
            <p:ph type="title"/>
          </p:nvPr>
        </p:nvSpPr>
        <p:spPr>
          <a:xfrm>
            <a:off x="1930400" y="381000"/>
            <a:ext cx="6994525" cy="6334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700"/>
              </a:spcBef>
              <a:spcAft>
                <a:spcPts val="0"/>
              </a:spcAft>
              <a:buSzPts val="2800"/>
              <a:buChar char="▪"/>
              <a:defRPr sz="2800"/>
            </a:lvl1pPr>
            <a:lvl2pPr indent="-381000" lvl="1" marL="914400" algn="l">
              <a:spcBef>
                <a:spcPts val="700"/>
              </a:spcBef>
              <a:spcAft>
                <a:spcPts val="0"/>
              </a:spcAft>
              <a:buSzPts val="2400"/>
              <a:buFont typeface="Arial"/>
              <a:buChar char="–"/>
              <a:defRPr sz="2400"/>
            </a:lvl2pPr>
            <a:lvl3pPr indent="-355600" lvl="2" marL="1371600" algn="l">
              <a:spcBef>
                <a:spcPts val="600"/>
              </a:spcBef>
              <a:spcAft>
                <a:spcPts val="0"/>
              </a:spcAft>
              <a:buSzPts val="2000"/>
              <a:buFont typeface="Arial"/>
              <a:buChar char="•"/>
              <a:defRPr sz="2000"/>
            </a:lvl3pPr>
            <a:lvl4pPr indent="-342900" lvl="3" marL="1828800" algn="l">
              <a:spcBef>
                <a:spcPts val="500"/>
              </a:spcBef>
              <a:spcAft>
                <a:spcPts val="0"/>
              </a:spcAft>
              <a:buSzPts val="1800"/>
              <a:buFont typeface="Arial"/>
              <a:buChar char="–"/>
              <a:defRPr sz="1800"/>
            </a:lvl4pPr>
            <a:lvl5pPr indent="-342900" lvl="4" marL="2286000" algn="l">
              <a:spcBef>
                <a:spcPts val="450"/>
              </a:spcBef>
              <a:spcAft>
                <a:spcPts val="0"/>
              </a:spcAft>
              <a:buSzPts val="1800"/>
              <a:buFont typeface="Arial"/>
              <a:buChar char="»"/>
              <a:defRPr sz="1800"/>
            </a:lvl5pPr>
            <a:lvl6pPr indent="-342900" lvl="5" marL="2743200" algn="l">
              <a:spcBef>
                <a:spcPts val="450"/>
              </a:spcBef>
              <a:spcAft>
                <a:spcPts val="0"/>
              </a:spcAft>
              <a:buSzPts val="1800"/>
              <a:buFont typeface="Arial"/>
              <a:buChar char="»"/>
              <a:defRPr sz="1800"/>
            </a:lvl6pPr>
            <a:lvl7pPr indent="-342900" lvl="6" marL="3200400" algn="l">
              <a:spcBef>
                <a:spcPts val="450"/>
              </a:spcBef>
              <a:spcAft>
                <a:spcPts val="0"/>
              </a:spcAft>
              <a:buSzPts val="1800"/>
              <a:buFont typeface="Arial"/>
              <a:buChar char="»"/>
              <a:defRPr sz="1800"/>
            </a:lvl7pPr>
            <a:lvl8pPr indent="-342900" lvl="7" marL="3657600" algn="l">
              <a:spcBef>
                <a:spcPts val="450"/>
              </a:spcBef>
              <a:spcAft>
                <a:spcPts val="0"/>
              </a:spcAft>
              <a:buSzPts val="1800"/>
              <a:buFont typeface="Arial"/>
              <a:buChar char="»"/>
              <a:defRPr sz="1800"/>
            </a:lvl8pPr>
            <a:lvl9pPr indent="-342900" lvl="8" marL="4114800" algn="l">
              <a:spcBef>
                <a:spcPts val="450"/>
              </a:spcBef>
              <a:spcAft>
                <a:spcPts val="450"/>
              </a:spcAft>
              <a:buSzPts val="1800"/>
              <a:buFont typeface="Arial"/>
              <a:buChar char="»"/>
              <a:defRPr sz="1800"/>
            </a:lvl9pPr>
          </a:lstStyle>
          <a:p/>
        </p:txBody>
      </p:sp>
      <p:sp>
        <p:nvSpPr>
          <p:cNvPr id="26" name="Google Shape;26;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700"/>
              </a:spcBef>
              <a:spcAft>
                <a:spcPts val="0"/>
              </a:spcAft>
              <a:buSzPts val="2800"/>
              <a:buChar char="▪"/>
              <a:defRPr sz="2800"/>
            </a:lvl1pPr>
            <a:lvl2pPr indent="-381000" lvl="1" marL="914400" algn="l">
              <a:spcBef>
                <a:spcPts val="700"/>
              </a:spcBef>
              <a:spcAft>
                <a:spcPts val="0"/>
              </a:spcAft>
              <a:buSzPts val="2400"/>
              <a:buFont typeface="Arial"/>
              <a:buChar char="–"/>
              <a:defRPr sz="2400"/>
            </a:lvl2pPr>
            <a:lvl3pPr indent="-355600" lvl="2" marL="1371600" algn="l">
              <a:spcBef>
                <a:spcPts val="600"/>
              </a:spcBef>
              <a:spcAft>
                <a:spcPts val="0"/>
              </a:spcAft>
              <a:buSzPts val="2000"/>
              <a:buFont typeface="Arial"/>
              <a:buChar char="•"/>
              <a:defRPr sz="2000"/>
            </a:lvl3pPr>
            <a:lvl4pPr indent="-342900" lvl="3" marL="1828800" algn="l">
              <a:spcBef>
                <a:spcPts val="500"/>
              </a:spcBef>
              <a:spcAft>
                <a:spcPts val="0"/>
              </a:spcAft>
              <a:buSzPts val="1800"/>
              <a:buFont typeface="Arial"/>
              <a:buChar char="–"/>
              <a:defRPr sz="1800"/>
            </a:lvl4pPr>
            <a:lvl5pPr indent="-342900" lvl="4" marL="2286000" algn="l">
              <a:spcBef>
                <a:spcPts val="450"/>
              </a:spcBef>
              <a:spcAft>
                <a:spcPts val="0"/>
              </a:spcAft>
              <a:buSzPts val="1800"/>
              <a:buFont typeface="Arial"/>
              <a:buChar char="»"/>
              <a:defRPr sz="1800"/>
            </a:lvl5pPr>
            <a:lvl6pPr indent="-342900" lvl="5" marL="2743200" algn="l">
              <a:spcBef>
                <a:spcPts val="450"/>
              </a:spcBef>
              <a:spcAft>
                <a:spcPts val="0"/>
              </a:spcAft>
              <a:buSzPts val="1800"/>
              <a:buFont typeface="Arial"/>
              <a:buChar char="»"/>
              <a:defRPr sz="1800"/>
            </a:lvl6pPr>
            <a:lvl7pPr indent="-342900" lvl="6" marL="3200400" algn="l">
              <a:spcBef>
                <a:spcPts val="450"/>
              </a:spcBef>
              <a:spcAft>
                <a:spcPts val="0"/>
              </a:spcAft>
              <a:buSzPts val="1800"/>
              <a:buFont typeface="Arial"/>
              <a:buChar char="»"/>
              <a:defRPr sz="1800"/>
            </a:lvl7pPr>
            <a:lvl8pPr indent="-342900" lvl="7" marL="3657600" algn="l">
              <a:spcBef>
                <a:spcPts val="450"/>
              </a:spcBef>
              <a:spcAft>
                <a:spcPts val="0"/>
              </a:spcAft>
              <a:buSzPts val="1800"/>
              <a:buFont typeface="Arial"/>
              <a:buChar char="»"/>
              <a:defRPr sz="1800"/>
            </a:lvl8pPr>
            <a:lvl9pPr indent="-342900" lvl="8" marL="4114800" algn="l">
              <a:spcBef>
                <a:spcPts val="450"/>
              </a:spcBef>
              <a:spcAft>
                <a:spcPts val="450"/>
              </a:spcAft>
              <a:buSzPts val="1800"/>
              <a:buFont typeface="Arial"/>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7" name="Shape 27"/>
        <p:cNvGrpSpPr/>
        <p:nvPr/>
      </p:nvGrpSpPr>
      <p:grpSpPr>
        <a:xfrm>
          <a:off x="0" y="0"/>
          <a:ext cx="0" cy="0"/>
          <a:chOff x="0" y="0"/>
          <a:chExt cx="0" cy="0"/>
        </a:xfrm>
      </p:grpSpPr>
      <p:sp>
        <p:nvSpPr>
          <p:cNvPr id="28" name="Google Shape;2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2400"/>
              <a:buNone/>
              <a:defRPr b="1" sz="2400"/>
            </a:lvl1pPr>
            <a:lvl2pPr indent="-228600" lvl="1" marL="914400" algn="l">
              <a:spcBef>
                <a:spcPts val="600"/>
              </a:spcBef>
              <a:spcAft>
                <a:spcPts val="0"/>
              </a:spcAft>
              <a:buSzPts val="2000"/>
              <a:buFont typeface="Arial"/>
              <a:buNone/>
              <a:defRPr b="1" sz="2000"/>
            </a:lvl2pPr>
            <a:lvl3pPr indent="-228600" lvl="2" marL="1371600" algn="l">
              <a:spcBef>
                <a:spcPts val="500"/>
              </a:spcBef>
              <a:spcAft>
                <a:spcPts val="0"/>
              </a:spcAft>
              <a:buSzPts val="1800"/>
              <a:buFont typeface="Arial"/>
              <a:buNone/>
              <a:defRPr b="1" sz="1800"/>
            </a:lvl3pPr>
            <a:lvl4pPr indent="-228600" lvl="3" marL="1828800" algn="l">
              <a:spcBef>
                <a:spcPts val="450"/>
              </a:spcBef>
              <a:spcAft>
                <a:spcPts val="0"/>
              </a:spcAft>
              <a:buSzPts val="1600"/>
              <a:buFont typeface="Arial"/>
              <a:buNone/>
              <a:defRPr b="1" sz="1600"/>
            </a:lvl4pPr>
            <a:lvl5pPr indent="-228600" lvl="4" marL="2286000" algn="l">
              <a:spcBef>
                <a:spcPts val="400"/>
              </a:spcBef>
              <a:spcAft>
                <a:spcPts val="0"/>
              </a:spcAft>
              <a:buSzPts val="1600"/>
              <a:buFont typeface="Arial"/>
              <a:buNone/>
              <a:defRPr b="1" sz="1600"/>
            </a:lvl5pPr>
            <a:lvl6pPr indent="-228600" lvl="5" marL="2743200" algn="l">
              <a:spcBef>
                <a:spcPts val="400"/>
              </a:spcBef>
              <a:spcAft>
                <a:spcPts val="0"/>
              </a:spcAft>
              <a:buSzPts val="1600"/>
              <a:buFont typeface="Arial"/>
              <a:buNone/>
              <a:defRPr b="1" sz="1600"/>
            </a:lvl6pPr>
            <a:lvl7pPr indent="-228600" lvl="6" marL="3200400" algn="l">
              <a:spcBef>
                <a:spcPts val="400"/>
              </a:spcBef>
              <a:spcAft>
                <a:spcPts val="0"/>
              </a:spcAft>
              <a:buSzPts val="1600"/>
              <a:buFont typeface="Arial"/>
              <a:buNone/>
              <a:defRPr b="1" sz="1600"/>
            </a:lvl7pPr>
            <a:lvl8pPr indent="-228600" lvl="7" marL="3657600" algn="l">
              <a:spcBef>
                <a:spcPts val="400"/>
              </a:spcBef>
              <a:spcAft>
                <a:spcPts val="0"/>
              </a:spcAft>
              <a:buSzPts val="1600"/>
              <a:buFont typeface="Arial"/>
              <a:buNone/>
              <a:defRPr b="1" sz="1600"/>
            </a:lvl8pPr>
            <a:lvl9pPr indent="-228600" lvl="8" marL="4114800" algn="l">
              <a:spcBef>
                <a:spcPts val="400"/>
              </a:spcBef>
              <a:spcAft>
                <a:spcPts val="400"/>
              </a:spcAft>
              <a:buSzPts val="1600"/>
              <a:buFont typeface="Arial"/>
              <a:buNone/>
              <a:defRPr b="1" sz="1600"/>
            </a:lvl9pPr>
          </a:lstStyle>
          <a:p/>
        </p:txBody>
      </p:sp>
      <p:sp>
        <p:nvSpPr>
          <p:cNvPr id="30" name="Google Shape;30;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600"/>
              </a:spcBef>
              <a:spcAft>
                <a:spcPts val="0"/>
              </a:spcAft>
              <a:buSzPts val="2400"/>
              <a:buChar char="▪"/>
              <a:defRPr sz="2400"/>
            </a:lvl1pPr>
            <a:lvl2pPr indent="-355600" lvl="1" marL="914400" algn="l">
              <a:spcBef>
                <a:spcPts val="600"/>
              </a:spcBef>
              <a:spcAft>
                <a:spcPts val="0"/>
              </a:spcAft>
              <a:buSzPts val="2000"/>
              <a:buFont typeface="Arial"/>
              <a:buChar char="–"/>
              <a:defRPr sz="2000"/>
            </a:lvl2pPr>
            <a:lvl3pPr indent="-342900" lvl="2" marL="1371600" algn="l">
              <a:spcBef>
                <a:spcPts val="500"/>
              </a:spcBef>
              <a:spcAft>
                <a:spcPts val="0"/>
              </a:spcAft>
              <a:buSzPts val="1800"/>
              <a:buFont typeface="Arial"/>
              <a:buChar char="•"/>
              <a:defRPr sz="1800"/>
            </a:lvl3pPr>
            <a:lvl4pPr indent="-330200" lvl="3" marL="1828800" algn="l">
              <a:spcBef>
                <a:spcPts val="450"/>
              </a:spcBef>
              <a:spcAft>
                <a:spcPts val="0"/>
              </a:spcAft>
              <a:buSzPts val="1600"/>
              <a:buFont typeface="Arial"/>
              <a:buChar char="–"/>
              <a:defRPr sz="1600"/>
            </a:lvl4pPr>
            <a:lvl5pPr indent="-330200" lvl="4" marL="2286000" algn="l">
              <a:spcBef>
                <a:spcPts val="400"/>
              </a:spcBef>
              <a:spcAft>
                <a:spcPts val="0"/>
              </a:spcAft>
              <a:buSzPts val="1600"/>
              <a:buFont typeface="Arial"/>
              <a:buChar char="»"/>
              <a:defRPr sz="1600"/>
            </a:lvl5pPr>
            <a:lvl6pPr indent="-330200" lvl="5" marL="2743200" algn="l">
              <a:spcBef>
                <a:spcPts val="400"/>
              </a:spcBef>
              <a:spcAft>
                <a:spcPts val="0"/>
              </a:spcAft>
              <a:buSzPts val="1600"/>
              <a:buFont typeface="Arial"/>
              <a:buChar char="»"/>
              <a:defRPr sz="1600"/>
            </a:lvl6pPr>
            <a:lvl7pPr indent="-330200" lvl="6" marL="3200400" algn="l">
              <a:spcBef>
                <a:spcPts val="400"/>
              </a:spcBef>
              <a:spcAft>
                <a:spcPts val="0"/>
              </a:spcAft>
              <a:buSzPts val="1600"/>
              <a:buFont typeface="Arial"/>
              <a:buChar char="»"/>
              <a:defRPr sz="1600"/>
            </a:lvl7pPr>
            <a:lvl8pPr indent="-330200" lvl="7" marL="3657600" algn="l">
              <a:spcBef>
                <a:spcPts val="400"/>
              </a:spcBef>
              <a:spcAft>
                <a:spcPts val="0"/>
              </a:spcAft>
              <a:buSzPts val="1600"/>
              <a:buFont typeface="Arial"/>
              <a:buChar char="»"/>
              <a:defRPr sz="1600"/>
            </a:lvl8pPr>
            <a:lvl9pPr indent="-330200" lvl="8" marL="4114800" algn="l">
              <a:spcBef>
                <a:spcPts val="400"/>
              </a:spcBef>
              <a:spcAft>
                <a:spcPts val="400"/>
              </a:spcAft>
              <a:buSzPts val="1600"/>
              <a:buFont typeface="Arial"/>
              <a:buChar char="»"/>
              <a:defRPr sz="1600"/>
            </a:lvl9pPr>
          </a:lstStyle>
          <a:p/>
        </p:txBody>
      </p:sp>
      <p:sp>
        <p:nvSpPr>
          <p:cNvPr id="31" name="Google Shape;31;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2400"/>
              <a:buNone/>
              <a:defRPr b="1" sz="2400"/>
            </a:lvl1pPr>
            <a:lvl2pPr indent="-228600" lvl="1" marL="914400" algn="l">
              <a:spcBef>
                <a:spcPts val="600"/>
              </a:spcBef>
              <a:spcAft>
                <a:spcPts val="0"/>
              </a:spcAft>
              <a:buSzPts val="2000"/>
              <a:buFont typeface="Arial"/>
              <a:buNone/>
              <a:defRPr b="1" sz="2000"/>
            </a:lvl2pPr>
            <a:lvl3pPr indent="-228600" lvl="2" marL="1371600" algn="l">
              <a:spcBef>
                <a:spcPts val="500"/>
              </a:spcBef>
              <a:spcAft>
                <a:spcPts val="0"/>
              </a:spcAft>
              <a:buSzPts val="1800"/>
              <a:buFont typeface="Arial"/>
              <a:buNone/>
              <a:defRPr b="1" sz="1800"/>
            </a:lvl3pPr>
            <a:lvl4pPr indent="-228600" lvl="3" marL="1828800" algn="l">
              <a:spcBef>
                <a:spcPts val="450"/>
              </a:spcBef>
              <a:spcAft>
                <a:spcPts val="0"/>
              </a:spcAft>
              <a:buSzPts val="1600"/>
              <a:buFont typeface="Arial"/>
              <a:buNone/>
              <a:defRPr b="1" sz="1600"/>
            </a:lvl4pPr>
            <a:lvl5pPr indent="-228600" lvl="4" marL="2286000" algn="l">
              <a:spcBef>
                <a:spcPts val="400"/>
              </a:spcBef>
              <a:spcAft>
                <a:spcPts val="0"/>
              </a:spcAft>
              <a:buSzPts val="1600"/>
              <a:buFont typeface="Arial"/>
              <a:buNone/>
              <a:defRPr b="1" sz="1600"/>
            </a:lvl5pPr>
            <a:lvl6pPr indent="-228600" lvl="5" marL="2743200" algn="l">
              <a:spcBef>
                <a:spcPts val="400"/>
              </a:spcBef>
              <a:spcAft>
                <a:spcPts val="0"/>
              </a:spcAft>
              <a:buSzPts val="1600"/>
              <a:buFont typeface="Arial"/>
              <a:buNone/>
              <a:defRPr b="1" sz="1600"/>
            </a:lvl6pPr>
            <a:lvl7pPr indent="-228600" lvl="6" marL="3200400" algn="l">
              <a:spcBef>
                <a:spcPts val="400"/>
              </a:spcBef>
              <a:spcAft>
                <a:spcPts val="0"/>
              </a:spcAft>
              <a:buSzPts val="1600"/>
              <a:buFont typeface="Arial"/>
              <a:buNone/>
              <a:defRPr b="1" sz="1600"/>
            </a:lvl7pPr>
            <a:lvl8pPr indent="-228600" lvl="7" marL="3657600" algn="l">
              <a:spcBef>
                <a:spcPts val="400"/>
              </a:spcBef>
              <a:spcAft>
                <a:spcPts val="0"/>
              </a:spcAft>
              <a:buSzPts val="1600"/>
              <a:buFont typeface="Arial"/>
              <a:buNone/>
              <a:defRPr b="1" sz="1600"/>
            </a:lvl8pPr>
            <a:lvl9pPr indent="-228600" lvl="8" marL="4114800" algn="l">
              <a:spcBef>
                <a:spcPts val="400"/>
              </a:spcBef>
              <a:spcAft>
                <a:spcPts val="400"/>
              </a:spcAft>
              <a:buSzPts val="1600"/>
              <a:buFont typeface="Arial"/>
              <a:buNone/>
              <a:defRPr b="1" sz="1600"/>
            </a:lvl9pPr>
          </a:lstStyle>
          <a:p/>
        </p:txBody>
      </p:sp>
      <p:sp>
        <p:nvSpPr>
          <p:cNvPr id="32" name="Google Shape;32;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600"/>
              </a:spcBef>
              <a:spcAft>
                <a:spcPts val="0"/>
              </a:spcAft>
              <a:buSzPts val="2400"/>
              <a:buChar char="▪"/>
              <a:defRPr sz="2400"/>
            </a:lvl1pPr>
            <a:lvl2pPr indent="-355600" lvl="1" marL="914400" algn="l">
              <a:spcBef>
                <a:spcPts val="600"/>
              </a:spcBef>
              <a:spcAft>
                <a:spcPts val="0"/>
              </a:spcAft>
              <a:buSzPts val="2000"/>
              <a:buFont typeface="Arial"/>
              <a:buChar char="–"/>
              <a:defRPr sz="2000"/>
            </a:lvl2pPr>
            <a:lvl3pPr indent="-342900" lvl="2" marL="1371600" algn="l">
              <a:spcBef>
                <a:spcPts val="500"/>
              </a:spcBef>
              <a:spcAft>
                <a:spcPts val="0"/>
              </a:spcAft>
              <a:buSzPts val="1800"/>
              <a:buFont typeface="Arial"/>
              <a:buChar char="•"/>
              <a:defRPr sz="1800"/>
            </a:lvl3pPr>
            <a:lvl4pPr indent="-330200" lvl="3" marL="1828800" algn="l">
              <a:spcBef>
                <a:spcPts val="450"/>
              </a:spcBef>
              <a:spcAft>
                <a:spcPts val="0"/>
              </a:spcAft>
              <a:buSzPts val="1600"/>
              <a:buFont typeface="Arial"/>
              <a:buChar char="–"/>
              <a:defRPr sz="1600"/>
            </a:lvl4pPr>
            <a:lvl5pPr indent="-330200" lvl="4" marL="2286000" algn="l">
              <a:spcBef>
                <a:spcPts val="400"/>
              </a:spcBef>
              <a:spcAft>
                <a:spcPts val="0"/>
              </a:spcAft>
              <a:buSzPts val="1600"/>
              <a:buFont typeface="Arial"/>
              <a:buChar char="»"/>
              <a:defRPr sz="1600"/>
            </a:lvl5pPr>
            <a:lvl6pPr indent="-330200" lvl="5" marL="2743200" algn="l">
              <a:spcBef>
                <a:spcPts val="400"/>
              </a:spcBef>
              <a:spcAft>
                <a:spcPts val="0"/>
              </a:spcAft>
              <a:buSzPts val="1600"/>
              <a:buFont typeface="Arial"/>
              <a:buChar char="»"/>
              <a:defRPr sz="1600"/>
            </a:lvl6pPr>
            <a:lvl7pPr indent="-330200" lvl="6" marL="3200400" algn="l">
              <a:spcBef>
                <a:spcPts val="400"/>
              </a:spcBef>
              <a:spcAft>
                <a:spcPts val="0"/>
              </a:spcAft>
              <a:buSzPts val="1600"/>
              <a:buFont typeface="Arial"/>
              <a:buChar char="»"/>
              <a:defRPr sz="1600"/>
            </a:lvl7pPr>
            <a:lvl8pPr indent="-330200" lvl="7" marL="3657600" algn="l">
              <a:spcBef>
                <a:spcPts val="400"/>
              </a:spcBef>
              <a:spcAft>
                <a:spcPts val="0"/>
              </a:spcAft>
              <a:buSzPts val="1600"/>
              <a:buFont typeface="Arial"/>
              <a:buChar char="»"/>
              <a:defRPr sz="1600"/>
            </a:lvl8pPr>
            <a:lvl9pPr indent="-330200" lvl="8" marL="4114800" algn="l">
              <a:spcBef>
                <a:spcPts val="400"/>
              </a:spcBef>
              <a:spcAft>
                <a:spcPts val="400"/>
              </a:spcAft>
              <a:buSzPts val="1600"/>
              <a:buFont typeface="Arial"/>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17"/>
          <p:cNvSpPr txBox="1"/>
          <p:nvPr>
            <p:ph type="title"/>
          </p:nvPr>
        </p:nvSpPr>
        <p:spPr>
          <a:xfrm>
            <a:off x="1930400" y="381000"/>
            <a:ext cx="6994525" cy="6334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 name="Shape 36"/>
        <p:cNvGrpSpPr/>
        <p:nvPr/>
      </p:nvGrpSpPr>
      <p:grpSpPr>
        <a:xfrm>
          <a:off x="0" y="0"/>
          <a:ext cx="0" cy="0"/>
          <a:chOff x="0" y="0"/>
          <a:chExt cx="0" cy="0"/>
        </a:xfrm>
      </p:grpSpPr>
      <p:sp>
        <p:nvSpPr>
          <p:cNvPr id="37" name="Google Shape;37;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800"/>
              </a:spcBef>
              <a:spcAft>
                <a:spcPts val="0"/>
              </a:spcAft>
              <a:buSzPts val="3200"/>
              <a:buChar char="▪"/>
              <a:defRPr sz="3200"/>
            </a:lvl1pPr>
            <a:lvl2pPr indent="-406400" lvl="1" marL="914400" algn="l">
              <a:spcBef>
                <a:spcPts val="800"/>
              </a:spcBef>
              <a:spcAft>
                <a:spcPts val="0"/>
              </a:spcAft>
              <a:buSzPts val="2800"/>
              <a:buFont typeface="Arial"/>
              <a:buChar char="–"/>
              <a:defRPr sz="2800"/>
            </a:lvl2pPr>
            <a:lvl3pPr indent="-381000" lvl="2" marL="1371600" algn="l">
              <a:spcBef>
                <a:spcPts val="700"/>
              </a:spcBef>
              <a:spcAft>
                <a:spcPts val="0"/>
              </a:spcAft>
              <a:buSzPts val="2400"/>
              <a:buFont typeface="Arial"/>
              <a:buChar char="•"/>
              <a:defRPr sz="2400"/>
            </a:lvl3pPr>
            <a:lvl4pPr indent="-355600" lvl="3" marL="1828800" algn="l">
              <a:spcBef>
                <a:spcPts val="600"/>
              </a:spcBef>
              <a:spcAft>
                <a:spcPts val="0"/>
              </a:spcAft>
              <a:buSzPts val="2000"/>
              <a:buFont typeface="Arial"/>
              <a:buChar char="–"/>
              <a:defRPr sz="2000"/>
            </a:lvl4pPr>
            <a:lvl5pPr indent="-355600" lvl="4" marL="2286000" algn="l">
              <a:spcBef>
                <a:spcPts val="500"/>
              </a:spcBef>
              <a:spcAft>
                <a:spcPts val="0"/>
              </a:spcAft>
              <a:buSzPts val="2000"/>
              <a:buFont typeface="Arial"/>
              <a:buChar char="»"/>
              <a:defRPr sz="2000"/>
            </a:lvl5pPr>
            <a:lvl6pPr indent="-355600" lvl="5" marL="2743200" algn="l">
              <a:spcBef>
                <a:spcPts val="500"/>
              </a:spcBef>
              <a:spcAft>
                <a:spcPts val="0"/>
              </a:spcAft>
              <a:buSzPts val="2000"/>
              <a:buFont typeface="Arial"/>
              <a:buChar char="»"/>
              <a:defRPr sz="2000"/>
            </a:lvl6pPr>
            <a:lvl7pPr indent="-355600" lvl="6" marL="3200400" algn="l">
              <a:spcBef>
                <a:spcPts val="500"/>
              </a:spcBef>
              <a:spcAft>
                <a:spcPts val="0"/>
              </a:spcAft>
              <a:buSzPts val="2000"/>
              <a:buFont typeface="Arial"/>
              <a:buChar char="»"/>
              <a:defRPr sz="2000"/>
            </a:lvl7pPr>
            <a:lvl8pPr indent="-355600" lvl="7" marL="3657600" algn="l">
              <a:spcBef>
                <a:spcPts val="500"/>
              </a:spcBef>
              <a:spcAft>
                <a:spcPts val="0"/>
              </a:spcAft>
              <a:buSzPts val="2000"/>
              <a:buFont typeface="Arial"/>
              <a:buChar char="»"/>
              <a:defRPr sz="2000"/>
            </a:lvl8pPr>
            <a:lvl9pPr indent="-355600" lvl="8" marL="4114800" algn="l">
              <a:spcBef>
                <a:spcPts val="500"/>
              </a:spcBef>
              <a:spcAft>
                <a:spcPts val="500"/>
              </a:spcAft>
              <a:buSzPts val="2000"/>
              <a:buFont typeface="Arial"/>
              <a:buChar char="»"/>
              <a:defRPr sz="2000"/>
            </a:lvl9pPr>
          </a:lstStyle>
          <a:p/>
        </p:txBody>
      </p:sp>
      <p:sp>
        <p:nvSpPr>
          <p:cNvPr id="39" name="Google Shape;39;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350"/>
              </a:spcBef>
              <a:spcAft>
                <a:spcPts val="0"/>
              </a:spcAft>
              <a:buSzPts val="1400"/>
              <a:buNone/>
              <a:defRPr sz="1400"/>
            </a:lvl1pPr>
            <a:lvl2pPr indent="-228600" lvl="1" marL="914400" algn="l">
              <a:spcBef>
                <a:spcPts val="350"/>
              </a:spcBef>
              <a:spcAft>
                <a:spcPts val="0"/>
              </a:spcAft>
              <a:buSzPts val="1200"/>
              <a:buFont typeface="Arial"/>
              <a:buNone/>
              <a:defRPr sz="1200"/>
            </a:lvl2pPr>
            <a:lvl3pPr indent="-228600" lvl="2" marL="1371600" algn="l">
              <a:spcBef>
                <a:spcPts val="300"/>
              </a:spcBef>
              <a:spcAft>
                <a:spcPts val="0"/>
              </a:spcAft>
              <a:buSzPts val="1000"/>
              <a:buFont typeface="Arial"/>
              <a:buNone/>
              <a:defRPr sz="1000"/>
            </a:lvl3pPr>
            <a:lvl4pPr indent="-228600" lvl="3" marL="1828800" algn="l">
              <a:spcBef>
                <a:spcPts val="250"/>
              </a:spcBef>
              <a:spcAft>
                <a:spcPts val="0"/>
              </a:spcAft>
              <a:buSzPts val="900"/>
              <a:buFont typeface="Arial"/>
              <a:buNone/>
              <a:defRPr sz="900"/>
            </a:lvl4pPr>
            <a:lvl5pPr indent="-228600" lvl="4" marL="2286000" algn="l">
              <a:spcBef>
                <a:spcPts val="225"/>
              </a:spcBef>
              <a:spcAft>
                <a:spcPts val="0"/>
              </a:spcAft>
              <a:buSzPts val="900"/>
              <a:buFont typeface="Arial"/>
              <a:buNone/>
              <a:defRPr sz="900"/>
            </a:lvl5pPr>
            <a:lvl6pPr indent="-228600" lvl="5" marL="2743200" algn="l">
              <a:spcBef>
                <a:spcPts val="225"/>
              </a:spcBef>
              <a:spcAft>
                <a:spcPts val="0"/>
              </a:spcAft>
              <a:buSzPts val="900"/>
              <a:buFont typeface="Arial"/>
              <a:buNone/>
              <a:defRPr sz="900"/>
            </a:lvl6pPr>
            <a:lvl7pPr indent="-228600" lvl="6" marL="3200400" algn="l">
              <a:spcBef>
                <a:spcPts val="225"/>
              </a:spcBef>
              <a:spcAft>
                <a:spcPts val="0"/>
              </a:spcAft>
              <a:buSzPts val="900"/>
              <a:buFont typeface="Arial"/>
              <a:buNone/>
              <a:defRPr sz="900"/>
            </a:lvl7pPr>
            <a:lvl8pPr indent="-228600" lvl="7" marL="3657600" algn="l">
              <a:spcBef>
                <a:spcPts val="225"/>
              </a:spcBef>
              <a:spcAft>
                <a:spcPts val="0"/>
              </a:spcAft>
              <a:buSzPts val="900"/>
              <a:buFont typeface="Arial"/>
              <a:buNone/>
              <a:defRPr sz="900"/>
            </a:lvl8pPr>
            <a:lvl9pPr indent="-228600" lvl="8" marL="4114800" algn="l">
              <a:spcBef>
                <a:spcPts val="225"/>
              </a:spcBef>
              <a:spcAft>
                <a:spcPts val="225"/>
              </a:spcAft>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0" name="Shape 40"/>
        <p:cNvGrpSpPr/>
        <p:nvPr/>
      </p:nvGrpSpPr>
      <p:grpSpPr>
        <a:xfrm>
          <a:off x="0" y="0"/>
          <a:ext cx="0" cy="0"/>
          <a:chOff x="0" y="0"/>
          <a:chExt cx="0" cy="0"/>
        </a:xfrm>
      </p:grpSpPr>
      <p:sp>
        <p:nvSpPr>
          <p:cNvPr id="41" name="Google Shape;41;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0"/>
          <p:cNvSpPr/>
          <p:nvPr>
            <p:ph idx="2" type="pic"/>
          </p:nvPr>
        </p:nvSpPr>
        <p:spPr>
          <a:xfrm>
            <a:off x="1792288" y="612775"/>
            <a:ext cx="5486400" cy="4114800"/>
          </a:xfrm>
          <a:prstGeom prst="rect">
            <a:avLst/>
          </a:prstGeom>
          <a:noFill/>
          <a:ln>
            <a:noFill/>
          </a:ln>
        </p:spPr>
      </p:sp>
      <p:sp>
        <p:nvSpPr>
          <p:cNvPr id="43" name="Google Shape;43;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350"/>
              </a:spcBef>
              <a:spcAft>
                <a:spcPts val="0"/>
              </a:spcAft>
              <a:buSzPts val="1400"/>
              <a:buNone/>
              <a:defRPr sz="1400"/>
            </a:lvl1pPr>
            <a:lvl2pPr indent="-228600" lvl="1" marL="914400" algn="l">
              <a:spcBef>
                <a:spcPts val="350"/>
              </a:spcBef>
              <a:spcAft>
                <a:spcPts val="0"/>
              </a:spcAft>
              <a:buSzPts val="1200"/>
              <a:buFont typeface="Arial"/>
              <a:buNone/>
              <a:defRPr sz="1200"/>
            </a:lvl2pPr>
            <a:lvl3pPr indent="-228600" lvl="2" marL="1371600" algn="l">
              <a:spcBef>
                <a:spcPts val="300"/>
              </a:spcBef>
              <a:spcAft>
                <a:spcPts val="0"/>
              </a:spcAft>
              <a:buSzPts val="1000"/>
              <a:buFont typeface="Arial"/>
              <a:buNone/>
              <a:defRPr sz="1000"/>
            </a:lvl3pPr>
            <a:lvl4pPr indent="-228600" lvl="3" marL="1828800" algn="l">
              <a:spcBef>
                <a:spcPts val="250"/>
              </a:spcBef>
              <a:spcAft>
                <a:spcPts val="0"/>
              </a:spcAft>
              <a:buSzPts val="900"/>
              <a:buFont typeface="Arial"/>
              <a:buNone/>
              <a:defRPr sz="900"/>
            </a:lvl4pPr>
            <a:lvl5pPr indent="-228600" lvl="4" marL="2286000" algn="l">
              <a:spcBef>
                <a:spcPts val="225"/>
              </a:spcBef>
              <a:spcAft>
                <a:spcPts val="0"/>
              </a:spcAft>
              <a:buSzPts val="900"/>
              <a:buFont typeface="Arial"/>
              <a:buNone/>
              <a:defRPr sz="900"/>
            </a:lvl5pPr>
            <a:lvl6pPr indent="-228600" lvl="5" marL="2743200" algn="l">
              <a:spcBef>
                <a:spcPts val="225"/>
              </a:spcBef>
              <a:spcAft>
                <a:spcPts val="0"/>
              </a:spcAft>
              <a:buSzPts val="900"/>
              <a:buFont typeface="Arial"/>
              <a:buNone/>
              <a:defRPr sz="900"/>
            </a:lvl6pPr>
            <a:lvl7pPr indent="-228600" lvl="6" marL="3200400" algn="l">
              <a:spcBef>
                <a:spcPts val="225"/>
              </a:spcBef>
              <a:spcAft>
                <a:spcPts val="0"/>
              </a:spcAft>
              <a:buSzPts val="900"/>
              <a:buFont typeface="Arial"/>
              <a:buNone/>
              <a:defRPr sz="900"/>
            </a:lvl7pPr>
            <a:lvl8pPr indent="-228600" lvl="7" marL="3657600" algn="l">
              <a:spcBef>
                <a:spcPts val="225"/>
              </a:spcBef>
              <a:spcAft>
                <a:spcPts val="0"/>
              </a:spcAft>
              <a:buSzPts val="900"/>
              <a:buFont typeface="Arial"/>
              <a:buNone/>
              <a:defRPr sz="900"/>
            </a:lvl8pPr>
            <a:lvl9pPr indent="-228600" lvl="8" marL="4114800" algn="l">
              <a:spcBef>
                <a:spcPts val="225"/>
              </a:spcBef>
              <a:spcAft>
                <a:spcPts val="225"/>
              </a:spcAft>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Template Slide with white slide Background. The template slide has a top section as a horizontal bar with blue background. The top section contains the George Brown College logo (top left). The footer is separated from the white background with a blue line." id="10" name="Google Shape;10;p11"/>
          <p:cNvPicPr preferRelativeResize="0"/>
          <p:nvPr/>
        </p:nvPicPr>
        <p:blipFill rotWithShape="1">
          <a:blip r:embed="rId1">
            <a:alphaModFix/>
          </a:blip>
          <a:srcRect b="0" l="0" r="0" t="0"/>
          <a:stretch/>
        </p:blipFill>
        <p:spPr>
          <a:xfrm>
            <a:off x="-6350" y="0"/>
            <a:ext cx="9156700" cy="6858000"/>
          </a:xfrm>
          <a:prstGeom prst="rect">
            <a:avLst/>
          </a:prstGeom>
          <a:noFill/>
          <a:ln>
            <a:noFill/>
          </a:ln>
        </p:spPr>
      </p:pic>
      <p:sp>
        <p:nvSpPr>
          <p:cNvPr id="11" name="Google Shape;11;p11"/>
          <p:cNvSpPr txBox="1"/>
          <p:nvPr>
            <p:ph type="title"/>
          </p:nvPr>
        </p:nvSpPr>
        <p:spPr>
          <a:xfrm>
            <a:off x="1930400" y="381000"/>
            <a:ext cx="6994525" cy="63341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3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36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36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36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36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2" name="Google Shape;12;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700"/>
              </a:spcBef>
              <a:spcAft>
                <a:spcPts val="0"/>
              </a:spcAft>
              <a:buClr>
                <a:srgbClr val="005AA6"/>
              </a:buClr>
              <a:buSzPts val="2800"/>
              <a:buFont typeface="Noto Sans Symbols"/>
              <a:buChar char="▪"/>
              <a:defRPr b="0" i="0" sz="2800" u="none" cap="none" strike="noStrike">
                <a:solidFill>
                  <a:srgbClr val="4D4D4D"/>
                </a:solidFill>
                <a:latin typeface="Arial"/>
                <a:ea typeface="Arial"/>
                <a:cs typeface="Arial"/>
                <a:sym typeface="Arial"/>
              </a:defRPr>
            </a:lvl1pPr>
            <a:lvl2pPr indent="-381000" lvl="1" marL="914400" marR="0" rtl="0" algn="l">
              <a:spcBef>
                <a:spcPts val="700"/>
              </a:spcBef>
              <a:spcAft>
                <a:spcPts val="0"/>
              </a:spcAft>
              <a:buClr>
                <a:srgbClr val="005AA6"/>
              </a:buClr>
              <a:buSzPts val="2400"/>
              <a:buFont typeface="Arial"/>
              <a:buChar char="–"/>
              <a:defRPr b="0" i="0" sz="2400" u="none" cap="none" strike="noStrike">
                <a:solidFill>
                  <a:srgbClr val="4D4D4D"/>
                </a:solidFill>
                <a:latin typeface="Arial"/>
                <a:ea typeface="Arial"/>
                <a:cs typeface="Arial"/>
                <a:sym typeface="Arial"/>
              </a:defRPr>
            </a:lvl2pPr>
            <a:lvl3pPr indent="-355600" lvl="2" marL="1371600" marR="0" rtl="0" algn="l">
              <a:spcBef>
                <a:spcPts val="600"/>
              </a:spcBef>
              <a:spcAft>
                <a:spcPts val="0"/>
              </a:spcAft>
              <a:buClr>
                <a:srgbClr val="005AA6"/>
              </a:buClr>
              <a:buSzPts val="2000"/>
              <a:buFont typeface="Arial"/>
              <a:buChar char="•"/>
              <a:defRPr b="0" i="0" sz="2000" u="none" cap="none" strike="noStrike">
                <a:solidFill>
                  <a:srgbClr val="4D4D4D"/>
                </a:solidFill>
                <a:latin typeface="Arial"/>
                <a:ea typeface="Arial"/>
                <a:cs typeface="Arial"/>
                <a:sym typeface="Arial"/>
              </a:defRPr>
            </a:lvl3pPr>
            <a:lvl4pPr indent="-342900" lvl="3" marL="1828800" marR="0" rtl="0" algn="l">
              <a:spcBef>
                <a:spcPts val="500"/>
              </a:spcBef>
              <a:spcAft>
                <a:spcPts val="0"/>
              </a:spcAft>
              <a:buClr>
                <a:srgbClr val="005AA6"/>
              </a:buClr>
              <a:buSzPts val="1800"/>
              <a:buFont typeface="Arial"/>
              <a:buChar char="–"/>
              <a:defRPr b="0" i="0" sz="1800" u="none" cap="none" strike="noStrike">
                <a:solidFill>
                  <a:srgbClr val="4D4D4D"/>
                </a:solidFill>
                <a:latin typeface="Arial"/>
                <a:ea typeface="Arial"/>
                <a:cs typeface="Arial"/>
                <a:sym typeface="Arial"/>
              </a:defRPr>
            </a:lvl4pPr>
            <a:lvl5pPr indent="-342900" lvl="4" marL="2286000" marR="0" rtl="0" algn="l">
              <a:spcBef>
                <a:spcPts val="450"/>
              </a:spcBef>
              <a:spcAft>
                <a:spcPts val="0"/>
              </a:spcAft>
              <a:buClr>
                <a:srgbClr val="005AA6"/>
              </a:buClr>
              <a:buSzPts val="1800"/>
              <a:buFont typeface="Arial"/>
              <a:buChar char="»"/>
              <a:defRPr b="0" i="0" sz="1800" u="none" cap="none" strike="noStrike">
                <a:solidFill>
                  <a:srgbClr val="4D4D4D"/>
                </a:solidFill>
                <a:latin typeface="Arial"/>
                <a:ea typeface="Arial"/>
                <a:cs typeface="Arial"/>
                <a:sym typeface="Arial"/>
              </a:defRPr>
            </a:lvl5pPr>
            <a:lvl6pPr indent="-342900" lvl="5" marL="2743200" marR="0" rtl="0" algn="l">
              <a:spcBef>
                <a:spcPts val="450"/>
              </a:spcBef>
              <a:spcAft>
                <a:spcPts val="0"/>
              </a:spcAft>
              <a:buClr>
                <a:srgbClr val="005AA6"/>
              </a:buClr>
              <a:buSzPts val="1800"/>
              <a:buFont typeface="Arial"/>
              <a:buChar char="»"/>
              <a:defRPr b="0" i="0" sz="1800" u="none" cap="none" strike="noStrike">
                <a:solidFill>
                  <a:srgbClr val="4D4D4D"/>
                </a:solidFill>
                <a:latin typeface="Arial"/>
                <a:ea typeface="Arial"/>
                <a:cs typeface="Arial"/>
                <a:sym typeface="Arial"/>
              </a:defRPr>
            </a:lvl6pPr>
            <a:lvl7pPr indent="-342900" lvl="6" marL="3200400" marR="0" rtl="0" algn="l">
              <a:spcBef>
                <a:spcPts val="450"/>
              </a:spcBef>
              <a:spcAft>
                <a:spcPts val="0"/>
              </a:spcAft>
              <a:buClr>
                <a:srgbClr val="005AA6"/>
              </a:buClr>
              <a:buSzPts val="1800"/>
              <a:buFont typeface="Arial"/>
              <a:buChar char="»"/>
              <a:defRPr b="0" i="0" sz="1800" u="none" cap="none" strike="noStrike">
                <a:solidFill>
                  <a:srgbClr val="4D4D4D"/>
                </a:solidFill>
                <a:latin typeface="Arial"/>
                <a:ea typeface="Arial"/>
                <a:cs typeface="Arial"/>
                <a:sym typeface="Arial"/>
              </a:defRPr>
            </a:lvl7pPr>
            <a:lvl8pPr indent="-342900" lvl="7" marL="3657600" marR="0" rtl="0" algn="l">
              <a:spcBef>
                <a:spcPts val="450"/>
              </a:spcBef>
              <a:spcAft>
                <a:spcPts val="0"/>
              </a:spcAft>
              <a:buClr>
                <a:srgbClr val="005AA6"/>
              </a:buClr>
              <a:buSzPts val="1800"/>
              <a:buFont typeface="Arial"/>
              <a:buChar char="»"/>
              <a:defRPr b="0" i="0" sz="1800" u="none" cap="none" strike="noStrike">
                <a:solidFill>
                  <a:srgbClr val="4D4D4D"/>
                </a:solidFill>
                <a:latin typeface="Arial"/>
                <a:ea typeface="Arial"/>
                <a:cs typeface="Arial"/>
                <a:sym typeface="Arial"/>
              </a:defRPr>
            </a:lvl8pPr>
            <a:lvl9pPr indent="-342900" lvl="8" marL="4114800" marR="0" rtl="0" algn="l">
              <a:spcBef>
                <a:spcPts val="450"/>
              </a:spcBef>
              <a:spcAft>
                <a:spcPts val="450"/>
              </a:spcAft>
              <a:buClr>
                <a:srgbClr val="005AA6"/>
              </a:buClr>
              <a:buSzPts val="1800"/>
              <a:buFont typeface="Arial"/>
              <a:buChar char="»"/>
              <a:defRPr b="0" i="0" sz="1800" u="none" cap="none" strike="noStrike">
                <a:solidFill>
                  <a:srgbClr val="4D4D4D"/>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955800" y="315646"/>
            <a:ext cx="7188200" cy="431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CA" sz="3600"/>
              <a:t>AASD4011: Mathematical Concepts for Deep Learning</a:t>
            </a:r>
            <a:endParaRPr/>
          </a:p>
        </p:txBody>
      </p:sp>
      <p:sp>
        <p:nvSpPr>
          <p:cNvPr id="59" name="Google Shape;59;p1"/>
          <p:cNvSpPr txBox="1"/>
          <p:nvPr>
            <p:ph idx="1" type="subTitle"/>
          </p:nvPr>
        </p:nvSpPr>
        <p:spPr>
          <a:xfrm>
            <a:off x="838200" y="2408238"/>
            <a:ext cx="74676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4400"/>
              <a:buFont typeface="Noto Sans Symbols"/>
              <a:buNone/>
            </a:pPr>
            <a:r>
              <a:rPr lang="en-CA"/>
              <a:t>Training and Hyperparameters Tuning Techniques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txBox="1"/>
          <p:nvPr>
            <p:ph type="title"/>
          </p:nvPr>
        </p:nvSpPr>
        <p:spPr>
          <a:xfrm>
            <a:off x="1645920" y="198121"/>
            <a:ext cx="7498080" cy="6334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CA" sz="3200"/>
              <a:t>Hyperparameter tuning</a:t>
            </a:r>
            <a:endParaRPr/>
          </a:p>
        </p:txBody>
      </p:sp>
      <p:sp>
        <p:nvSpPr>
          <p:cNvPr id="65" name="Google Shape;65;p2"/>
          <p:cNvSpPr txBox="1"/>
          <p:nvPr/>
        </p:nvSpPr>
        <p:spPr>
          <a:xfrm>
            <a:off x="650200" y="1591925"/>
            <a:ext cx="7328700" cy="40635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rgbClr val="222222"/>
              </a:buClr>
              <a:buSzPts val="1800"/>
              <a:buChar char="●"/>
            </a:pPr>
            <a:r>
              <a:rPr lang="en-CA" sz="1800">
                <a:solidFill>
                  <a:srgbClr val="222222"/>
                </a:solidFill>
              </a:rPr>
              <a:t>Hyperparameter tuning is an essential part of controlling the behavior of a machine learning model.</a:t>
            </a:r>
            <a:endParaRPr sz="1800">
              <a:solidFill>
                <a:srgbClr val="222222"/>
              </a:solidFill>
            </a:endParaRPr>
          </a:p>
          <a:p>
            <a:pPr indent="0" lvl="0" marL="457200" rtl="0" algn="just">
              <a:spcBef>
                <a:spcPts val="0"/>
              </a:spcBef>
              <a:spcAft>
                <a:spcPts val="0"/>
              </a:spcAft>
              <a:buNone/>
            </a:pPr>
            <a:r>
              <a:t/>
            </a:r>
            <a:endParaRPr sz="1800">
              <a:solidFill>
                <a:srgbClr val="222222"/>
              </a:solidFill>
            </a:endParaRPr>
          </a:p>
          <a:p>
            <a:pPr indent="-342900" lvl="0" marL="457200" rtl="0" algn="just">
              <a:spcBef>
                <a:spcPts val="0"/>
              </a:spcBef>
              <a:spcAft>
                <a:spcPts val="0"/>
              </a:spcAft>
              <a:buClr>
                <a:srgbClr val="222222"/>
              </a:buClr>
              <a:buSzPts val="1800"/>
              <a:buChar char="●"/>
            </a:pPr>
            <a:r>
              <a:rPr lang="en-CA" sz="1800">
                <a:solidFill>
                  <a:srgbClr val="222222"/>
                </a:solidFill>
              </a:rPr>
              <a:t>In machine learning, we need to differentiate between parameters and hyperparameters. </a:t>
            </a:r>
            <a:endParaRPr sz="1800">
              <a:solidFill>
                <a:srgbClr val="222222"/>
              </a:solidFill>
            </a:endParaRPr>
          </a:p>
          <a:p>
            <a:pPr indent="0" lvl="0" marL="457200" rtl="0" algn="just">
              <a:spcBef>
                <a:spcPts val="0"/>
              </a:spcBef>
              <a:spcAft>
                <a:spcPts val="0"/>
              </a:spcAft>
              <a:buNone/>
            </a:pPr>
            <a:r>
              <a:t/>
            </a:r>
            <a:endParaRPr sz="1800">
              <a:solidFill>
                <a:srgbClr val="222222"/>
              </a:solidFill>
            </a:endParaRPr>
          </a:p>
          <a:p>
            <a:pPr indent="-342900" lvl="0" marL="457200" rtl="0" algn="just">
              <a:spcBef>
                <a:spcPts val="0"/>
              </a:spcBef>
              <a:spcAft>
                <a:spcPts val="0"/>
              </a:spcAft>
              <a:buClr>
                <a:srgbClr val="222222"/>
              </a:buClr>
              <a:buSzPts val="1800"/>
              <a:buChar char="●"/>
            </a:pPr>
            <a:r>
              <a:rPr lang="en-CA" sz="1800">
                <a:solidFill>
                  <a:srgbClr val="222222"/>
                </a:solidFill>
              </a:rPr>
              <a:t>Parameters are the variables that the model learning during training such as weights and bias.</a:t>
            </a:r>
            <a:endParaRPr sz="1800">
              <a:solidFill>
                <a:srgbClr val="222222"/>
              </a:solidFill>
            </a:endParaRPr>
          </a:p>
          <a:p>
            <a:pPr indent="0" lvl="0" marL="457200" rtl="0" algn="just">
              <a:spcBef>
                <a:spcPts val="0"/>
              </a:spcBef>
              <a:spcAft>
                <a:spcPts val="0"/>
              </a:spcAft>
              <a:buNone/>
            </a:pPr>
            <a:r>
              <a:t/>
            </a:r>
            <a:endParaRPr sz="1800">
              <a:solidFill>
                <a:srgbClr val="222222"/>
              </a:solidFill>
            </a:endParaRPr>
          </a:p>
          <a:p>
            <a:pPr indent="-342900" lvl="0" marL="457200" rtl="0" algn="just">
              <a:spcBef>
                <a:spcPts val="0"/>
              </a:spcBef>
              <a:spcAft>
                <a:spcPts val="0"/>
              </a:spcAft>
              <a:buClr>
                <a:srgbClr val="222222"/>
              </a:buClr>
              <a:buSzPts val="1800"/>
              <a:buChar char="●"/>
            </a:pPr>
            <a:r>
              <a:rPr lang="en-CA" sz="1800">
                <a:solidFill>
                  <a:srgbClr val="222222"/>
                </a:solidFill>
              </a:rPr>
              <a:t>Hyperparameters, on the other hand, are specific to the algorithm itself, so we can’t calculate their values from the data. We use hyperparameters to calculate the model parameters. Different hyperparameter values produce different model parameter values for a given data set.</a:t>
            </a:r>
            <a:endParaRPr sz="1800">
              <a:solidFill>
                <a:srgbClr val="22222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271d0274063_0_4"/>
          <p:cNvSpPr txBox="1"/>
          <p:nvPr>
            <p:ph type="title"/>
          </p:nvPr>
        </p:nvSpPr>
        <p:spPr>
          <a:xfrm>
            <a:off x="1645920" y="198121"/>
            <a:ext cx="7498200" cy="633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CA" sz="3200"/>
              <a:t>Hyperparameter tuning</a:t>
            </a:r>
            <a:endParaRPr/>
          </a:p>
        </p:txBody>
      </p:sp>
      <p:sp>
        <p:nvSpPr>
          <p:cNvPr id="71" name="Google Shape;71;g271d0274063_0_4"/>
          <p:cNvSpPr txBox="1"/>
          <p:nvPr/>
        </p:nvSpPr>
        <p:spPr>
          <a:xfrm>
            <a:off x="650200" y="1591925"/>
            <a:ext cx="7328700" cy="3509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CA" sz="1800">
                <a:solidFill>
                  <a:srgbClr val="222222"/>
                </a:solidFill>
              </a:rPr>
              <a:t>These are most important part of training algorithms that use for hyperparameters.</a:t>
            </a:r>
            <a:endParaRPr sz="1800">
              <a:solidFill>
                <a:srgbClr val="222222"/>
              </a:solidFill>
            </a:endParaRPr>
          </a:p>
          <a:p>
            <a:pPr indent="0" lvl="0" marL="0" rtl="0" algn="just">
              <a:spcBef>
                <a:spcPts val="0"/>
              </a:spcBef>
              <a:spcAft>
                <a:spcPts val="0"/>
              </a:spcAft>
              <a:buNone/>
            </a:pPr>
            <a:r>
              <a:t/>
            </a:r>
            <a:endParaRPr sz="1800">
              <a:solidFill>
                <a:srgbClr val="222222"/>
              </a:solidFill>
            </a:endParaRPr>
          </a:p>
          <a:p>
            <a:pPr indent="-342900" lvl="0" marL="457200" rtl="0" algn="just">
              <a:spcBef>
                <a:spcPts val="0"/>
              </a:spcBef>
              <a:spcAft>
                <a:spcPts val="0"/>
              </a:spcAft>
              <a:buClr>
                <a:srgbClr val="222222"/>
              </a:buClr>
              <a:buSzPts val="1800"/>
              <a:buChar char="●"/>
            </a:pPr>
            <a:r>
              <a:rPr lang="en-CA" sz="1800">
                <a:solidFill>
                  <a:srgbClr val="222222"/>
                </a:solidFill>
              </a:rPr>
              <a:t>Batch_size</a:t>
            </a:r>
            <a:r>
              <a:rPr lang="en-CA" sz="1800">
                <a:solidFill>
                  <a:srgbClr val="222222"/>
                </a:solidFill>
              </a:rPr>
              <a:t>:{32, 64, 128, 256, 512}</a:t>
            </a:r>
            <a:endParaRPr sz="1800">
              <a:solidFill>
                <a:srgbClr val="222222"/>
              </a:solidFill>
            </a:endParaRPr>
          </a:p>
          <a:p>
            <a:pPr indent="0" lvl="0" marL="457200" rtl="0" algn="just">
              <a:spcBef>
                <a:spcPts val="0"/>
              </a:spcBef>
              <a:spcAft>
                <a:spcPts val="0"/>
              </a:spcAft>
              <a:buNone/>
            </a:pPr>
            <a:r>
              <a:t/>
            </a:r>
            <a:endParaRPr sz="1800">
              <a:solidFill>
                <a:srgbClr val="222222"/>
              </a:solidFill>
            </a:endParaRPr>
          </a:p>
          <a:p>
            <a:pPr indent="-342900" lvl="0" marL="457200" rtl="0" algn="just">
              <a:spcBef>
                <a:spcPts val="0"/>
              </a:spcBef>
              <a:spcAft>
                <a:spcPts val="0"/>
              </a:spcAft>
              <a:buClr>
                <a:srgbClr val="222222"/>
              </a:buClr>
              <a:buSzPts val="1800"/>
              <a:buChar char="●"/>
            </a:pPr>
            <a:r>
              <a:rPr lang="en-CA" sz="1800">
                <a:solidFill>
                  <a:srgbClr val="222222"/>
                </a:solidFill>
              </a:rPr>
              <a:t>Number of epochs:{100, 500, 1000}</a:t>
            </a:r>
            <a:endParaRPr sz="1800">
              <a:solidFill>
                <a:srgbClr val="222222"/>
              </a:solidFill>
            </a:endParaRPr>
          </a:p>
          <a:p>
            <a:pPr indent="0" lvl="0" marL="457200" rtl="0" algn="just">
              <a:spcBef>
                <a:spcPts val="0"/>
              </a:spcBef>
              <a:spcAft>
                <a:spcPts val="0"/>
              </a:spcAft>
              <a:buNone/>
            </a:pPr>
            <a:r>
              <a:t/>
            </a:r>
            <a:endParaRPr sz="1800">
              <a:solidFill>
                <a:srgbClr val="222222"/>
              </a:solidFill>
            </a:endParaRPr>
          </a:p>
          <a:p>
            <a:pPr indent="-342900" lvl="0" marL="457200" rtl="0" algn="just">
              <a:spcBef>
                <a:spcPts val="0"/>
              </a:spcBef>
              <a:spcAft>
                <a:spcPts val="0"/>
              </a:spcAft>
              <a:buClr>
                <a:srgbClr val="222222"/>
              </a:buClr>
              <a:buSzPts val="1800"/>
              <a:buChar char="●"/>
            </a:pPr>
            <a:r>
              <a:rPr lang="en-CA" sz="1800">
                <a:solidFill>
                  <a:srgbClr val="222222"/>
                </a:solidFill>
              </a:rPr>
              <a:t>Activation function { Relu, Gelu, …}</a:t>
            </a:r>
            <a:endParaRPr sz="1800">
              <a:solidFill>
                <a:srgbClr val="222222"/>
              </a:solidFill>
            </a:endParaRPr>
          </a:p>
          <a:p>
            <a:pPr indent="0" lvl="0" marL="457200" rtl="0" algn="just">
              <a:spcBef>
                <a:spcPts val="0"/>
              </a:spcBef>
              <a:spcAft>
                <a:spcPts val="0"/>
              </a:spcAft>
              <a:buNone/>
            </a:pPr>
            <a:r>
              <a:t/>
            </a:r>
            <a:endParaRPr sz="1800">
              <a:solidFill>
                <a:srgbClr val="222222"/>
              </a:solidFill>
            </a:endParaRPr>
          </a:p>
          <a:p>
            <a:pPr indent="-342900" lvl="0" marL="457200" rtl="0" algn="just">
              <a:spcBef>
                <a:spcPts val="0"/>
              </a:spcBef>
              <a:spcAft>
                <a:spcPts val="0"/>
              </a:spcAft>
              <a:buClr>
                <a:srgbClr val="222222"/>
              </a:buClr>
              <a:buSzPts val="1800"/>
              <a:buChar char="●"/>
            </a:pPr>
            <a:r>
              <a:rPr lang="en-CA" sz="1800">
                <a:solidFill>
                  <a:srgbClr val="222222"/>
                </a:solidFill>
              </a:rPr>
              <a:t>Optimizer {Adam , RMSprop, …}</a:t>
            </a:r>
            <a:endParaRPr sz="1800">
              <a:solidFill>
                <a:srgbClr val="222222"/>
              </a:solidFill>
            </a:endParaRPr>
          </a:p>
          <a:p>
            <a:pPr indent="0" lvl="0" marL="457200" rtl="0" algn="just">
              <a:spcBef>
                <a:spcPts val="0"/>
              </a:spcBef>
              <a:spcAft>
                <a:spcPts val="0"/>
              </a:spcAft>
              <a:buNone/>
            </a:pPr>
            <a:r>
              <a:t/>
            </a:r>
            <a:endParaRPr sz="1800">
              <a:solidFill>
                <a:srgbClr val="222222"/>
              </a:solidFill>
            </a:endParaRPr>
          </a:p>
          <a:p>
            <a:pPr indent="-342900" lvl="0" marL="457200" rtl="0" algn="just">
              <a:spcBef>
                <a:spcPts val="0"/>
              </a:spcBef>
              <a:spcAft>
                <a:spcPts val="0"/>
              </a:spcAft>
              <a:buClr>
                <a:srgbClr val="222222"/>
              </a:buClr>
              <a:buSzPts val="1800"/>
              <a:buChar char="●"/>
            </a:pPr>
            <a:r>
              <a:rPr lang="en-CA" sz="1800">
                <a:solidFill>
                  <a:srgbClr val="222222"/>
                </a:solidFill>
              </a:rPr>
              <a:t>Learning_rate: {0.01,0.001, 0.1}</a:t>
            </a:r>
            <a:endParaRPr sz="1800">
              <a:solidFill>
                <a:srgbClr val="22222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271d0274063_0_9"/>
          <p:cNvSpPr txBox="1"/>
          <p:nvPr>
            <p:ph type="title"/>
          </p:nvPr>
        </p:nvSpPr>
        <p:spPr>
          <a:xfrm>
            <a:off x="1645920" y="198121"/>
            <a:ext cx="7498200" cy="633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CA" sz="3200"/>
              <a:t>Hyperparameter tuning</a:t>
            </a:r>
            <a:endParaRPr/>
          </a:p>
        </p:txBody>
      </p:sp>
      <p:sp>
        <p:nvSpPr>
          <p:cNvPr id="77" name="Google Shape;77;g271d0274063_0_9"/>
          <p:cNvSpPr txBox="1"/>
          <p:nvPr/>
        </p:nvSpPr>
        <p:spPr>
          <a:xfrm>
            <a:off x="650200" y="1591925"/>
            <a:ext cx="7328700" cy="3786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CA" sz="1800">
                <a:solidFill>
                  <a:srgbClr val="222222"/>
                </a:solidFill>
              </a:rPr>
              <a:t>Process of Hyper parameter tuning:</a:t>
            </a:r>
            <a:endParaRPr sz="1800">
              <a:solidFill>
                <a:srgbClr val="222222"/>
              </a:solidFill>
            </a:endParaRPr>
          </a:p>
          <a:p>
            <a:pPr indent="-342900" lvl="0" marL="457200" rtl="0" algn="just">
              <a:spcBef>
                <a:spcPts val="0"/>
              </a:spcBef>
              <a:spcAft>
                <a:spcPts val="0"/>
              </a:spcAft>
              <a:buClr>
                <a:srgbClr val="222222"/>
              </a:buClr>
              <a:buSzPts val="1800"/>
              <a:buAutoNum type="arabicPeriod"/>
            </a:pPr>
            <a:r>
              <a:rPr lang="en-CA" sz="1800">
                <a:solidFill>
                  <a:srgbClr val="222222"/>
                </a:solidFill>
              </a:rPr>
              <a:t>Model Selection</a:t>
            </a:r>
            <a:endParaRPr sz="1800">
              <a:solidFill>
                <a:srgbClr val="222222"/>
              </a:solidFill>
            </a:endParaRPr>
          </a:p>
          <a:p>
            <a:pPr indent="-342900" lvl="0" marL="457200" rtl="0" algn="just">
              <a:spcBef>
                <a:spcPts val="0"/>
              </a:spcBef>
              <a:spcAft>
                <a:spcPts val="0"/>
              </a:spcAft>
              <a:buClr>
                <a:srgbClr val="222222"/>
              </a:buClr>
              <a:buSzPts val="1800"/>
              <a:buAutoNum type="arabicPeriod"/>
            </a:pPr>
            <a:r>
              <a:rPr lang="en-CA" sz="1800">
                <a:solidFill>
                  <a:srgbClr val="222222"/>
                </a:solidFill>
              </a:rPr>
              <a:t>Choose the parameters or functions for hyper parameters tuning</a:t>
            </a:r>
            <a:endParaRPr sz="1800">
              <a:solidFill>
                <a:srgbClr val="222222"/>
              </a:solidFill>
            </a:endParaRPr>
          </a:p>
          <a:p>
            <a:pPr indent="-342900" lvl="0" marL="457200" rtl="0" algn="just">
              <a:spcBef>
                <a:spcPts val="0"/>
              </a:spcBef>
              <a:spcAft>
                <a:spcPts val="0"/>
              </a:spcAft>
              <a:buClr>
                <a:srgbClr val="222222"/>
              </a:buClr>
              <a:buSzPts val="1800"/>
              <a:buAutoNum type="arabicPeriod"/>
            </a:pPr>
            <a:r>
              <a:rPr lang="en-CA" sz="1800">
                <a:solidFill>
                  <a:srgbClr val="222222"/>
                </a:solidFill>
              </a:rPr>
              <a:t>Check about the type of GPU and amount of available memory for training.</a:t>
            </a:r>
            <a:endParaRPr sz="1800">
              <a:solidFill>
                <a:srgbClr val="222222"/>
              </a:solidFill>
            </a:endParaRPr>
          </a:p>
          <a:p>
            <a:pPr indent="-342900" lvl="0" marL="457200" rtl="0" algn="just">
              <a:spcBef>
                <a:spcPts val="0"/>
              </a:spcBef>
              <a:spcAft>
                <a:spcPts val="0"/>
              </a:spcAft>
              <a:buClr>
                <a:srgbClr val="222222"/>
              </a:buClr>
              <a:buSzPts val="1800"/>
              <a:buAutoNum type="arabicPeriod"/>
            </a:pPr>
            <a:r>
              <a:rPr lang="en-CA" sz="1800">
                <a:solidFill>
                  <a:srgbClr val="222222"/>
                </a:solidFill>
              </a:rPr>
              <a:t>Selecting right </a:t>
            </a:r>
            <a:r>
              <a:rPr lang="en-CA" sz="1800">
                <a:solidFill>
                  <a:srgbClr val="222222"/>
                </a:solidFill>
              </a:rPr>
              <a:t>searching</a:t>
            </a:r>
            <a:r>
              <a:rPr lang="en-CA" sz="1800">
                <a:solidFill>
                  <a:srgbClr val="222222"/>
                </a:solidFill>
              </a:rPr>
              <a:t> method.</a:t>
            </a:r>
            <a:endParaRPr sz="1800">
              <a:solidFill>
                <a:srgbClr val="222222"/>
              </a:solidFill>
            </a:endParaRPr>
          </a:p>
          <a:p>
            <a:pPr indent="-342900" lvl="0" marL="457200" rtl="0" algn="just">
              <a:spcBef>
                <a:spcPts val="0"/>
              </a:spcBef>
              <a:spcAft>
                <a:spcPts val="0"/>
              </a:spcAft>
              <a:buClr>
                <a:srgbClr val="222222"/>
              </a:buClr>
              <a:buSzPts val="1800"/>
              <a:buAutoNum type="arabicPeriod"/>
            </a:pPr>
            <a:r>
              <a:rPr lang="en-CA" sz="1800">
                <a:solidFill>
                  <a:srgbClr val="222222"/>
                </a:solidFill>
              </a:rPr>
              <a:t>Start training process</a:t>
            </a:r>
            <a:endParaRPr sz="1800">
              <a:solidFill>
                <a:srgbClr val="222222"/>
              </a:solidFill>
            </a:endParaRPr>
          </a:p>
          <a:p>
            <a:pPr indent="-342900" lvl="0" marL="457200" rtl="0" algn="just">
              <a:spcBef>
                <a:spcPts val="0"/>
              </a:spcBef>
              <a:spcAft>
                <a:spcPts val="0"/>
              </a:spcAft>
              <a:buClr>
                <a:srgbClr val="222222"/>
              </a:buClr>
              <a:buSzPts val="1800"/>
              <a:buAutoNum type="arabicPeriod"/>
            </a:pPr>
            <a:r>
              <a:rPr lang="en-CA" sz="1800">
                <a:solidFill>
                  <a:srgbClr val="222222"/>
                </a:solidFill>
              </a:rPr>
              <a:t>After training process finish, the model will gives you best parameters.</a:t>
            </a:r>
            <a:endParaRPr sz="1800">
              <a:solidFill>
                <a:srgbClr val="222222"/>
              </a:solidFill>
            </a:endParaRPr>
          </a:p>
          <a:p>
            <a:pPr indent="-342900" lvl="0" marL="457200" rtl="0" algn="just">
              <a:spcBef>
                <a:spcPts val="0"/>
              </a:spcBef>
              <a:spcAft>
                <a:spcPts val="0"/>
              </a:spcAft>
              <a:buClr>
                <a:srgbClr val="222222"/>
              </a:buClr>
              <a:buSzPts val="1800"/>
              <a:buAutoNum type="arabicPeriod"/>
            </a:pPr>
            <a:r>
              <a:rPr lang="en-CA" sz="1800">
                <a:solidFill>
                  <a:srgbClr val="222222"/>
                </a:solidFill>
              </a:rPr>
              <a:t>Use </a:t>
            </a:r>
            <a:r>
              <a:rPr lang="en-CA" sz="1800">
                <a:solidFill>
                  <a:srgbClr val="222222"/>
                </a:solidFill>
              </a:rPr>
              <a:t>those</a:t>
            </a:r>
            <a:r>
              <a:rPr lang="en-CA" sz="1800">
                <a:solidFill>
                  <a:srgbClr val="222222"/>
                </a:solidFill>
              </a:rPr>
              <a:t> parameters for training if it needs or save the best model that was generated during hyperparameters tuning.</a:t>
            </a:r>
            <a:endParaRPr sz="1800">
              <a:solidFill>
                <a:srgbClr val="222222"/>
              </a:solidFill>
            </a:endParaRPr>
          </a:p>
          <a:p>
            <a:pPr indent="-342900" lvl="0" marL="457200" rtl="0" algn="just">
              <a:spcBef>
                <a:spcPts val="0"/>
              </a:spcBef>
              <a:spcAft>
                <a:spcPts val="0"/>
              </a:spcAft>
              <a:buClr>
                <a:srgbClr val="222222"/>
              </a:buClr>
              <a:buSzPts val="1800"/>
              <a:buAutoNum type="arabicPeriod"/>
            </a:pPr>
            <a:r>
              <a:rPr lang="en-CA" sz="1800">
                <a:solidFill>
                  <a:srgbClr val="222222"/>
                </a:solidFill>
              </a:rPr>
              <a:t>Use the </a:t>
            </a:r>
            <a:r>
              <a:rPr lang="en-CA" sz="1800">
                <a:solidFill>
                  <a:srgbClr val="222222"/>
                </a:solidFill>
              </a:rPr>
              <a:t>best</a:t>
            </a:r>
            <a:r>
              <a:rPr lang="en-CA" sz="1800">
                <a:solidFill>
                  <a:srgbClr val="222222"/>
                </a:solidFill>
              </a:rPr>
              <a:t> weights for inference ( prediction or detection) of the label.</a:t>
            </a:r>
            <a:endParaRPr sz="1800">
              <a:solidFill>
                <a:srgbClr val="22222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2008-02-14T00:02:49Z</dcterms:created>
  <dc:creator>George Brown College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0x01010092541F4A2AEEDF4DB6E6832E6C073FD1</vt:lpwstr>
  </property>
</Properties>
</file>