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375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108B-7AE0-49C2-B9F5-59E53E9108B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850AD-8D89-4373-AB9E-2C70C017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Detailed explanations, examples and context to support the main points of the slide.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Shintemirov 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7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C154-23EC-4C8F-BAE4-D79A0F7F916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8714-E581-433F-BB87-70B5BBC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ashintemirov@nu.edu.k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832" y="4345898"/>
            <a:ext cx="818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Course Project Demonstration:  Title </a:t>
            </a:r>
          </a:p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Name 1</a:t>
            </a:r>
          </a:p>
          <a:p>
            <a:pPr algn="r"/>
            <a:r>
              <a:rPr lang="en-US" sz="2400" b="1" dirty="0" smtClean="0">
                <a:solidFill>
                  <a:srgbClr val="0000FF"/>
                </a:solidFill>
              </a:rPr>
              <a:t>Name 2</a:t>
            </a:r>
            <a:endParaRPr lang="en-US" sz="2400" b="1" dirty="0">
              <a:solidFill>
                <a:srgbClr val="0000FF"/>
              </a:solidFill>
            </a:endParaRPr>
          </a:p>
          <a:p>
            <a:pPr algn="r"/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3549" y="5712165"/>
            <a:ext cx="5523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          </a:t>
            </a:r>
            <a:r>
              <a:rPr lang="en-US" sz="2600" b="1" dirty="0" smtClean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20</a:t>
            </a:r>
            <a:r>
              <a:rPr lang="en-US" sz="2600" b="1" dirty="0" smtClean="0">
                <a:solidFill>
                  <a:srgbClr val="FADA7A">
                    <a:lumMod val="10000"/>
                  </a:srgbClr>
                </a:solidFill>
                <a:latin typeface="Verdana" pitchFamily="34" charset="0"/>
                <a:cs typeface="Arial" pitchFamily="34" charset="0"/>
              </a:rPr>
              <a:t> November 2018</a:t>
            </a:r>
            <a:endParaRPr lang="en-US" sz="2600" b="1" dirty="0">
              <a:solidFill>
                <a:srgbClr val="FADA7A">
                  <a:lumMod val="10000"/>
                </a:srgbClr>
              </a:solidFill>
              <a:latin typeface="Verdana" pitchFamily="34" charset="0"/>
              <a:cs typeface="Arial" pitchFamily="34" charset="0"/>
            </a:endParaRPr>
          </a:p>
        </p:txBody>
      </p:sp>
      <p:pic>
        <p:nvPicPr>
          <p:cNvPr id="1026" name="Picture 2" descr="D:\Robotics_SST\Departmental\photos\S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495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://images4.alphacoders.com/207/20724.jpg"/>
          <p:cNvSpPr>
            <a:spLocks noChangeAspect="1" noChangeArrowheads="1"/>
          </p:cNvSpPr>
          <p:nvPr/>
        </p:nvSpPr>
        <p:spPr bwMode="auto">
          <a:xfrm>
            <a:off x="307975" y="-20415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548832" y="5621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Dr.  Almas </a:t>
            </a:r>
            <a:r>
              <a:rPr lang="en-US" b="1" dirty="0" err="1"/>
              <a:t>Shintemirov</a:t>
            </a:r>
            <a:r>
              <a:rPr lang="en-US" b="1" dirty="0"/>
              <a:t>  </a:t>
            </a:r>
          </a:p>
          <a:p>
            <a:r>
              <a:rPr lang="en-US" b="1" dirty="0" smtClean="0">
                <a:hlinkClick r:id="rId4"/>
              </a:rPr>
              <a:t>ashintemirov@nu.edu.kz</a:t>
            </a:r>
            <a:endParaRPr lang="en-US" b="1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3987" y="3631443"/>
            <a:ext cx="857279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ROBT305 – Embedded Systems</a:t>
            </a: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2" descr="http://www.poly.edu/sites/polyproto.poly.edu/files/content_images/embedded_systems_challen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05" y="1321223"/>
            <a:ext cx="4804140" cy="22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</dc:creator>
  <cp:lastModifiedBy>Almas</cp:lastModifiedBy>
  <cp:revision>6</cp:revision>
  <dcterms:created xsi:type="dcterms:W3CDTF">2016-04-26T16:29:34Z</dcterms:created>
  <dcterms:modified xsi:type="dcterms:W3CDTF">2018-11-04T06:09:17Z</dcterms:modified>
</cp:coreProperties>
</file>