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7" r:id="rId4"/>
    <p:sldId id="296" r:id="rId5"/>
    <p:sldId id="263" r:id="rId6"/>
    <p:sldId id="293" r:id="rId7"/>
    <p:sldId id="259" r:id="rId8"/>
    <p:sldId id="275" r:id="rId9"/>
    <p:sldId id="299" r:id="rId10"/>
    <p:sldId id="271" r:id="rId11"/>
    <p:sldId id="300" r:id="rId12"/>
    <p:sldId id="301" r:id="rId13"/>
    <p:sldId id="272" r:id="rId14"/>
    <p:sldId id="302" r:id="rId15"/>
    <p:sldId id="273" r:id="rId16"/>
    <p:sldId id="274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E5F9E9-A551-4489-9273-F2EB82A1712E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s/index.php/penerb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sclient/index.php/penerb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Web Service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STMIK Widya Pratama Pekalongan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2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06745"/>
            <a:ext cx="9525000" cy="5351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436" y="1506745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Ubahlah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b="1" dirty="0" smtClean="0"/>
              <a:t>penerbit.xml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7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25" y="1524000"/>
            <a:ext cx="106266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dirty="0" smtClean="0"/>
              <a:t>LATIHAN </a:t>
            </a:r>
            <a:r>
              <a:rPr lang="en-US" b="1" dirty="0" smtClean="0"/>
              <a:t>2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Pada </a:t>
            </a:r>
            <a:r>
              <a:rPr lang="id-ID" dirty="0" smtClean="0">
                <a:solidFill>
                  <a:srgbClr val="FF0000"/>
                </a:solidFill>
              </a:rPr>
              <a:t>ws</a:t>
            </a:r>
            <a:r>
              <a:rPr lang="id-ID" dirty="0" smtClean="0"/>
              <a:t> buatlah sebuah controller bernama </a:t>
            </a:r>
            <a:r>
              <a:rPr lang="en-US" dirty="0" err="1" smtClean="0"/>
              <a:t>Penerbit</a:t>
            </a:r>
            <a:endParaRPr lang="id-ID" dirty="0" smtClean="0"/>
          </a:p>
          <a:p>
            <a:r>
              <a:rPr lang="id-ID" dirty="0" smtClean="0"/>
              <a:t>Lalu buatlah function index() yang berisi script berikut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9032006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Silakan jalan</a:t>
            </a:r>
            <a:r>
              <a:rPr lang="en-US" dirty="0" err="1"/>
              <a:t>kan</a:t>
            </a:r>
            <a:r>
              <a:rPr lang="id-ID" dirty="0"/>
              <a:t> </a:t>
            </a:r>
            <a:r>
              <a:rPr lang="id-ID" dirty="0" smtClean="0">
                <a:solidFill>
                  <a:srgbClr val="FF0000"/>
                </a:solidFill>
              </a:rPr>
              <a:t>ws</a:t>
            </a:r>
            <a:r>
              <a:rPr lang="id-ID" dirty="0" smtClean="0"/>
              <a:t> </a:t>
            </a:r>
            <a:r>
              <a:rPr lang="id-ID" dirty="0"/>
              <a:t>dengan alamat url: 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localhost/ws/index.php/</a:t>
            </a:r>
            <a:r>
              <a:rPr lang="en-US" dirty="0" err="1" smtClean="0">
                <a:hlinkClick r:id="rId2"/>
              </a:rPr>
              <a:t>penerbit</a:t>
            </a:r>
            <a:endParaRPr lang="en-US" dirty="0" smtClean="0"/>
          </a:p>
          <a:p>
            <a:r>
              <a:rPr lang="en-US" dirty="0" smtClean="0"/>
              <a:t>Amati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view - source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65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/>
              <a:t>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</a:t>
            </a:r>
            <a:r>
              <a:rPr lang="id-ID" dirty="0" smtClean="0">
                <a:solidFill>
                  <a:srgbClr val="FF0000"/>
                </a:solidFill>
              </a:rPr>
              <a:t>wsclient</a:t>
            </a:r>
            <a:r>
              <a:rPr lang="id-ID" dirty="0" smtClean="0"/>
              <a:t> </a:t>
            </a:r>
            <a:r>
              <a:rPr lang="id-ID" dirty="0"/>
              <a:t>buatlah sebuah controller bernama </a:t>
            </a:r>
            <a:r>
              <a:rPr lang="en-US" dirty="0" err="1" smtClean="0"/>
              <a:t>Penerbit</a:t>
            </a:r>
            <a:r>
              <a:rPr lang="id-ID" dirty="0" smtClean="0"/>
              <a:t> </a:t>
            </a:r>
          </a:p>
          <a:p>
            <a:r>
              <a:rPr lang="id-ID" dirty="0"/>
              <a:t>Lalu buatlah function index() yang berisi script </a:t>
            </a:r>
            <a:r>
              <a:rPr lang="id-ID" dirty="0" smtClean="0"/>
              <a:t>berikut:</a:t>
            </a:r>
          </a:p>
          <a:p>
            <a:pPr marL="118872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4200"/>
            <a:ext cx="871869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9525000" cy="106680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Masih pada wsclient buatlah sebuah view bernama </a:t>
            </a:r>
            <a:r>
              <a:rPr lang="en-US" dirty="0" err="1" smtClean="0"/>
              <a:t>penerbit</a:t>
            </a:r>
            <a:r>
              <a:rPr lang="id-ID" dirty="0" smtClean="0"/>
              <a:t> </a:t>
            </a:r>
            <a:r>
              <a:rPr lang="id-ID" dirty="0" smtClean="0"/>
              <a:t>dan ketiklah script html berikut: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98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8177"/>
            <a:ext cx="9906000" cy="5297423"/>
          </a:xfrm>
        </p:spPr>
        <p:txBody>
          <a:bodyPr>
            <a:normAutofit/>
          </a:bodyPr>
          <a:lstStyle/>
          <a:p>
            <a:r>
              <a:rPr lang="id-ID" dirty="0" smtClean="0"/>
              <a:t>Silakan jalan</a:t>
            </a:r>
            <a:r>
              <a:rPr lang="en-US" dirty="0" err="1" smtClean="0"/>
              <a:t>kan</a:t>
            </a:r>
            <a:r>
              <a:rPr lang="id-ID" dirty="0" smtClean="0"/>
              <a:t> </a:t>
            </a:r>
            <a:r>
              <a:rPr lang="id-ID" dirty="0">
                <a:solidFill>
                  <a:srgbClr val="0070C0"/>
                </a:solidFill>
              </a:rPr>
              <a:t>wsclient</a:t>
            </a:r>
            <a:r>
              <a:rPr lang="id-ID" dirty="0" smtClean="0"/>
              <a:t> dengan alamat url: </a:t>
            </a:r>
            <a:r>
              <a:rPr lang="id-ID" dirty="0" smtClean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localhost/wsclient/index.php/</a:t>
            </a:r>
            <a:r>
              <a:rPr lang="en-US" dirty="0" err="1" smtClean="0">
                <a:hlinkClick r:id="rId2"/>
              </a:rPr>
              <a:t>penerbit</a:t>
            </a:r>
            <a:endParaRPr lang="id-ID" dirty="0" smtClean="0"/>
          </a:p>
          <a:p>
            <a:r>
              <a:rPr lang="id-ID" dirty="0" smtClean="0"/>
              <a:t>Data yang ada di </a:t>
            </a:r>
            <a:r>
              <a:rPr lang="id-ID" dirty="0" smtClean="0">
                <a:solidFill>
                  <a:srgbClr val="FF0000"/>
                </a:solidFill>
              </a:rPr>
              <a:t>ws</a:t>
            </a:r>
            <a:r>
              <a:rPr lang="id-ID" dirty="0" smtClean="0"/>
              <a:t> saat ini belum dapat tampil ke </a:t>
            </a:r>
            <a:r>
              <a:rPr lang="id-ID" dirty="0" smtClean="0">
                <a:solidFill>
                  <a:srgbClr val="0070C0"/>
                </a:solidFill>
              </a:rPr>
              <a:t>wsclient</a:t>
            </a:r>
            <a:r>
              <a:rPr lang="id-ID" dirty="0" smtClean="0"/>
              <a:t>, nah sekarang dengan teknik AJAX kita akan mengambil data yang telah disediakan oleh </a:t>
            </a:r>
            <a:r>
              <a:rPr lang="id-ID" dirty="0" smtClean="0">
                <a:solidFill>
                  <a:srgbClr val="FF0000"/>
                </a:solidFill>
              </a:rPr>
              <a:t>ws</a:t>
            </a:r>
            <a:r>
              <a:rPr lang="id-ID" dirty="0" smtClean="0"/>
              <a:t> agar dapat ditampilkan ke </a:t>
            </a:r>
            <a:r>
              <a:rPr lang="id-ID" dirty="0" smtClean="0">
                <a:solidFill>
                  <a:srgbClr val="0070C0"/>
                </a:solidFill>
              </a:rPr>
              <a:t>wsclient</a:t>
            </a:r>
          </a:p>
          <a:p>
            <a:r>
              <a:rPr lang="id-ID" dirty="0" smtClean="0"/>
              <a:t>Untuk melakukannya silakan sisipkan script javascript berikut tepat sebelum tag &lt;/body&gt;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42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3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r>
              <a:rPr lang="en-US" dirty="0"/>
              <a:t>XML </a:t>
            </a:r>
            <a:r>
              <a:rPr lang="en-US" dirty="0" err="1" smtClean="0"/>
              <a:t>merupakan</a:t>
            </a:r>
            <a:r>
              <a:rPr lang="en-US" dirty="0" smtClean="0"/>
              <a:t> Bahasa markup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HTML</a:t>
            </a:r>
            <a:endParaRPr lang="en-US" dirty="0"/>
          </a:p>
          <a:p>
            <a:r>
              <a:rPr lang="en-US" dirty="0"/>
              <a:t>XML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/>
              <a:t>XML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(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)</a:t>
            </a:r>
          </a:p>
          <a:p>
            <a:r>
              <a:rPr lang="en-US" dirty="0" smtClean="0"/>
              <a:t>XML </a:t>
            </a:r>
            <a:r>
              <a:rPr lang="en-US" dirty="0" err="1" smtClean="0"/>
              <a:t>direkomendasikan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W3C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Silakan amati yang baru saja Anda lakukan</a:t>
            </a:r>
          </a:p>
          <a:p>
            <a:r>
              <a:rPr lang="id-ID" dirty="0" smtClean="0"/>
              <a:t>Silakan diganti-ganti data yang ada </a:t>
            </a:r>
            <a:r>
              <a:rPr lang="id-ID" dirty="0" smtClean="0"/>
              <a:t>di</a:t>
            </a:r>
            <a:r>
              <a:rPr lang="en-US" dirty="0" smtClean="0"/>
              <a:t> penerbit.xml </a:t>
            </a:r>
            <a:r>
              <a:rPr lang="en-US" dirty="0" err="1" smtClean="0"/>
              <a:t>pada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FF0000"/>
                </a:solidFill>
              </a:rPr>
              <a:t>ws</a:t>
            </a:r>
            <a:r>
              <a:rPr lang="id-ID" dirty="0" smtClean="0"/>
              <a:t> (pada </a:t>
            </a:r>
            <a:r>
              <a:rPr lang="en-US" dirty="0" smtClean="0"/>
              <a:t>folder views</a:t>
            </a:r>
            <a:r>
              <a:rPr lang="id-ID" dirty="0" smtClean="0"/>
              <a:t>) </a:t>
            </a:r>
            <a:r>
              <a:rPr lang="id-ID" dirty="0" smtClean="0"/>
              <a:t>lalu silakan anda akses </a:t>
            </a:r>
            <a:r>
              <a:rPr lang="id-ID" dirty="0" smtClean="0">
                <a:solidFill>
                  <a:srgbClr val="0070C0"/>
                </a:solidFill>
              </a:rPr>
              <a:t>wsclient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93099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XML </a:t>
            </a:r>
            <a:r>
              <a:rPr lang="en-US" dirty="0" err="1" smtClean="0"/>
              <a:t>dan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10972800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XML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membawa</a:t>
            </a:r>
            <a:r>
              <a:rPr lang="en-US" b="1" dirty="0" smtClean="0"/>
              <a:t> data</a:t>
            </a:r>
            <a:endParaRPr lang="en-US" dirty="0"/>
          </a:p>
          <a:p>
            <a:r>
              <a:rPr lang="en-US" dirty="0"/>
              <a:t>HTML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menampilkan</a:t>
            </a:r>
            <a:r>
              <a:rPr lang="en-US" dirty="0" smtClean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bagaimana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/</a:t>
            </a:r>
            <a:r>
              <a:rPr lang="en-US" dirty="0" err="1" smtClean="0"/>
              <a:t>dilihat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 smtClean="0"/>
              <a:t>Tag/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XML </a:t>
            </a:r>
            <a:r>
              <a:rPr lang="en-US" b="1" dirty="0" err="1" smtClean="0"/>
              <a:t>bukan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tag </a:t>
            </a:r>
            <a:r>
              <a:rPr lang="en-US" b="1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tag HTML (&lt;</a:t>
            </a:r>
            <a:r>
              <a:rPr lang="en-US" dirty="0"/>
              <a:t>p&gt;, &lt;h1&gt;, &lt;table&gt;, </a:t>
            </a:r>
            <a:r>
              <a:rPr lang="en-US" dirty="0" err="1" smtClean="0"/>
              <a:t>dsb</a:t>
            </a:r>
            <a:r>
              <a:rPr lang="en-US" dirty="0" smtClean="0"/>
              <a:t>.),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XML,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dedefinisikan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tag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strukturnya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10817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XML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/>
              <a:t>HTML </a:t>
            </a:r>
            <a:r>
              <a:rPr lang="en-US" sz="3600" dirty="0" err="1" smtClean="0"/>
              <a:t>didesain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berbeda</a:t>
            </a:r>
            <a:r>
              <a:rPr lang="en-US" sz="3600" dirty="0" smtClean="0"/>
              <a:t> 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23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201400" cy="47780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Prolog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dirty="0" smtClean="0"/>
              <a:t>optional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element </a:t>
            </a:r>
            <a:r>
              <a:rPr lang="en-US" dirty="0" err="1" smtClean="0"/>
              <a:t>pada</a:t>
            </a:r>
            <a:r>
              <a:rPr lang="en-US" dirty="0" smtClean="0"/>
              <a:t> XML </a:t>
            </a:r>
            <a:r>
              <a:rPr lang="en-US" b="1" dirty="0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b="1" dirty="0" smtClean="0"/>
              <a:t>TAG</a:t>
            </a:r>
            <a:r>
              <a:rPr lang="en-US" dirty="0" smtClean="0"/>
              <a:t> </a:t>
            </a:r>
            <a:r>
              <a:rPr lang="en-US" b="1" dirty="0" err="1" smtClean="0"/>
              <a:t>Penutup</a:t>
            </a:r>
            <a:endParaRPr lang="en-US" b="1" dirty="0"/>
          </a:p>
          <a:p>
            <a:r>
              <a:rPr lang="en-US" dirty="0" smtClean="0"/>
              <a:t>Tag XML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 smtClean="0"/>
              <a:t>Sensitive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element </a:t>
            </a:r>
            <a:r>
              <a:rPr lang="en-US" dirty="0" err="1" smtClean="0"/>
              <a:t>pada</a:t>
            </a:r>
            <a:r>
              <a:rPr lang="en-US" dirty="0" smtClean="0"/>
              <a:t> XML </a:t>
            </a:r>
            <a:r>
              <a:rPr lang="en-US" b="1" dirty="0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disatukan</a:t>
            </a:r>
            <a:r>
              <a:rPr lang="en-US" dirty="0" smtClean="0"/>
              <a:t> (</a:t>
            </a:r>
            <a:r>
              <a:rPr lang="en-US" dirty="0" err="1" smtClean="0"/>
              <a:t>pembuka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BENAR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WAJIB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/>
              <a:t>PETIK</a:t>
            </a:r>
            <a:r>
              <a:rPr lang="en-US" dirty="0" smtClean="0"/>
              <a:t> </a:t>
            </a:r>
            <a:r>
              <a:rPr lang="en-US" b="1" dirty="0" smtClean="0"/>
              <a:t>GANDA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smtClean="0"/>
              <a:t>special</a:t>
            </a:r>
            <a:r>
              <a:rPr lang="en-US" dirty="0" smtClean="0"/>
              <a:t> </a:t>
            </a:r>
            <a:r>
              <a:rPr lang="en-US" b="1" dirty="0" err="1" smtClean="0"/>
              <a:t>karakter</a:t>
            </a:r>
            <a:r>
              <a:rPr lang="en-US" dirty="0" smtClean="0"/>
              <a:t> </a:t>
            </a:r>
            <a:r>
              <a:rPr lang="en-US" b="1" dirty="0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Entity</a:t>
            </a:r>
            <a:r>
              <a:rPr lang="en-US" dirty="0" smtClean="0"/>
              <a:t> </a:t>
            </a:r>
            <a:r>
              <a:rPr lang="en-US" b="1" dirty="0" smtClean="0"/>
              <a:t>Reference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30&lt;/</a:t>
            </a:r>
            <a:r>
              <a:rPr lang="en-US" dirty="0" err="1" smtClean="0"/>
              <a:t>pesan</a:t>
            </a:r>
            <a:r>
              <a:rPr lang="en-US" dirty="0" smtClean="0"/>
              <a:t>&gt; 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&lt;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b="1" dirty="0" err="1" smtClean="0">
                <a:solidFill>
                  <a:srgbClr val="FF0000"/>
                </a:solidFill>
              </a:rPr>
              <a:t>lt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  <a:r>
              <a:rPr lang="en-US" dirty="0" smtClean="0"/>
              <a:t>30&lt;/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 : </a:t>
            </a:r>
            <a:r>
              <a:rPr lang="en-US" dirty="0" err="1" smtClean="0"/>
              <a:t>Dokumen</a:t>
            </a:r>
            <a:r>
              <a:rPr lang="en-US" dirty="0" smtClean="0"/>
              <a:t>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xml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600" b="1" dirty="0">
                <a:solidFill>
                  <a:srgbClr val="8000FF"/>
                </a:solidFill>
                <a:latin typeface="Courier New" panose="02070309020205020404" pitchFamily="49" charset="0"/>
              </a:rPr>
              <a:t>"1.0"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encoding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6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r>
              <a:rPr 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P001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Gramedia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Jakarta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164592" indent="0">
              <a:buNone/>
            </a:pP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2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 : </a:t>
            </a:r>
            <a:r>
              <a:rPr lang="en-US" dirty="0" err="1" smtClean="0"/>
              <a:t>Dokumen</a:t>
            </a:r>
            <a:r>
              <a:rPr lang="en-US" dirty="0" smtClean="0"/>
              <a:t>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08113"/>
            <a:ext cx="11887200" cy="5373687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xml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"1.0"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encoding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datapenerbit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722376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P001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722376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Gramedia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722376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Jakarta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1148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722376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P002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722376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722376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Yogyakarta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  <a:p>
            <a:pPr marL="164592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datapenerbit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35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400" dirty="0">
                <a:solidFill>
                  <a:srgbClr val="0000FF"/>
                </a:solidFill>
                <a:latin typeface="Courier New" panose="02070309020205020404" pitchFamily="49" charset="0"/>
              </a:rPr>
              <a:t>&lt;root&gt;</a:t>
            </a:r>
            <a:r>
              <a:rPr lang="en-US" sz="4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4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urier New" panose="02070309020205020404" pitchFamily="49" charset="0"/>
              </a:rPr>
              <a:t>child&gt;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en-US" sz="4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subchild</a:t>
            </a:r>
            <a:r>
              <a:rPr lang="en-US" sz="4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4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sz="4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4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subchild</a:t>
            </a:r>
            <a:r>
              <a:rPr lang="en-US" sz="40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4000" dirty="0">
                <a:solidFill>
                  <a:srgbClr val="0000FF"/>
                </a:solidFill>
                <a:latin typeface="Courier New" panose="02070309020205020404" pitchFamily="49" charset="0"/>
              </a:rPr>
              <a:t>child&gt;</a:t>
            </a:r>
            <a:r>
              <a:rPr lang="en-US" sz="4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4400" dirty="0">
                <a:solidFill>
                  <a:srgbClr val="0000FF"/>
                </a:solidFill>
                <a:latin typeface="Courier New" panose="02070309020205020404" pitchFamily="49" charset="0"/>
              </a:rPr>
              <a:t>root&gt;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b="1" dirty="0" smtClean="0"/>
              <a:t>LATIHAN 1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4290"/>
            <a:ext cx="115824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marL="118872" indent="0">
              <a:buNone/>
            </a:pP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xml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600" b="1" dirty="0">
                <a:solidFill>
                  <a:srgbClr val="8000FF"/>
                </a:solidFill>
                <a:latin typeface="Courier New" panose="02070309020205020404" pitchFamily="49" charset="0"/>
              </a:rPr>
              <a:t>"1.0"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encoding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36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r>
              <a:rPr 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76656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P001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kode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76656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Andi Publisher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nama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76656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Jalan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Beo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No. 38 – 40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Demangan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Sleman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alamat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76656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kota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Yogyakarta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kota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164592" indent="0">
              <a:buNone/>
            </a:pP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penerbit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600" dirty="0"/>
          </a:p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smtClean="0"/>
              <a:t>penerbit.xml</a:t>
            </a:r>
            <a:r>
              <a:rPr lang="en-US" dirty="0" smtClean="0"/>
              <a:t>, di </a:t>
            </a:r>
            <a:r>
              <a:rPr lang="en-US" b="1" dirty="0" err="1" smtClean="0">
                <a:solidFill>
                  <a:srgbClr val="FF0000"/>
                </a:solidFill>
              </a:rPr>
              <a:t>ws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</a:t>
            </a:r>
            <a:r>
              <a:rPr lang="en-US" b="1" dirty="0" smtClean="0">
                <a:solidFill>
                  <a:srgbClr val="00B050"/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amati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56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1241</TotalTime>
  <Words>504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Wingdings</vt:lpstr>
      <vt:lpstr>Wingdings 2</vt:lpstr>
      <vt:lpstr>Wingdings 3</vt:lpstr>
      <vt:lpstr>Module</vt:lpstr>
      <vt:lpstr>Web Service Application</vt:lpstr>
      <vt:lpstr>XML</vt:lpstr>
      <vt:lpstr>Perbedaan XML dan HTML</vt:lpstr>
      <vt:lpstr>Aturan Penulisan Dokumen XML</vt:lpstr>
      <vt:lpstr>Contoh 1 : Dokumen XML</vt:lpstr>
      <vt:lpstr>Contoh 2 : Dokumen XML</vt:lpstr>
      <vt:lpstr>Struktur Pohon XML</vt:lpstr>
      <vt:lpstr>LATIHAN 1</vt:lpstr>
      <vt:lpstr>Step 1</vt:lpstr>
      <vt:lpstr>Step 2</vt:lpstr>
      <vt:lpstr>PowerPoint Presentation</vt:lpstr>
      <vt:lpstr>LATIHAN 2</vt:lpstr>
      <vt:lpstr>Step 1</vt:lpstr>
      <vt:lpstr>Step 2</vt:lpstr>
      <vt:lpstr>Step 3</vt:lpstr>
      <vt:lpstr>Step 4</vt:lpstr>
      <vt:lpstr>PowerPoint Presentation</vt:lpstr>
      <vt:lpstr>Step 5</vt:lpstr>
      <vt:lpstr>PowerPoint Presentation</vt:lpstr>
      <vt:lpstr>Step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Faizal</dc:creator>
  <cp:lastModifiedBy>KA_P3SDI</cp:lastModifiedBy>
  <cp:revision>176</cp:revision>
  <dcterms:created xsi:type="dcterms:W3CDTF">2017-09-16T12:49:22Z</dcterms:created>
  <dcterms:modified xsi:type="dcterms:W3CDTF">2017-10-12T16:46:59Z</dcterms:modified>
</cp:coreProperties>
</file>