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5" r:id="rId3"/>
    <p:sldId id="304" r:id="rId4"/>
    <p:sldId id="299" r:id="rId5"/>
    <p:sldId id="303" r:id="rId6"/>
    <p:sldId id="308" r:id="rId7"/>
    <p:sldId id="301" r:id="rId8"/>
    <p:sldId id="272" r:id="rId9"/>
    <p:sldId id="307" r:id="rId10"/>
    <p:sldId id="305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E5F9E9-A551-4489-9273-F2EB82A1712E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5C7CEA-D6C6-46B5-A6B0-86E84EE20B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s/index.php/penerbit/daftar_penerb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s/index.php/penerbit/daftar_penerbit_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Web Service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STMIK Widya Pratama Pekalongan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LATIHAN </a:t>
            </a:r>
            <a:r>
              <a:rPr lang="en-US" b="1" dirty="0" smtClean="0"/>
              <a:t>3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dirty="0" err="1" smtClean="0"/>
              <a:t>kedalam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0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Silahkan</a:t>
            </a:r>
            <a:r>
              <a:rPr lang="en-US" sz="2800" dirty="0" smtClean="0"/>
              <a:t> </a:t>
            </a:r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Pertemuan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arahkan</a:t>
            </a:r>
            <a:r>
              <a:rPr lang="en-US" sz="2800" dirty="0" smtClean="0"/>
              <a:t> </a:t>
            </a:r>
            <a:r>
              <a:rPr lang="en-US" sz="2800" dirty="0" err="1" smtClean="0"/>
              <a:t>wsclient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controller yang </a:t>
            </a:r>
            <a:r>
              <a:rPr lang="en-US" sz="2800" dirty="0" err="1" smtClean="0"/>
              <a:t>terhubung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46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0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template website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mengakomodir</a:t>
            </a:r>
            <a:r>
              <a:rPr lang="en-US" sz="2800" dirty="0" smtClean="0"/>
              <a:t>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65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LATIHAN 1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4290"/>
            <a:ext cx="11582400" cy="521131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tb_penerbit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struktur</a:t>
            </a:r>
            <a:r>
              <a:rPr lang="en-US" dirty="0" smtClean="0"/>
              <a:t> table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penerbit</a:t>
            </a:r>
            <a:r>
              <a:rPr lang="en-US" b="1" dirty="0" smtClean="0"/>
              <a:t>.xml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table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118872" indent="0">
              <a:buNone/>
            </a:pPr>
            <a:endParaRPr lang="id-ID" dirty="0" smtClean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68859"/>
              </p:ext>
            </p:extLst>
          </p:nvPr>
        </p:nvGraphicFramePr>
        <p:xfrm>
          <a:off x="762000" y="2362200"/>
          <a:ext cx="9525000" cy="303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672">
                  <a:extLst>
                    <a:ext uri="{9D8B030D-6E8A-4147-A177-3AD203B41FA5}">
                      <a16:colId xmlns:a16="http://schemas.microsoft.com/office/drawing/2014/main" val="1874386727"/>
                    </a:ext>
                  </a:extLst>
                </a:gridCol>
                <a:gridCol w="3958828">
                  <a:extLst>
                    <a:ext uri="{9D8B030D-6E8A-4147-A177-3AD203B41FA5}">
                      <a16:colId xmlns:a16="http://schemas.microsoft.com/office/drawing/2014/main" val="364946878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00741441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453596866"/>
                    </a:ext>
                  </a:extLst>
                </a:gridCol>
              </a:tblGrid>
              <a:tr h="60693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No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Nama Field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Tipe</a:t>
                      </a:r>
                      <a:r>
                        <a:rPr lang="en-US" sz="2600" dirty="0" smtClean="0"/>
                        <a:t> Data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Keterangan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extLst>
                  <a:ext uri="{0D108BD9-81ED-4DB2-BD59-A6C34878D82A}">
                    <a16:rowId xmlns:a16="http://schemas.microsoft.com/office/drawing/2014/main" val="114232211"/>
                  </a:ext>
                </a:extLst>
              </a:tr>
              <a:tr h="60693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KODE_PENERBIT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VARCHAR(4)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PRIMARY KEY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extLst>
                  <a:ext uri="{0D108BD9-81ED-4DB2-BD59-A6C34878D82A}">
                    <a16:rowId xmlns:a16="http://schemas.microsoft.com/office/drawing/2014/main" val="3264668395"/>
                  </a:ext>
                </a:extLst>
              </a:tr>
              <a:tr h="60693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NAMA_PENERBIT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VARCHAR(100)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83431" marR="83431" marT="41715" marB="41715"/>
                </a:tc>
                <a:extLst>
                  <a:ext uri="{0D108BD9-81ED-4DB2-BD59-A6C34878D82A}">
                    <a16:rowId xmlns:a16="http://schemas.microsoft.com/office/drawing/2014/main" val="2237999412"/>
                  </a:ext>
                </a:extLst>
              </a:tr>
              <a:tr h="60693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ALAMAT_PENERBIT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TEXT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83431" marR="83431" marT="41715" marB="41715"/>
                </a:tc>
                <a:extLst>
                  <a:ext uri="{0D108BD9-81ED-4DB2-BD59-A6C34878D82A}">
                    <a16:rowId xmlns:a16="http://schemas.microsoft.com/office/drawing/2014/main" val="3706643721"/>
                  </a:ext>
                </a:extLst>
              </a:tr>
              <a:tr h="60693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KOTA_PENERBIT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VARCHAR(50)</a:t>
                      </a:r>
                      <a:endParaRPr lang="en-US" sz="2600" dirty="0"/>
                    </a:p>
                  </a:txBody>
                  <a:tcPr marL="83431" marR="83431" marT="41715" marB="41715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83431" marR="83431" marT="41715" marB="41715"/>
                </a:tc>
                <a:extLst>
                  <a:ext uri="{0D108BD9-81ED-4DB2-BD59-A6C34878D82A}">
                    <a16:rowId xmlns:a16="http://schemas.microsoft.com/office/drawing/2014/main" val="253045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4290"/>
            <a:ext cx="115824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daftar_penerbit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controller </a:t>
            </a:r>
            <a:r>
              <a:rPr lang="en-US" b="1" dirty="0" err="1" smtClean="0"/>
              <a:t>Penerbit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ws</a:t>
            </a:r>
            <a:r>
              <a:rPr lang="en-US" dirty="0" smtClean="0"/>
              <a:t> 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199"/>
            <a:ext cx="11941791" cy="34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4290"/>
            <a:ext cx="115824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Penerbit_model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ws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1018478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4290"/>
            <a:ext cx="115824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menggetikan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ws</a:t>
            </a:r>
            <a:r>
              <a:rPr lang="en-US" dirty="0" smtClean="0">
                <a:hlinkClick r:id="rId2"/>
              </a:rPr>
              <a:t>/index.php/penerbit/daftar_penerbit</a:t>
            </a:r>
            <a:endParaRPr lang="en-US" dirty="0" smtClean="0"/>
          </a:p>
          <a:p>
            <a:r>
              <a:rPr lang="en-US" dirty="0" smtClean="0"/>
              <a:t>Amati </a:t>
            </a:r>
            <a:r>
              <a:rPr lang="en-US" dirty="0" err="1" smtClean="0"/>
              <a:t>hasilnya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data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plain</a:t>
            </a:r>
            <a:r>
              <a:rPr lang="en-US" dirty="0" smtClean="0"/>
              <a:t> </a:t>
            </a:r>
            <a:r>
              <a:rPr lang="en-US" b="1" dirty="0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en-US" b="1" dirty="0" smtClean="0"/>
              <a:t>document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b="1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XML,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/>
              <a:t> </a:t>
            </a:r>
            <a:r>
              <a:rPr lang="en-US" b="1" dirty="0" err="1" smtClean="0"/>
              <a:t>set_content_type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37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LATIHAN </a:t>
            </a:r>
            <a:r>
              <a:rPr lang="en-US" b="1" dirty="0" smtClean="0"/>
              <a:t>2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file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7205"/>
            <a:ext cx="114300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function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err="1" smtClean="0"/>
              <a:t>daftar_penerbit_download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controller </a:t>
            </a:r>
            <a:r>
              <a:rPr lang="en-US" b="1" dirty="0" err="1" smtClean="0"/>
              <a:t>Penerbit</a:t>
            </a:r>
            <a:endParaRPr lang="id-ID" b="1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6" y="2667000"/>
            <a:ext cx="1146933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</a:t>
            </a:r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/>
              <a:t> </a:t>
            </a:r>
            <a:r>
              <a:rPr lang="en-US" sz="3600" b="1" dirty="0">
                <a:hlinkClick r:id="rId2"/>
              </a:rPr>
              <a:t>http://</a:t>
            </a:r>
            <a:r>
              <a:rPr lang="en-US" sz="3600" b="1" dirty="0" smtClean="0">
                <a:hlinkClick r:id="rId2"/>
              </a:rPr>
              <a:t>localhost/ws/index.php/penerbit/daftar_penerbit_download</a:t>
            </a:r>
            <a:endParaRPr lang="en-US" sz="3600" b="1" dirty="0" smtClean="0"/>
          </a:p>
          <a:p>
            <a:r>
              <a:rPr lang="en-US" dirty="0" smtClean="0"/>
              <a:t>Amati,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 yang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b="1" dirty="0" smtClean="0"/>
              <a:t>penerbit.xml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9171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1303</TotalTime>
  <Words>208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Wingdings 2</vt:lpstr>
      <vt:lpstr>Wingdings 3</vt:lpstr>
      <vt:lpstr>Module</vt:lpstr>
      <vt:lpstr>Web Service Application</vt:lpstr>
      <vt:lpstr>LATIHAN 1</vt:lpstr>
      <vt:lpstr>Step 1</vt:lpstr>
      <vt:lpstr>Step 2</vt:lpstr>
      <vt:lpstr>Step 3</vt:lpstr>
      <vt:lpstr>Step 4</vt:lpstr>
      <vt:lpstr>LATIHAN 2</vt:lpstr>
      <vt:lpstr>Step 1</vt:lpstr>
      <vt:lpstr>Step 2</vt:lpstr>
      <vt:lpstr>LATIHAN 3</vt:lpstr>
      <vt:lpstr>Latihan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Faizal</dc:creator>
  <cp:lastModifiedBy>KA_P3SDI</cp:lastModifiedBy>
  <cp:revision>197</cp:revision>
  <dcterms:created xsi:type="dcterms:W3CDTF">2017-09-16T12:49:22Z</dcterms:created>
  <dcterms:modified xsi:type="dcterms:W3CDTF">2017-10-19T22:42:56Z</dcterms:modified>
</cp:coreProperties>
</file>